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5f4c848aa9492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8810628" cy="446608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