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b21c7c195d044b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8162922" cy="29051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