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d4166b8f2724df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3" r:id="rId9"/>
    <p:sldId xmlns:r="http://schemas.openxmlformats.org/officeDocument/2006/relationships" id="266" r:id="rId12"/>
    <p:sldId xmlns:r="http://schemas.openxmlformats.org/officeDocument/2006/relationships" id="270" r:id="rId1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9" /><Relationship Type="http://schemas.openxmlformats.org/officeDocument/2006/relationships/slide" Target="/ppt/slides/slide3.xml" Id="rId12" /><Relationship Type="http://schemas.openxmlformats.org/officeDocument/2006/relationships/slide" Target="/ppt/slides/slide4.xml" Id="rId1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0" /><Relationship Type="http://schemas.openxmlformats.org/officeDocument/2006/relationships/image" Target="/ppt/media/image2.png" Id="rId1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3" /><Relationship Type="http://schemas.openxmlformats.org/officeDocument/2006/relationships/image" Target="/ppt/media/image.png" Id="rId14" /><Relationship Type="http://schemas.openxmlformats.org/officeDocument/2006/relationships/image" Target="/ppt/media/image2.png" Id="rId1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7" /><Relationship Type="http://schemas.openxmlformats.org/officeDocument/2006/relationships/image" Target="/ppt/media/image2.png" Id="rId18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109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6076316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2" name=""/>
        <p:cNvGrpSpPr/>
        <p:nvPr/>
      </p:nvGrpSpPr>
      <p:grpSpPr>
        <a:xfrm xmlns:a="http://schemas.openxmlformats.org/drawingml/2006/main"/>
      </p:grpSpPr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1"/>
          <a:srcRect xmlns:a="http://schemas.openxmlformats.org/drawingml/2006/main" l="0" t="0" r="0" b="109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5695953" cy="502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65" name=""/>
        <p:cNvGrpSpPr/>
        <p:nvPr/>
      </p:nvGrpSpPr>
      <p:grpSpPr>
        <a:xfrm xmlns:a="http://schemas.openxmlformats.org/drawingml/2006/main"/>
      </p:grpSpPr>
      <p:pic>
        <p:nvPicPr>
          <p:cNvPr id="26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89038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6076316" cy="6191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5"/>
          <a:srcRect xmlns:a="http://schemas.openxmlformats.org/drawingml/2006/main" l="0" t="89038" r="30206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301868" y="914400"/>
            <a:ext cx="3975427" cy="6191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8"/>
          <a:srcRect xmlns:a="http://schemas.openxmlformats.org/drawingml/2006/main" l="69793" t="89038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914400" y="914400"/>
            <a:ext cx="1720525" cy="61912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