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8706b5b6fc74f6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9239253" cy="34861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