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df472b8621842f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05840" y="2233422"/>
            <a:ext cx="8300082" cy="36004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