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318" r:id="rId2"/>
    <p:sldId id="315" r:id="rId3"/>
    <p:sldId id="317" r:id="rId4"/>
    <p:sldId id="313" r:id="rId5"/>
    <p:sldId id="282" r:id="rId6"/>
    <p:sldId id="310" r:id="rId7"/>
    <p:sldId id="309" r:id="rId8"/>
    <p:sldId id="298" r:id="rId9"/>
    <p:sldId id="287" r:id="rId10"/>
    <p:sldId id="304" r:id="rId11"/>
    <p:sldId id="305" r:id="rId12"/>
    <p:sldId id="321" r:id="rId13"/>
    <p:sldId id="300" r:id="rId14"/>
    <p:sldId id="290" r:id="rId15"/>
    <p:sldId id="312" r:id="rId16"/>
    <p:sldId id="301" r:id="rId17"/>
    <p:sldId id="292" r:id="rId18"/>
    <p:sldId id="306" r:id="rId19"/>
    <p:sldId id="322" r:id="rId20"/>
    <p:sldId id="302" r:id="rId21"/>
    <p:sldId id="314" r:id="rId22"/>
    <p:sldId id="316" r:id="rId23"/>
  </p:sldIdLst>
  <p:sldSz cx="12192000" cy="6858000"/>
  <p:notesSz cx="6858000" cy="9144000"/>
  <p:embeddedFontLst>
    <p:embeddedFont>
      <p:font typeface="Shabnam" panose="020B0604020202020204" charset="-78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B2D77"/>
    <a:srgbClr val="103FA8"/>
    <a:srgbClr val="1450D6"/>
    <a:srgbClr val="0089C0"/>
    <a:srgbClr val="009DD9"/>
    <a:srgbClr val="134BC7"/>
    <a:srgbClr val="0D358D"/>
    <a:srgbClr val="D1D3D4"/>
    <a:srgbClr val="0BD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9" autoAdjust="0"/>
    <p:restoredTop sz="91207" autoAdjust="0"/>
  </p:normalViewPr>
  <p:slideViewPr>
    <p:cSldViewPr snapToGrid="0">
      <p:cViewPr varScale="1">
        <p:scale>
          <a:sx n="71" d="100"/>
          <a:sy n="71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F19BA-0B20-42D5-AE17-0DD8DAE983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E55B8-67AA-4BCE-A89D-5EEEB76C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7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0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8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3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1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1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A8F55-F1AB-2880-6B4B-22E3A9F5A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91DAE-461D-9556-1F08-BA5E5814F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869CD-F01A-8C33-ADAA-EC66328F1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347F-5E2E-00A5-8066-0EA6AF331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E55B8-67AA-4BCE-A89D-5EEEB76C55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D088-1A1F-2A4A-5D24-E48D2A208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A1497-4550-3569-1A31-3C1BCD40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F83F-B25C-0986-E7C4-BCBA874A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76F-0036-4322-A01B-6C647F691625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80EB-E361-5C8E-692A-26742214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CDF2-BAA7-A5AF-E990-DC000827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1A91-8F9D-9414-0DA7-BB68CE73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21706-1B15-021C-5D78-B2A6AF8C4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E3FC-07B0-0774-AE44-8B9DAABB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216B-5B00-4636-9EE5-20EE5ECFD471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8738-9EE9-62B1-FB21-C022C062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0879-B5A9-F5E1-8944-93937C3C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A6412-08E3-BCA7-DA81-867E5C8AD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8AB06-6930-3324-8352-D3659208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95D6-D042-87D8-8DF5-5EA841C8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33D8-40CE-4A92-AD57-430E5F9C100C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D4D4-8A3E-E483-CC61-C467E69E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82F2-B109-26A9-3F36-1343A646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بخش شروع فص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CFA3A-B63C-2C42-99F1-1CE2C743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92C-99E3-4658-AAEA-8FC554447A0C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3538F-0A1C-E436-0CB8-5137DD9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0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073-E176-9E25-7C25-51D1864F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3A93-43F1-C6D4-1196-EDD4BA3C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7CF0-1EEB-289A-C0B6-FC51583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C64-E5F8-4414-8B26-2C7D7DB1D8DC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BE12-48C4-97BD-B6B0-D85E610A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A5DDB-F264-8667-9CDA-1D4E1C91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2CC-71EF-CF76-A1B2-D3030CF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E93A5-83D8-C22C-4132-C94420A0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BA89-F2F2-FB9A-1230-908630E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3CCE-423F-4C2F-949B-0DFD7EAD7DF2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97C3-DED3-F0F8-113C-2C0F9C74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39CE-694C-6332-1652-EE8EF1DD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70AC-A7BD-2D8F-E219-7EC72920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1797-0819-0EA3-694C-1BEB96042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5C90B-CFD7-6A10-5F25-E51F61B5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8892-C472-B955-9901-8CECCACD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EE5-C884-4924-9AD5-3AAB12334D47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B115-CAE9-CFDC-B958-B7181DA8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262EC-FA47-72BC-15D4-ECCCBE3A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90C5-D493-5049-4C0F-305CFA14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5A79-1F57-912B-2042-CC55B2C7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F8EB3-6D2F-665B-5071-0ADE4B7E8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61321-2317-4665-AFDE-867723E95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E2C12-32A3-B622-3555-8E9A85024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F719C-0102-9911-2564-AB6BC3FB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1F93-87FF-4C63-B828-2F2CA376FC8F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C6E95-7097-8D37-B230-B17DA3CB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A8B94-5405-A2F5-E8BF-96257EC2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B2B-E03B-456B-76AE-F8BBD0EA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C58A-B40E-1075-D59E-9238B124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539-93B0-478D-860A-2E159C1581A3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6D241-6FAA-8D08-0355-5507323D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C517-011C-7DD8-6D2C-98893FE9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17B9-4E8D-7C36-2DF1-7586DC37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9FF-0D1C-4964-AB72-6D29B143285C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DB831-200C-DE8E-8142-17E0978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722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5E60-9E84-3A56-ACDF-4D34A474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86EB-1A9B-0BF9-C562-1F478E4C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B177-C738-DC2F-EA2B-1677E6D2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29C0-9452-C5DF-E247-50B7BE28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18-6B9C-4980-ADDC-93230E688B79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BC78-7965-CFFF-1BB3-4D8094C0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0D7BC-F100-6525-8A05-3AAA31E0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D118-2E44-3649-AA50-B2AB4B8D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C1674-D4C2-9A22-8F96-CC6951B1C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BA51E-8E74-3260-4355-7762101C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38D40-730F-7119-8598-125A0084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FE17-D895-41DE-80E8-73857F8806E5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DDD82-73FA-3A14-0D3A-2A84C435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DAF19-7C03-F99A-A6BF-178C78B9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944" y="4105067"/>
            <a:ext cx="560166" cy="365125"/>
          </a:xfrm>
          <a:prstGeom prst="rect">
            <a:avLst/>
          </a:prstGeom>
        </p:spPr>
        <p:txBody>
          <a:bodyPr/>
          <a:lstStyle/>
          <a:p>
            <a:fld id="{500C69C9-24AD-45E5-8121-825C7B9C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9;p2">
            <a:extLst>
              <a:ext uri="{FF2B5EF4-FFF2-40B4-BE49-F238E27FC236}">
                <a16:creationId xmlns:a16="http://schemas.microsoft.com/office/drawing/2014/main" id="{9CCEF700-F7A0-120F-D5FA-FAAF0DD4D338}"/>
              </a:ext>
            </a:extLst>
          </p:cNvPr>
          <p:cNvPicPr preferRelativeResize="0"/>
          <p:nvPr userDrawn="1"/>
        </p:nvPicPr>
        <p:blipFill>
          <a:blip r:embed="rId14">
            <a:alphaModFix amt="80000"/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solidFill>
            <a:srgbClr val="E4E5E7"/>
          </a:solidFill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2D3F-47EE-79F3-1DD5-1BD5F9E59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192C-99E3-4658-AAEA-8FC554447A0C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B380-DD6D-1504-29A9-C7F933286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18" Type="http://schemas.openxmlformats.org/officeDocument/2006/relationships/image" Target="../media/image17.png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27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12" Type="http://schemas.openxmlformats.org/officeDocument/2006/relationships/slide" Target="slide3.xml"/><Relationship Id="rId2" Type="http://schemas.openxmlformats.org/officeDocument/2006/relationships/slide" Target="slide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2.xml"/><Relationship Id="rId5" Type="http://schemas.openxmlformats.org/officeDocument/2006/relationships/slide" Target="slide8.xml"/><Relationship Id="rId15" Type="http://schemas.openxmlformats.org/officeDocument/2006/relationships/image" Target="../media/image31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3.xml"/><Relationship Id="rId3" Type="http://schemas.openxmlformats.org/officeDocument/2006/relationships/slide" Target="slide16.xml"/><Relationship Id="rId7" Type="http://schemas.openxmlformats.org/officeDocument/2006/relationships/slide" Target="slide8.xml"/><Relationship Id="rId12" Type="http://schemas.openxmlformats.org/officeDocument/2006/relationships/slide" Target="slide2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5.svg"/><Relationship Id="rId5" Type="http://schemas.openxmlformats.org/officeDocument/2006/relationships/image" Target="../media/image2.png"/><Relationship Id="rId15" Type="http://schemas.openxmlformats.org/officeDocument/2006/relationships/image" Target="../media/image34.png"/><Relationship Id="rId10" Type="http://schemas.openxmlformats.org/officeDocument/2006/relationships/image" Target="../media/image4.png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2E9C8E-9D7B-7C75-3271-02BF61AE440C}"/>
              </a:ext>
            </a:extLst>
          </p:cNvPr>
          <p:cNvSpPr/>
          <p:nvPr/>
        </p:nvSpPr>
        <p:spPr>
          <a:xfrm rot="16200000">
            <a:off x="6802132" y="1720201"/>
            <a:ext cx="2960207" cy="338812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12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AA946C6-5E9F-FF29-6833-083F940B037C}"/>
              </a:ext>
            </a:extLst>
          </p:cNvPr>
          <p:cNvSpPr/>
          <p:nvPr/>
        </p:nvSpPr>
        <p:spPr>
          <a:xfrm rot="16200000">
            <a:off x="4615897" y="-2683020"/>
            <a:ext cx="2960203" cy="1219200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13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B598DB-4937-97CE-16B7-7EE41BC0653E}"/>
              </a:ext>
            </a:extLst>
          </p:cNvPr>
          <p:cNvSpPr/>
          <p:nvPr/>
        </p:nvSpPr>
        <p:spPr>
          <a:xfrm rot="16200000">
            <a:off x="4234591" y="-2358713"/>
            <a:ext cx="3731795" cy="1218302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B9608-6878-C3C1-351F-563907C9B3B9}"/>
              </a:ext>
            </a:extLst>
          </p:cNvPr>
          <p:cNvGrpSpPr/>
          <p:nvPr/>
        </p:nvGrpSpPr>
        <p:grpSpPr>
          <a:xfrm>
            <a:off x="5146282" y="-3027720"/>
            <a:ext cx="1856445" cy="1818885"/>
            <a:chOff x="3910691" y="2437163"/>
            <a:chExt cx="598925" cy="598926"/>
          </a:xfrm>
        </p:grpSpPr>
        <p:sp>
          <p:nvSpPr>
            <p:cNvPr id="16" name="Freeform: Shape 1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58595D1-6A18-D038-F89B-D0C61A942D14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0ED3FFD-653F-5E04-45D4-22991875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CDCECA-8B53-ADFF-BF89-10F8BADAFE19}"/>
              </a:ext>
            </a:extLst>
          </p:cNvPr>
          <p:cNvGrpSpPr/>
          <p:nvPr/>
        </p:nvGrpSpPr>
        <p:grpSpPr>
          <a:xfrm>
            <a:off x="5146282" y="-3027720"/>
            <a:ext cx="1856445" cy="1818885"/>
            <a:chOff x="4240843" y="3714034"/>
            <a:chExt cx="598925" cy="598926"/>
          </a:xfrm>
        </p:grpSpPr>
        <p:sp>
          <p:nvSpPr>
            <p:cNvPr id="19" name="Freeform: Shape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8919860-A8A1-F8BB-DC1D-A57EACBEA42F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20" name="Graphic 224">
              <a:extLst>
                <a:ext uri="{FF2B5EF4-FFF2-40B4-BE49-F238E27FC236}">
                  <a16:creationId xmlns:a16="http://schemas.microsoft.com/office/drawing/2014/main" id="{E8E64A0F-3700-2016-C921-8A7F0F339D2D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769F5D-058C-4E78-0A89-9E33D1FD474E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FE3DEC4-B956-01C0-3502-F70B2FE99951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E90AFED-A7A2-BC30-0774-2512026236F6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729263E-3893-3DCF-8045-4862B21EC62B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28C8DE-3A8B-4530-A581-5674234B5E04}"/>
              </a:ext>
            </a:extLst>
          </p:cNvPr>
          <p:cNvGrpSpPr/>
          <p:nvPr/>
        </p:nvGrpSpPr>
        <p:grpSpPr>
          <a:xfrm>
            <a:off x="5146282" y="-3027720"/>
            <a:ext cx="1856445" cy="1818885"/>
            <a:chOff x="5088575" y="3714034"/>
            <a:chExt cx="598925" cy="598926"/>
          </a:xfrm>
        </p:grpSpPr>
        <p:sp>
          <p:nvSpPr>
            <p:cNvPr id="26" name="Freeform: Shape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C503E5-689B-7C4D-3A00-125820190770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27" name="Graphic 235">
              <a:extLst>
                <a:ext uri="{FF2B5EF4-FFF2-40B4-BE49-F238E27FC236}">
                  <a16:creationId xmlns:a16="http://schemas.microsoft.com/office/drawing/2014/main" id="{125125A8-C27F-2944-5571-1B257C91AF22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4B3D7F-A393-592D-95CF-BC4D4A9F6712}"/>
              </a:ext>
            </a:extLst>
          </p:cNvPr>
          <p:cNvGrpSpPr/>
          <p:nvPr/>
        </p:nvGrpSpPr>
        <p:grpSpPr>
          <a:xfrm>
            <a:off x="5146282" y="-3027720"/>
            <a:ext cx="1856445" cy="1818885"/>
            <a:chOff x="6415920" y="3429000"/>
            <a:chExt cx="598925" cy="598926"/>
          </a:xfrm>
        </p:grpSpPr>
        <p:sp>
          <p:nvSpPr>
            <p:cNvPr id="29" name="Freeform: Shape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30EC742-BD7A-A547-F615-B72DDED56C2B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30" name="Graphic 160">
              <a:extLst>
                <a:ext uri="{FF2B5EF4-FFF2-40B4-BE49-F238E27FC236}">
                  <a16:creationId xmlns:a16="http://schemas.microsoft.com/office/drawing/2014/main" id="{1F974E60-0045-D106-D54F-A4DCABA1C1A1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FFE8D40-93D5-4BB4-9F5D-4B825F78E85E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69746E8-FC21-A1CF-74E1-EA9FFF46AE3E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58B6CF-43BF-0157-7D06-0A2537B85C6B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AF330BC-07C9-FA14-67E9-66F40CDEA355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088EB57-C3F2-4626-EBB3-9856F35D9C47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70DFACF-931D-FC34-9C2E-3903DF18AEE3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EB79A8E-A287-580C-5DFE-61FC0AA1D556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4EBB52-7BAE-4126-359C-902109963954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81D6450-28E5-50F6-0452-A6C977271A34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1EE3A2-5311-1955-E72F-B5E51D003943}"/>
              </a:ext>
            </a:extLst>
          </p:cNvPr>
          <p:cNvGrpSpPr/>
          <p:nvPr/>
        </p:nvGrpSpPr>
        <p:grpSpPr>
          <a:xfrm>
            <a:off x="5146282" y="-3027720"/>
            <a:ext cx="1856445" cy="1818885"/>
            <a:chOff x="4936175" y="3561634"/>
            <a:chExt cx="598925" cy="598926"/>
          </a:xfrm>
        </p:grpSpPr>
        <p:sp>
          <p:nvSpPr>
            <p:cNvPr id="41" name="Freeform: Shape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927A4AB-94B9-C38A-B831-4FCA2FFCCF1F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B248CB6-CE1B-968A-ED8B-F65FC11BD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666A44B-02D2-13F6-DD2E-1C021B11C859}"/>
              </a:ext>
            </a:extLst>
          </p:cNvPr>
          <p:cNvSpPr txBox="1"/>
          <p:nvPr/>
        </p:nvSpPr>
        <p:spPr>
          <a:xfrm>
            <a:off x="2009570" y="-1253854"/>
            <a:ext cx="823689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1">
              <a:lnSpc>
                <a:spcPct val="200000"/>
              </a:lnSpc>
            </a:pPr>
            <a:r>
              <a:rPr lang="ar-SA" sz="2000" dirty="0">
                <a:solidFill>
                  <a:schemeClr val="bg1"/>
                </a:solidFill>
                <a:latin typeface="Shabnam" panose="020B0604020202020204" charset="-78"/>
                <a:cs typeface="Shabnam" panose="020B0604020202020204" charset="-78"/>
              </a:rPr>
              <a:t>انتخاب بهینه موجک برای حذف نویز سیگنال</a:t>
            </a:r>
            <a:endParaRPr lang="fa-IR" sz="2000" dirty="0">
              <a:solidFill>
                <a:schemeClr val="bg1"/>
              </a:solidFill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7DA82D-C507-74FA-B653-8B5F15DFBBFC}"/>
              </a:ext>
            </a:extLst>
          </p:cNvPr>
          <p:cNvSpPr/>
          <p:nvPr/>
        </p:nvSpPr>
        <p:spPr>
          <a:xfrm>
            <a:off x="13348139" y="3853691"/>
            <a:ext cx="3314700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r" rtl="1">
              <a:lnSpc>
                <a:spcPct val="200000"/>
              </a:lnSpc>
            </a:pPr>
            <a:r>
              <a:rPr lang="fa-IR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نام دانشجو: محمد رضا منصوری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A314D8-F07C-B464-7C91-7FACC5950054}"/>
              </a:ext>
            </a:extLst>
          </p:cNvPr>
          <p:cNvSpPr/>
          <p:nvPr/>
        </p:nvSpPr>
        <p:spPr>
          <a:xfrm>
            <a:off x="12782552" y="4512264"/>
            <a:ext cx="3880287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r" rtl="1">
              <a:lnSpc>
                <a:spcPct val="200000"/>
              </a:lnSpc>
            </a:pPr>
            <a:r>
              <a:rPr lang="fa-IR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رشته: مهندسی برق مخابرات سیستم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B83CA-421F-F465-5761-30FA447FBC3D}"/>
              </a:ext>
            </a:extLst>
          </p:cNvPr>
          <p:cNvSpPr/>
          <p:nvPr/>
        </p:nvSpPr>
        <p:spPr>
          <a:xfrm>
            <a:off x="-3543726" y="3853690"/>
            <a:ext cx="3314700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r" rtl="1">
              <a:lnSpc>
                <a:spcPct val="200000"/>
              </a:lnSpc>
            </a:pPr>
            <a:r>
              <a:rPr lang="fa-IR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تاریخ ارائه:  5 اسفند 1403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37735-BF1C-AB0F-17D9-F225BE14ADC3}"/>
              </a:ext>
            </a:extLst>
          </p:cNvPr>
          <p:cNvSpPr/>
          <p:nvPr/>
        </p:nvSpPr>
        <p:spPr>
          <a:xfrm>
            <a:off x="-4109313" y="4512263"/>
            <a:ext cx="3880287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r" rtl="1">
              <a:lnSpc>
                <a:spcPct val="200000"/>
              </a:lnSpc>
            </a:pPr>
            <a:r>
              <a:rPr lang="fa-IR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نام دانشگاه: دانشگاه خلیج فارس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B6EC6-6121-1ECF-F66A-6DEF130E4B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1" b="36292"/>
          <a:stretch/>
        </p:blipFill>
        <p:spPr>
          <a:xfrm>
            <a:off x="978474" y="1778331"/>
            <a:ext cx="10235052" cy="373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8BCB4-94E7-1340-607B-D63B2BE75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9" t="1683" r="11946" b="26011"/>
          <a:stretch/>
        </p:blipFill>
        <p:spPr>
          <a:xfrm>
            <a:off x="5256236" y="-2892075"/>
            <a:ext cx="1640215" cy="15496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7440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6EC9F27-5844-8A01-EAA6-4E8BEC2B7C2E}"/>
              </a:ext>
            </a:extLst>
          </p:cNvPr>
          <p:cNvSpPr/>
          <p:nvPr/>
        </p:nvSpPr>
        <p:spPr>
          <a:xfrm rot="16200000">
            <a:off x="1123166" y="4851805"/>
            <a:ext cx="843895" cy="2520159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BD27FCD-B0D4-910A-3378-943EEA87D8C7}"/>
              </a:ext>
            </a:extLst>
          </p:cNvPr>
          <p:cNvSpPr/>
          <p:nvPr/>
        </p:nvSpPr>
        <p:spPr>
          <a:xfrm rot="16200000">
            <a:off x="11076118" y="5555782"/>
            <a:ext cx="843895" cy="111220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14B43F-CDA2-6D2E-51BB-A1706F0AD232}"/>
              </a:ext>
            </a:extLst>
          </p:cNvPr>
          <p:cNvSpPr/>
          <p:nvPr/>
        </p:nvSpPr>
        <p:spPr>
          <a:xfrm rot="16200000">
            <a:off x="6451633" y="2043502"/>
            <a:ext cx="843895" cy="813676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22921A-97A1-F46B-2479-A99622630E39}"/>
              </a:ext>
            </a:extLst>
          </p:cNvPr>
          <p:cNvGrpSpPr/>
          <p:nvPr/>
        </p:nvGrpSpPr>
        <p:grpSpPr>
          <a:xfrm>
            <a:off x="11198600" y="5812421"/>
            <a:ext cx="598925" cy="598926"/>
            <a:chOff x="3910691" y="2437163"/>
            <a:chExt cx="598925" cy="598926"/>
          </a:xfrm>
        </p:grpSpPr>
        <p:sp>
          <p:nvSpPr>
            <p:cNvPr id="8" name="Freeform: Shape 7">
              <a:hlinkClick r:id="rId3" action="ppaction://hlinksldjump"/>
              <a:extLst>
                <a:ext uri="{FF2B5EF4-FFF2-40B4-BE49-F238E27FC236}">
                  <a16:creationId xmlns:a16="http://schemas.microsoft.com/office/drawing/2014/main" id="{D5ED2FCA-5C8D-FF7D-EF2D-2AD3407898A3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" name="Graphic 8">
              <a:hlinkClick r:id="rId3" action="ppaction://hlinksldjump"/>
              <a:extLst>
                <a:ext uri="{FF2B5EF4-FFF2-40B4-BE49-F238E27FC236}">
                  <a16:creationId xmlns:a16="http://schemas.microsoft.com/office/drawing/2014/main" id="{313CBD08-57B2-7D27-1C55-2837F94F5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76155F-D50B-D0DA-A2F4-5D4B25054E6D}"/>
              </a:ext>
            </a:extLst>
          </p:cNvPr>
          <p:cNvGrpSpPr/>
          <p:nvPr/>
        </p:nvGrpSpPr>
        <p:grpSpPr>
          <a:xfrm>
            <a:off x="10116215" y="5812421"/>
            <a:ext cx="598925" cy="598926"/>
            <a:chOff x="4240843" y="3714034"/>
            <a:chExt cx="598925" cy="598926"/>
          </a:xfrm>
        </p:grpSpPr>
        <p:sp>
          <p:nvSpPr>
            <p:cNvPr id="11" name="Freeform: Shape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B6428724-D0F3-BB86-560D-0390B2F1CDD2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2" name="Graphic 224">
              <a:extLst>
                <a:ext uri="{FF2B5EF4-FFF2-40B4-BE49-F238E27FC236}">
                  <a16:creationId xmlns:a16="http://schemas.microsoft.com/office/drawing/2014/main" id="{4DE2AFC3-EE2A-F2C6-8600-4AFCA8BCCB3A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13" name="Freeform: Shape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0990C7B-00F4-3507-0210-194A9BF89F7A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F1178E6-D680-0889-8C3E-18CB1DC095BE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98425C-9D5E-CF01-75E9-CF2E184D68F1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49ADD9-345A-D5BB-3758-91FAF6B84C6A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CBA9F14-D26C-C642-7371-D409E73BDBAF}"/>
              </a:ext>
            </a:extLst>
          </p:cNvPr>
          <p:cNvSpPr txBox="1"/>
          <p:nvPr/>
        </p:nvSpPr>
        <p:spPr>
          <a:xfrm>
            <a:off x="2846825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بیشینه و نوآوری </a:t>
            </a:r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: در نظر گرفتن شدت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868A6B-756C-EAF9-2621-1F8EDE2B7BB5}"/>
              </a:ext>
            </a:extLst>
          </p:cNvPr>
          <p:cNvGrpSpPr/>
          <p:nvPr/>
        </p:nvGrpSpPr>
        <p:grpSpPr>
          <a:xfrm>
            <a:off x="1958825" y="5812421"/>
            <a:ext cx="598925" cy="598926"/>
            <a:chOff x="5088575" y="3714034"/>
            <a:chExt cx="598925" cy="598926"/>
          </a:xfrm>
        </p:grpSpPr>
        <p:sp>
          <p:nvSpPr>
            <p:cNvPr id="20" name="Freeform: Shape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98E59027-F1BA-7DF7-5094-89EF1E205EF9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2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C9F75BAA-6F8C-09FE-B0DA-C5D584A8B1DE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4448EE-0F7D-B1B3-A171-CE94549A8E57}"/>
              </a:ext>
            </a:extLst>
          </p:cNvPr>
          <p:cNvGrpSpPr/>
          <p:nvPr/>
        </p:nvGrpSpPr>
        <p:grpSpPr>
          <a:xfrm>
            <a:off x="1243943" y="5812421"/>
            <a:ext cx="598925" cy="598926"/>
            <a:chOff x="6415920" y="3429000"/>
            <a:chExt cx="598925" cy="598926"/>
          </a:xfrm>
        </p:grpSpPr>
        <p:sp>
          <p:nvSpPr>
            <p:cNvPr id="23" name="Freeform: Shape 22">
              <a:hlinkClick r:id="rId8" action="ppaction://hlinksldjump"/>
              <a:extLst>
                <a:ext uri="{FF2B5EF4-FFF2-40B4-BE49-F238E27FC236}">
                  <a16:creationId xmlns:a16="http://schemas.microsoft.com/office/drawing/2014/main" id="{F787053F-FEF6-50E4-EC72-7F03CB054763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24" name="Graphic 160">
              <a:extLst>
                <a:ext uri="{FF2B5EF4-FFF2-40B4-BE49-F238E27FC236}">
                  <a16:creationId xmlns:a16="http://schemas.microsoft.com/office/drawing/2014/main" id="{7704C80B-A34A-29B8-3143-483E5D5FF215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3506755-E1EC-938C-B402-D0271E4D953C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AE6EEC3-D3AD-FB7E-20D3-1830A37D2FC3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0952896-104A-4DE9-0FC4-68532222FCB7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8" name="Freeform: Shape 2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7F80CDA-D029-A48B-E2A5-D92FA353D917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76757B2-A751-1CA6-F153-FC53C6A335DE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833F8D2-C0B2-EF6A-40D2-2196140C9B16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85CC82B-61A8-9A1A-27FB-4817CD38AAF0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8E5C13A-AF3E-AC3C-D9C2-939708FBFD47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B78950-18C5-695C-0709-D55FE7FA0943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BF5542-EFF0-F716-E90F-A97B45BE5D3E}"/>
              </a:ext>
            </a:extLst>
          </p:cNvPr>
          <p:cNvGrpSpPr/>
          <p:nvPr/>
        </p:nvGrpSpPr>
        <p:grpSpPr>
          <a:xfrm>
            <a:off x="532476" y="5812421"/>
            <a:ext cx="598925" cy="598926"/>
            <a:chOff x="4936175" y="3561634"/>
            <a:chExt cx="598925" cy="598926"/>
          </a:xfrm>
        </p:grpSpPr>
        <p:sp>
          <p:nvSpPr>
            <p:cNvPr id="35" name="Freeform: Shape 34">
              <a:hlinkClick r:id="rId9" action="ppaction://hlinksldjump"/>
              <a:extLst>
                <a:ext uri="{FF2B5EF4-FFF2-40B4-BE49-F238E27FC236}">
                  <a16:creationId xmlns:a16="http://schemas.microsoft.com/office/drawing/2014/main" id="{FAA305A1-BB1E-C551-3345-9D1523BE13C2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36" name="Graphic 35">
              <a:hlinkClick r:id="rId9" action="ppaction://hlinksldjump"/>
              <a:extLst>
                <a:ext uri="{FF2B5EF4-FFF2-40B4-BE49-F238E27FC236}">
                  <a16:creationId xmlns:a16="http://schemas.microsoft.com/office/drawing/2014/main" id="{65FF968A-1BCF-EAAA-4E32-AE2D2F27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2B9FE220-B50B-23C6-0FFE-49882FAB40CC}"/>
              </a:ext>
            </a:extLst>
          </p:cNvPr>
          <p:cNvSpPr txBox="1"/>
          <p:nvPr/>
        </p:nvSpPr>
        <p:spPr>
          <a:xfrm>
            <a:off x="2409279" y="66853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2400" b="1" dirty="0">
                <a:latin typeface="Shabnam" panose="020B0604020202020204" charset="-78"/>
                <a:cs typeface="Shabnam" panose="020B0604020202020204" charset="-78"/>
              </a:rPr>
              <a:t>انتخاب سطح تجزیه موجک</a:t>
            </a:r>
            <a:endParaRPr lang="fa-IR" sz="2400" b="1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37" name="Rectangle: Rounded Corners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FE3CE9-F79F-2A87-22B2-8519B1412ADE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077FC8-8A23-B717-BDC6-3A12A948A1FB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: Shape 3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C8B02C5-3A5B-CE00-E518-2858FDA98E53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0" name="Freeform: Shape 3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54715E6-50D7-8A5C-B11E-0AA6C87D6D9E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5F963E-644E-E88E-322E-74499144CC84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: Shape 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0B5E9D-D4AD-4120-2D58-57276B26592D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3" name="Freeform: Shape 4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4F02FD4-EDF5-83F6-4554-9F38C5264D54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835047-CC14-F308-C843-8A64E1CD2C72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63" name="Freeform: Shape 62">
              <a:hlinkClick r:id="rId12" action="ppaction://hlinksldjump"/>
              <a:extLst>
                <a:ext uri="{FF2B5EF4-FFF2-40B4-BE49-F238E27FC236}">
                  <a16:creationId xmlns:a16="http://schemas.microsoft.com/office/drawing/2014/main" id="{D9489857-36A2-E070-1F47-F17F559E4691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64" name="Graphic 22">
              <a:extLst>
                <a:ext uri="{FF2B5EF4-FFF2-40B4-BE49-F238E27FC236}">
                  <a16:creationId xmlns:a16="http://schemas.microsoft.com/office/drawing/2014/main" id="{6FF981E9-13E0-241C-741F-24BCC3ACE9A8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66" name="Freeform: Shape 6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A568778-45B9-8AA2-3966-1CDB63A2E294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67" name="Freeform: Shape 6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B83FBF6-A6C9-144A-064B-C6C37300F650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1" name="Freeform: Shape 7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E907842-82DC-5EB5-6DFF-5E0237D6211A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A10D441-A97C-7298-EB4C-5B333E0CE988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74" name="Freeform: Shape 73">
              <a:hlinkClick r:id="rId13" action="ppaction://hlinksldjump"/>
              <a:extLst>
                <a:ext uri="{FF2B5EF4-FFF2-40B4-BE49-F238E27FC236}">
                  <a16:creationId xmlns:a16="http://schemas.microsoft.com/office/drawing/2014/main" id="{1A4FE8FD-2F9C-DA63-8605-C8D7DAB9A9EA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5" name="Graphic 5">
              <a:extLst>
                <a:ext uri="{FF2B5EF4-FFF2-40B4-BE49-F238E27FC236}">
                  <a16:creationId xmlns:a16="http://schemas.microsoft.com/office/drawing/2014/main" id="{A4958959-6C6D-0CC1-6331-CF6FFC30CF43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76" name="Freeform: Shape 7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2834967-5853-903E-1665-5CB9A3EFEEAD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7" name="Freeform: Shape 7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2948262-23E7-048D-E0FA-418210A40FEE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78" name="Oval 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D9711A-9418-118B-81A5-C8F2844675A1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B70886DD-5221-33C7-EBF8-E9963E54F65E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10</a:t>
            </a:fld>
            <a:endParaRPr lang="en-US" dirty="0">
              <a:solidFill>
                <a:srgbClr val="0B2D77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9167F0C-36E6-4339-129B-5A8C16BC20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7872" y="2567934"/>
            <a:ext cx="6894353" cy="15717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0B19CF7-4BB8-016C-7F42-E342CAB8F5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8586" y="4115964"/>
            <a:ext cx="6204082" cy="15050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4B416B5-31DA-5348-643D-45AD89B59FB9}"/>
              </a:ext>
            </a:extLst>
          </p:cNvPr>
          <p:cNvSpPr txBox="1"/>
          <p:nvPr/>
        </p:nvSpPr>
        <p:spPr>
          <a:xfrm>
            <a:off x="2028715" y="619891"/>
            <a:ext cx="994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برای تعیین سطح تجزیه </a:t>
            </a:r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مؤثر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، نسبت طول ضرایب جزئیات</a:t>
            </a:r>
            <a:r>
              <a:rPr lang="en-US" dirty="0" err="1">
                <a:latin typeface="Shabnam" panose="020B0604020202020204" charset="-78"/>
                <a:cs typeface="Shabnam" panose="020B0604020202020204" charset="-78"/>
              </a:rPr>
              <a:t>LDj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​​ 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به طول فیلتر موجک </a:t>
            </a:r>
            <a:r>
              <a:rPr lang="en-US" dirty="0" err="1">
                <a:latin typeface="Shabnam" panose="020B0604020202020204" charset="-78"/>
                <a:cs typeface="Shabnam" panose="020B0604020202020204" charset="-78"/>
              </a:rPr>
              <a:t>LfL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به‌صورت زیر محاسبه می‌شود: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250328A-1350-4F5E-4BF9-72E7D52214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40905" y="1296646"/>
            <a:ext cx="1438275" cy="6858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0729B70-FF79-5C53-CC64-5E604C6DDBD1}"/>
              </a:ext>
            </a:extLst>
          </p:cNvPr>
          <p:cNvSpPr txBox="1"/>
          <p:nvPr/>
        </p:nvSpPr>
        <p:spPr>
          <a:xfrm>
            <a:off x="10154278" y="1566435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highlight>
                  <a:srgbClr val="00FFFF"/>
                </a:highlight>
                <a:latin typeface="Shabnam" panose="020B0604020202020204" charset="-78"/>
                <a:cs typeface="Shabnam" panose="020B0604020202020204" charset="-78"/>
              </a:rPr>
              <a:t>حداکثر سطح تجزیه :</a:t>
            </a:r>
          </a:p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49F0584-102F-B4D3-845C-CB9859E06C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50304" y="1947751"/>
            <a:ext cx="3720266" cy="16281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7FC23A6-2F3B-37E8-7804-CE07660489B2}"/>
              </a:ext>
            </a:extLst>
          </p:cNvPr>
          <p:cNvSpPr txBox="1"/>
          <p:nvPr/>
        </p:nvSpPr>
        <p:spPr>
          <a:xfrm>
            <a:off x="2052736" y="2242294"/>
            <a:ext cx="531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highlight>
                  <a:srgbClr val="00FFFF"/>
                </a:highlight>
                <a:latin typeface="Shabnam" panose="020B0604020202020204" charset="-78"/>
                <a:cs typeface="Shabnam" panose="020B0604020202020204" charset="-78"/>
              </a:rPr>
              <a:t> محسابه سطح تجزیه برای سیگنال به طول 1024 و موجک های متفاوت :</a:t>
            </a:r>
          </a:p>
          <a:p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502803C-20D1-217D-1369-92ACC5CEF4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12468" y="3867884"/>
            <a:ext cx="781050" cy="219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F3D998-96E4-EB77-26FF-F55A089A70AC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b="39944"/>
          <a:stretch/>
        </p:blipFill>
        <p:spPr>
          <a:xfrm>
            <a:off x="2748801" y="1422545"/>
            <a:ext cx="1991003" cy="5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6F916FF-F7B5-87E0-11E2-F7D8D5719F71}"/>
              </a:ext>
            </a:extLst>
          </p:cNvPr>
          <p:cNvSpPr/>
          <p:nvPr/>
        </p:nvSpPr>
        <p:spPr>
          <a:xfrm rot="16200000">
            <a:off x="1123166" y="4851805"/>
            <a:ext cx="843895" cy="2520159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2FACADD-EA34-E881-F018-607FE08044FC}"/>
              </a:ext>
            </a:extLst>
          </p:cNvPr>
          <p:cNvSpPr/>
          <p:nvPr/>
        </p:nvSpPr>
        <p:spPr>
          <a:xfrm rot="16200000">
            <a:off x="11076118" y="5555782"/>
            <a:ext cx="843895" cy="111220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2DD5B2-0A98-F2CF-4509-CC524ED3037D}"/>
              </a:ext>
            </a:extLst>
          </p:cNvPr>
          <p:cNvSpPr/>
          <p:nvPr/>
        </p:nvSpPr>
        <p:spPr>
          <a:xfrm rot="16200000">
            <a:off x="6451633" y="2043502"/>
            <a:ext cx="843895" cy="813676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80AC1C-EF02-1849-CA7E-C85816A6A702}"/>
              </a:ext>
            </a:extLst>
          </p:cNvPr>
          <p:cNvGrpSpPr/>
          <p:nvPr/>
        </p:nvGrpSpPr>
        <p:grpSpPr>
          <a:xfrm>
            <a:off x="11198600" y="5812421"/>
            <a:ext cx="598925" cy="598926"/>
            <a:chOff x="3910691" y="2437163"/>
            <a:chExt cx="598925" cy="598926"/>
          </a:xfrm>
        </p:grpSpPr>
        <p:sp>
          <p:nvSpPr>
            <p:cNvPr id="8" name="Freeform: Shape 7">
              <a:hlinkClick r:id="rId3" action="ppaction://hlinksldjump"/>
              <a:extLst>
                <a:ext uri="{FF2B5EF4-FFF2-40B4-BE49-F238E27FC236}">
                  <a16:creationId xmlns:a16="http://schemas.microsoft.com/office/drawing/2014/main" id="{E4FD0662-EDFE-4FC9-0DCE-C599C3B91BE4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" name="Graphic 8">
              <a:hlinkClick r:id="rId3" action="ppaction://hlinksldjump"/>
              <a:extLst>
                <a:ext uri="{FF2B5EF4-FFF2-40B4-BE49-F238E27FC236}">
                  <a16:creationId xmlns:a16="http://schemas.microsoft.com/office/drawing/2014/main" id="{FCCEF01C-63A8-2308-A6E3-D8E3F89B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2484B8-0A28-F922-4A1F-CB2EC31F6F91}"/>
              </a:ext>
            </a:extLst>
          </p:cNvPr>
          <p:cNvGrpSpPr/>
          <p:nvPr/>
        </p:nvGrpSpPr>
        <p:grpSpPr>
          <a:xfrm>
            <a:off x="10116215" y="5812421"/>
            <a:ext cx="598925" cy="598926"/>
            <a:chOff x="4240843" y="3714034"/>
            <a:chExt cx="598925" cy="598926"/>
          </a:xfrm>
        </p:grpSpPr>
        <p:sp>
          <p:nvSpPr>
            <p:cNvPr id="11" name="Freeform: Shape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9DCC7E29-60BE-0331-D71C-9535865CC523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2" name="Graphic 224">
              <a:extLst>
                <a:ext uri="{FF2B5EF4-FFF2-40B4-BE49-F238E27FC236}">
                  <a16:creationId xmlns:a16="http://schemas.microsoft.com/office/drawing/2014/main" id="{CD562DE0-D615-FBF0-AA06-0DF30F34C5D8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13" name="Freeform: Shape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177159D-8774-3FF3-43A0-0C2418C7EFEE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677B4FF-1A66-7B38-1E20-2705CA2B74CE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9E26A1C-3F83-0B15-44CF-E66B29BC402C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3F7699-EE9B-E991-9B17-E1131063808D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D2B319-6D42-9E02-98B9-79829A1B6C22}"/>
              </a:ext>
            </a:extLst>
          </p:cNvPr>
          <p:cNvSpPr txBox="1"/>
          <p:nvPr/>
        </p:nvSpPr>
        <p:spPr>
          <a:xfrm>
            <a:off x="2846825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بیشینه و نوآوری </a:t>
            </a:r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: روش مقاله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C568FF-8ED6-A013-BB1B-7AE7A7E7CAC6}"/>
              </a:ext>
            </a:extLst>
          </p:cNvPr>
          <p:cNvGrpSpPr/>
          <p:nvPr/>
        </p:nvGrpSpPr>
        <p:grpSpPr>
          <a:xfrm>
            <a:off x="1958825" y="5812421"/>
            <a:ext cx="598925" cy="598926"/>
            <a:chOff x="5088575" y="3714034"/>
            <a:chExt cx="598925" cy="598926"/>
          </a:xfrm>
        </p:grpSpPr>
        <p:sp>
          <p:nvSpPr>
            <p:cNvPr id="20" name="Freeform: Shape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74CF744F-6CA2-EC27-92BD-E93591E4F2E1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2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F93CC0FB-AEF3-78D2-BBB5-1E9BDEF4726E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59FFF2-B501-3D25-4D22-428644F69C6F}"/>
              </a:ext>
            </a:extLst>
          </p:cNvPr>
          <p:cNvGrpSpPr/>
          <p:nvPr/>
        </p:nvGrpSpPr>
        <p:grpSpPr>
          <a:xfrm>
            <a:off x="1243943" y="5812421"/>
            <a:ext cx="598925" cy="598926"/>
            <a:chOff x="6415920" y="3429000"/>
            <a:chExt cx="598925" cy="598926"/>
          </a:xfrm>
        </p:grpSpPr>
        <p:sp>
          <p:nvSpPr>
            <p:cNvPr id="23" name="Freeform: Shape 22">
              <a:hlinkClick r:id="rId8" action="ppaction://hlinksldjump"/>
              <a:extLst>
                <a:ext uri="{FF2B5EF4-FFF2-40B4-BE49-F238E27FC236}">
                  <a16:creationId xmlns:a16="http://schemas.microsoft.com/office/drawing/2014/main" id="{47D5E7A0-0D10-B852-BD67-E0CD3153AF79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24" name="Graphic 160">
              <a:extLst>
                <a:ext uri="{FF2B5EF4-FFF2-40B4-BE49-F238E27FC236}">
                  <a16:creationId xmlns:a16="http://schemas.microsoft.com/office/drawing/2014/main" id="{AD7BBE3F-86D4-31FE-3641-A3C6760D6F69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B990747-8631-4A8B-9B40-FDA6C17F8513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3D8129D-5E04-4740-62DF-067F84528CB6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325D815-20BF-64B7-76F1-673F34BC5C3F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8" name="Freeform: Shape 2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354F381-04E4-32A1-B707-8D052F20D764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43041F-FE14-021E-36EA-B23EE7965B5E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6582314-89EC-5E65-EABD-70321F72052B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08491F8-F01A-1828-40E7-606F4EBBA96C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7182552-5F72-3609-1C19-ED55E7167E09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6F16B2E-CC3A-66FB-5B4D-FA2ADB7397E9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303752-1871-BD4A-7919-B930401FD825}"/>
              </a:ext>
            </a:extLst>
          </p:cNvPr>
          <p:cNvGrpSpPr/>
          <p:nvPr/>
        </p:nvGrpSpPr>
        <p:grpSpPr>
          <a:xfrm>
            <a:off x="532476" y="5812421"/>
            <a:ext cx="598925" cy="598926"/>
            <a:chOff x="4936175" y="3561634"/>
            <a:chExt cx="598925" cy="598926"/>
          </a:xfrm>
        </p:grpSpPr>
        <p:sp>
          <p:nvSpPr>
            <p:cNvPr id="35" name="Freeform: Shape 34">
              <a:hlinkClick r:id="rId9" action="ppaction://hlinksldjump"/>
              <a:extLst>
                <a:ext uri="{FF2B5EF4-FFF2-40B4-BE49-F238E27FC236}">
                  <a16:creationId xmlns:a16="http://schemas.microsoft.com/office/drawing/2014/main" id="{EF66A926-C5EE-ED1B-D3F2-C1998BAF7DCE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36" name="Graphic 35">
              <a:hlinkClick r:id="rId9" action="ppaction://hlinksldjump"/>
              <a:extLst>
                <a:ext uri="{FF2B5EF4-FFF2-40B4-BE49-F238E27FC236}">
                  <a16:creationId xmlns:a16="http://schemas.microsoft.com/office/drawing/2014/main" id="{E6B85DAB-977B-968F-C232-456C962B2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04448725-DFF3-2199-102A-8E35E4E46754}"/>
              </a:ext>
            </a:extLst>
          </p:cNvPr>
          <p:cNvSpPr txBox="1"/>
          <p:nvPr/>
        </p:nvSpPr>
        <p:spPr>
          <a:xfrm>
            <a:off x="2557750" y="617982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latin typeface="Shabnam" panose="020B0604020202020204" charset="-78"/>
                <a:cs typeface="Shabnam" panose="020B0604020202020204" charset="-78"/>
              </a:rPr>
              <a:t>سطح تجزیه بهینه با شاخص پراکندگی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D2098A5-E36F-83B8-C00E-C64D4C66F1E0}"/>
              </a:ext>
            </a:extLst>
          </p:cNvPr>
          <p:cNvSpPr/>
          <p:nvPr/>
        </p:nvSpPr>
        <p:spPr>
          <a:xfrm>
            <a:off x="-1066800" y="-1922404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7" name="Rectangle: Rounded Corners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AA5ED3-A57A-880F-8F70-1D88E594CF81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79CDE7-7F76-2086-5473-3FD871ED1DFD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: Shape 3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B15A81-7A1C-F44D-D4DB-A03847A04C09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0" name="Freeform: Shape 3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D96A5FF-FE25-7CD1-ACE2-E48AD709B6E5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A6535D-9DCC-86F6-9B04-EDF4549B1E98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: Shape 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1F01A04-47DE-A854-8DE9-9D4278355D2C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3" name="Freeform: Shape 4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7E0D86B-12C7-DE30-DA84-8BE48ADB91EB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677C7D8-1458-70FB-4D82-DC88F4767BB3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63" name="Freeform: Shape 62">
              <a:hlinkClick r:id="rId12" action="ppaction://hlinksldjump"/>
              <a:extLst>
                <a:ext uri="{FF2B5EF4-FFF2-40B4-BE49-F238E27FC236}">
                  <a16:creationId xmlns:a16="http://schemas.microsoft.com/office/drawing/2014/main" id="{5AF1BD16-97CD-82B6-53C4-3A2C80108698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64" name="Graphic 22">
              <a:extLst>
                <a:ext uri="{FF2B5EF4-FFF2-40B4-BE49-F238E27FC236}">
                  <a16:creationId xmlns:a16="http://schemas.microsoft.com/office/drawing/2014/main" id="{65554829-14D7-BEEB-1E26-6411B17F9654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66" name="Freeform: Shape 6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4156ECC-1C50-E553-2593-F5854ED3404E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67" name="Freeform: Shape 6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FF87A47-5B5B-B374-322D-2B604B320991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1" name="Freeform: Shape 7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6F35DF9-23D6-00E4-E249-0C33C42053ED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27519E-D439-DC55-6A6A-B3CE66C52C7D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74" name="Freeform: Shape 73">
              <a:hlinkClick r:id="rId13" action="ppaction://hlinksldjump"/>
              <a:extLst>
                <a:ext uri="{FF2B5EF4-FFF2-40B4-BE49-F238E27FC236}">
                  <a16:creationId xmlns:a16="http://schemas.microsoft.com/office/drawing/2014/main" id="{3559D48B-A2AD-0105-EB91-70B6FAB88560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5" name="Graphic 5">
              <a:extLst>
                <a:ext uri="{FF2B5EF4-FFF2-40B4-BE49-F238E27FC236}">
                  <a16:creationId xmlns:a16="http://schemas.microsoft.com/office/drawing/2014/main" id="{12F76CD8-0C8E-8E40-9809-E9E077B2A7FA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76" name="Freeform: Shape 7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D8C882B-B741-02CB-7DDD-BA78637DB6B1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7" name="Freeform: Shape 7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7644598-39AD-9438-DC19-A2B7117A04C5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78" name="Oval 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4627A7-C7DF-1219-F710-19B19B1E0067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E29A05DC-C4BD-39E6-5C6B-EA11B10BB832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11</a:t>
            </a:fld>
            <a:endParaRPr lang="en-US" dirty="0">
              <a:solidFill>
                <a:srgbClr val="0B2D7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8B56F-8BE9-DF83-4C14-9118C0B78DAB}"/>
              </a:ext>
            </a:extLst>
          </p:cNvPr>
          <p:cNvSpPr txBox="1"/>
          <p:nvPr/>
        </p:nvSpPr>
        <p:spPr>
          <a:xfrm>
            <a:off x="4606039" y="1158056"/>
            <a:ext cx="71914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solidFill>
                  <a:schemeClr val="accent1"/>
                </a:solidFill>
                <a:latin typeface="Shabnam" panose="020B0604020202020204" charset="-78"/>
                <a:cs typeface="Shabnam" panose="020B0604020202020204" charset="-78"/>
              </a:rPr>
              <a:t>پراکندگی (</a:t>
            </a:r>
            <a:r>
              <a:rPr lang="en-US" sz="1600" b="1" dirty="0">
                <a:solidFill>
                  <a:schemeClr val="accent1"/>
                </a:solidFill>
                <a:latin typeface="Shabnam" panose="020B0604020202020204" charset="-78"/>
                <a:cs typeface="Shabnam" panose="020B0604020202020204" charset="-78"/>
              </a:rPr>
              <a:t>Sparsity</a:t>
            </a:r>
            <a:r>
              <a:rPr lang="fa-IR" sz="1600" b="1" dirty="0">
                <a:solidFill>
                  <a:schemeClr val="accent1"/>
                </a:solidFill>
                <a:latin typeface="Shabnam" panose="020B0604020202020204" charset="-78"/>
                <a:cs typeface="Shabnam" panose="020B0604020202020204" charset="-78"/>
              </a:rPr>
              <a:t>)</a:t>
            </a:r>
            <a:endParaRPr lang="en-US" sz="1600" b="1" dirty="0">
              <a:solidFill>
                <a:schemeClr val="accent1"/>
              </a:solidFill>
              <a:latin typeface="Shabnam" panose="020B0604020202020204" charset="-78"/>
              <a:cs typeface="Shabnam" panose="020B0604020202020204" charset="-78"/>
            </a:endParaRPr>
          </a:p>
          <a:p>
            <a:pPr algn="r" rtl="1"/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پراکندگی یک معیار کلیدی برای اندازه‌گیری نویز در ضرایب جزئیات است.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ضرایب جزئیات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با نویز بیشتر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، مقدار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پراکندگی کمتری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دارند.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ضرایب جزئیات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با نویز کمتر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، مقدار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پراکندگی بیشتری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دارند.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FBA8D7-5BF7-7483-27E4-1DA959AA3811}"/>
              </a:ext>
            </a:extLst>
          </p:cNvPr>
          <p:cNvSpPr txBox="1"/>
          <p:nvPr/>
        </p:nvSpPr>
        <p:spPr>
          <a:xfrm>
            <a:off x="4321276" y="2216157"/>
            <a:ext cx="3586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1400" dirty="0">
                <a:highlight>
                  <a:srgbClr val="00FFFF"/>
                </a:highlight>
                <a:latin typeface="Shabnam" panose="020B0604020202020204" charset="-78"/>
                <a:cs typeface="Shabnam" panose="020B0604020202020204" charset="-78"/>
              </a:rPr>
              <a:t>رابطه محاسبه پراکندگی:</a:t>
            </a:r>
            <a:endParaRPr lang="en-US" sz="1400" dirty="0">
              <a:highlight>
                <a:srgbClr val="00FFFF"/>
              </a:highlight>
              <a:latin typeface="Shabnam" panose="020B0604020202020204" charset="-78"/>
              <a:cs typeface="Shabnam" panose="020B0604020202020204" charset="-78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F9DCFC1-7857-267A-96F8-ACC02101B0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23783" y="2645301"/>
            <a:ext cx="3343275" cy="7334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D8F39D7-685A-E103-6612-5D952E408C14}"/>
              </a:ext>
            </a:extLst>
          </p:cNvPr>
          <p:cNvSpPr txBox="1"/>
          <p:nvPr/>
        </p:nvSpPr>
        <p:spPr>
          <a:xfrm>
            <a:off x="4765863" y="3432976"/>
            <a:ext cx="719148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solidFill>
                  <a:schemeClr val="accent1"/>
                </a:solidFill>
                <a:latin typeface="Shabnam" panose="020B0604020202020204" charset="-78"/>
                <a:cs typeface="Shabnam" panose="020B0604020202020204" charset="-78"/>
              </a:rPr>
              <a:t>تغییرات پراکندگی (</a:t>
            </a:r>
            <a:r>
              <a:rPr lang="el-GR" sz="1600" b="1" dirty="0">
                <a:solidFill>
                  <a:schemeClr val="accent1"/>
                </a:solidFill>
                <a:cs typeface="Shabnam" panose="020B0604020202020204" charset="-78"/>
              </a:rPr>
              <a:t>Δ</a:t>
            </a:r>
            <a:r>
              <a:rPr lang="en-US" sz="1600" b="1" dirty="0">
                <a:solidFill>
                  <a:schemeClr val="accent1"/>
                </a:solidFill>
                <a:latin typeface="Shabnam" panose="020B0604020202020204" charset="-78"/>
                <a:cs typeface="Shabnam" panose="020B0604020202020204" charset="-78"/>
              </a:rPr>
              <a:t>S</a:t>
            </a:r>
            <a:r>
              <a:rPr lang="fa-IR" sz="1600" b="1" dirty="0">
                <a:solidFill>
                  <a:schemeClr val="accent1"/>
                </a:solidFill>
                <a:latin typeface="Shabnam" panose="020B0604020202020204" charset="-78"/>
                <a:cs typeface="Shabnam" panose="020B0604020202020204" charset="-78"/>
              </a:rPr>
              <a:t>)</a:t>
            </a:r>
            <a:endParaRPr lang="en-US" sz="1600" b="1" dirty="0">
              <a:solidFill>
                <a:schemeClr val="accent1"/>
              </a:solidFill>
              <a:latin typeface="Shabnam" panose="020B0604020202020204" charset="-78"/>
              <a:cs typeface="Shabnam" panose="020B0604020202020204" charset="-78"/>
            </a:endParaRPr>
          </a:p>
          <a:p>
            <a:pPr algn="r" rtl="1"/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تغییرات پراکندگی معیاری برای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تفکیک ضرایب نویزی از ضرایب غیرنویزی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است.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مقدار پراکندگی،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نشان‌دهنده میزان نویز در ضرایب جزئیات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است.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تغییرات پراکندگی،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تفکیک نویزی و غیرنویزی را مشخص می‌کند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این مقدار،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یک تغییر ناگهانی بین ضرایب نویزی و غیرنویزی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را شناسایی می‌کند.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C45A1CB-C7FA-577C-1CE7-C73D2FD73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5534" y="4870492"/>
            <a:ext cx="1543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5506B-9EBF-E654-F8F0-B844DC06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8E80ED-03F7-18CF-586E-505FBDB7A2CE}"/>
              </a:ext>
            </a:extLst>
          </p:cNvPr>
          <p:cNvSpPr/>
          <p:nvPr/>
        </p:nvSpPr>
        <p:spPr>
          <a:xfrm rot="16200000">
            <a:off x="1123166" y="4851805"/>
            <a:ext cx="843895" cy="2520159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241531-A745-615D-9FD5-BE13129372E6}"/>
              </a:ext>
            </a:extLst>
          </p:cNvPr>
          <p:cNvSpPr/>
          <p:nvPr/>
        </p:nvSpPr>
        <p:spPr>
          <a:xfrm rot="16200000">
            <a:off x="11076118" y="5555782"/>
            <a:ext cx="843895" cy="111220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0B72A6-5F95-8363-7CC4-A9F7C89FFB34}"/>
              </a:ext>
            </a:extLst>
          </p:cNvPr>
          <p:cNvSpPr/>
          <p:nvPr/>
        </p:nvSpPr>
        <p:spPr>
          <a:xfrm rot="16200000">
            <a:off x="6451633" y="2043502"/>
            <a:ext cx="843895" cy="813676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8D18DD-D8FC-69F8-7440-95234917CB64}"/>
              </a:ext>
            </a:extLst>
          </p:cNvPr>
          <p:cNvGrpSpPr/>
          <p:nvPr/>
        </p:nvGrpSpPr>
        <p:grpSpPr>
          <a:xfrm>
            <a:off x="11198600" y="5812421"/>
            <a:ext cx="598925" cy="598926"/>
            <a:chOff x="3910691" y="2437163"/>
            <a:chExt cx="598925" cy="598926"/>
          </a:xfrm>
        </p:grpSpPr>
        <p:sp>
          <p:nvSpPr>
            <p:cNvPr id="8" name="Freeform: Shape 7">
              <a:hlinkClick r:id="rId3" action="ppaction://hlinksldjump"/>
              <a:extLst>
                <a:ext uri="{FF2B5EF4-FFF2-40B4-BE49-F238E27FC236}">
                  <a16:creationId xmlns:a16="http://schemas.microsoft.com/office/drawing/2014/main" id="{94F8C41A-53EF-778F-2FB2-CFCA7AE7EA23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" name="Graphic 8">
              <a:hlinkClick r:id="rId3" action="ppaction://hlinksldjump"/>
              <a:extLst>
                <a:ext uri="{FF2B5EF4-FFF2-40B4-BE49-F238E27FC236}">
                  <a16:creationId xmlns:a16="http://schemas.microsoft.com/office/drawing/2014/main" id="{DF861B90-AF88-EB8C-1222-2FB321BC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13F145-02B5-C7CE-CA9E-6B3D0B8E6EE2}"/>
              </a:ext>
            </a:extLst>
          </p:cNvPr>
          <p:cNvGrpSpPr/>
          <p:nvPr/>
        </p:nvGrpSpPr>
        <p:grpSpPr>
          <a:xfrm>
            <a:off x="10116215" y="5812421"/>
            <a:ext cx="598925" cy="598926"/>
            <a:chOff x="4240843" y="3714034"/>
            <a:chExt cx="598925" cy="598926"/>
          </a:xfrm>
        </p:grpSpPr>
        <p:sp>
          <p:nvSpPr>
            <p:cNvPr id="11" name="Freeform: Shape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6E98C799-162E-B317-0437-E4ADD5B466C4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2" name="Graphic 224">
              <a:extLst>
                <a:ext uri="{FF2B5EF4-FFF2-40B4-BE49-F238E27FC236}">
                  <a16:creationId xmlns:a16="http://schemas.microsoft.com/office/drawing/2014/main" id="{70422C73-4010-9BB1-D84A-54E05E6A659F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13" name="Freeform: Shape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1C2291C-76B2-9CCA-AAAB-CD760297A61C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8EC8FF2-2AC2-1E2C-A691-410897BA970D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85DDA24-D038-3162-A4D9-3F34E02747D0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94AF537-7917-736E-A5AD-0D0CF22E3AA6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D06553-7FAF-9503-70AA-311BB8A2E670}"/>
              </a:ext>
            </a:extLst>
          </p:cNvPr>
          <p:cNvSpPr txBox="1"/>
          <p:nvPr/>
        </p:nvSpPr>
        <p:spPr>
          <a:xfrm>
            <a:off x="2846825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بیشینه و نوآوری </a:t>
            </a:r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: روش مقاله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F43662-E310-AF31-5996-BC3DA9A2C98D}"/>
              </a:ext>
            </a:extLst>
          </p:cNvPr>
          <p:cNvGrpSpPr/>
          <p:nvPr/>
        </p:nvGrpSpPr>
        <p:grpSpPr>
          <a:xfrm>
            <a:off x="1958825" y="5812421"/>
            <a:ext cx="598925" cy="598926"/>
            <a:chOff x="5088575" y="3714034"/>
            <a:chExt cx="598925" cy="598926"/>
          </a:xfrm>
        </p:grpSpPr>
        <p:sp>
          <p:nvSpPr>
            <p:cNvPr id="20" name="Freeform: Shape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16DD7A1C-6470-879C-5966-5478B002CBB8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2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D6F6B0AC-3796-5199-6EC2-81BD76C83464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424E3D-7E4D-A6AE-5C3D-5F888EDBC174}"/>
              </a:ext>
            </a:extLst>
          </p:cNvPr>
          <p:cNvGrpSpPr/>
          <p:nvPr/>
        </p:nvGrpSpPr>
        <p:grpSpPr>
          <a:xfrm>
            <a:off x="1243943" y="5812421"/>
            <a:ext cx="598925" cy="598926"/>
            <a:chOff x="6415920" y="3429000"/>
            <a:chExt cx="598925" cy="598926"/>
          </a:xfrm>
        </p:grpSpPr>
        <p:sp>
          <p:nvSpPr>
            <p:cNvPr id="23" name="Freeform: Shape 22">
              <a:hlinkClick r:id="rId8" action="ppaction://hlinksldjump"/>
              <a:extLst>
                <a:ext uri="{FF2B5EF4-FFF2-40B4-BE49-F238E27FC236}">
                  <a16:creationId xmlns:a16="http://schemas.microsoft.com/office/drawing/2014/main" id="{8A8B6F90-C0AA-04C6-76C5-933DFCA01CBF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24" name="Graphic 160">
              <a:extLst>
                <a:ext uri="{FF2B5EF4-FFF2-40B4-BE49-F238E27FC236}">
                  <a16:creationId xmlns:a16="http://schemas.microsoft.com/office/drawing/2014/main" id="{09E0C866-B192-141D-46C8-6D3A5A5F0256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FC7B4FF-8E42-640C-5412-864E9DB054B7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09B9504-5AD3-D9F7-1554-01E271225BE6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DBA34F7-4E35-4CFB-B085-628C162B591B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8" name="Freeform: Shape 2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78B9C62-75F2-C2A1-24FF-0E9BF0902126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231E61-7CE9-2780-89C1-5BCCF0508230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03AC204-52F5-FCED-AF63-FAD43201AB26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3D8AF6E-F0F4-F0ED-4584-9B26E4DAEEED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2640F76-6623-116C-D37A-9435A35E2310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7A00F40-58D0-C409-A638-47085E289159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FEC768-646C-A568-EB11-1292478EF0B5}"/>
              </a:ext>
            </a:extLst>
          </p:cNvPr>
          <p:cNvGrpSpPr/>
          <p:nvPr/>
        </p:nvGrpSpPr>
        <p:grpSpPr>
          <a:xfrm>
            <a:off x="532476" y="5812421"/>
            <a:ext cx="598925" cy="598926"/>
            <a:chOff x="4936175" y="3561634"/>
            <a:chExt cx="598925" cy="598926"/>
          </a:xfrm>
        </p:grpSpPr>
        <p:sp>
          <p:nvSpPr>
            <p:cNvPr id="35" name="Freeform: Shape 34">
              <a:hlinkClick r:id="rId9" action="ppaction://hlinksldjump"/>
              <a:extLst>
                <a:ext uri="{FF2B5EF4-FFF2-40B4-BE49-F238E27FC236}">
                  <a16:creationId xmlns:a16="http://schemas.microsoft.com/office/drawing/2014/main" id="{F99F8893-8839-50AC-5E1E-A10161FDCFF4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36" name="Graphic 35">
              <a:hlinkClick r:id="rId9" action="ppaction://hlinksldjump"/>
              <a:extLst>
                <a:ext uri="{FF2B5EF4-FFF2-40B4-BE49-F238E27FC236}">
                  <a16:creationId xmlns:a16="http://schemas.microsoft.com/office/drawing/2014/main" id="{8109FE9E-C13B-0E68-7F3B-02080D3A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2E2AFF6-A4B9-A27E-B288-FF97549E4D27}"/>
              </a:ext>
            </a:extLst>
          </p:cNvPr>
          <p:cNvSpPr txBox="1"/>
          <p:nvPr/>
        </p:nvSpPr>
        <p:spPr>
          <a:xfrm>
            <a:off x="2705073" y="397788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latin typeface="Shabnam" panose="020B0604020202020204" charset="-78"/>
                <a:cs typeface="Shabnam" panose="020B0604020202020204" charset="-78"/>
              </a:rPr>
              <a:t>سطح تجزیه بهینه به صورت تجربی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8DF4D71B-3B96-3904-33FB-5DCD8CF72636}"/>
              </a:ext>
            </a:extLst>
          </p:cNvPr>
          <p:cNvSpPr/>
          <p:nvPr/>
        </p:nvSpPr>
        <p:spPr>
          <a:xfrm>
            <a:off x="-1066800" y="-1922404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7" name="Rectangle: Rounded Corners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20B799A-92E5-4407-AB5D-3CA6DD59F652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BC665D-2633-51DB-60D2-3C81A1C1A5DA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: Shape 3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D522F9F-7201-CF39-5237-3D8841AA3D08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0" name="Freeform: Shape 3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B235198-CDFE-0502-41F3-52D2FBB8AAE1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4DEEF3-7DCF-67DF-7D95-5229AD8C2C2D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: Shape 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B7E731A-3C9C-41B7-7C4D-EEF4F35050FB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3" name="Freeform: Shape 4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2CB839F-D5ED-89AF-BD5F-B6ED41DF18D4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5882F6-6489-4205-3CD4-DD47C4F69CA3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63" name="Freeform: Shape 62">
              <a:hlinkClick r:id="rId12" action="ppaction://hlinksldjump"/>
              <a:extLst>
                <a:ext uri="{FF2B5EF4-FFF2-40B4-BE49-F238E27FC236}">
                  <a16:creationId xmlns:a16="http://schemas.microsoft.com/office/drawing/2014/main" id="{59B55D30-9D10-A2D1-CD23-991E8870394A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64" name="Graphic 22">
              <a:extLst>
                <a:ext uri="{FF2B5EF4-FFF2-40B4-BE49-F238E27FC236}">
                  <a16:creationId xmlns:a16="http://schemas.microsoft.com/office/drawing/2014/main" id="{82479D0D-896C-9F16-0A9B-1CE00C8041C0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66" name="Freeform: Shape 6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9814B36-6961-A1CF-DC39-F425DCCFD3F5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67" name="Freeform: Shape 6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CF70232-6FBD-D6CE-F18D-FBEAAAE8EA33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1" name="Freeform: Shape 7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0CAB4D8E-AA86-5BF8-8AA4-5E77278DBF23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C72306A-76EB-2219-D597-B34AF40ACBCB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74" name="Freeform: Shape 73">
              <a:hlinkClick r:id="rId13" action="ppaction://hlinksldjump"/>
              <a:extLst>
                <a:ext uri="{FF2B5EF4-FFF2-40B4-BE49-F238E27FC236}">
                  <a16:creationId xmlns:a16="http://schemas.microsoft.com/office/drawing/2014/main" id="{ED052AF8-45B7-ACFD-38A6-31777E2D2C17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5" name="Graphic 5">
              <a:extLst>
                <a:ext uri="{FF2B5EF4-FFF2-40B4-BE49-F238E27FC236}">
                  <a16:creationId xmlns:a16="http://schemas.microsoft.com/office/drawing/2014/main" id="{7073B260-F055-31BF-10A2-8E3DD4C3D3B5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76" name="Freeform: Shape 7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1595DF0-F00C-26A9-C76A-243F75F2F960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7" name="Freeform: Shape 7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395D005-577B-C466-D766-5B098AE414DE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78" name="Oval 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22197B-0E0F-4545-F10E-557947F12D5E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6DE2BC99-A643-B886-B0A0-88C1D56957D1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12</a:t>
            </a:fld>
            <a:endParaRPr lang="en-US" dirty="0">
              <a:solidFill>
                <a:srgbClr val="0B2D77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B73D0B-2A9F-BF80-F816-7AB6E86F5E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0203" y="2865379"/>
            <a:ext cx="3802639" cy="26364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D8B77EA-1A8A-A310-66B8-28A20D7D99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7120" y="3806015"/>
            <a:ext cx="2257425" cy="723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807739E-89B4-D734-44C8-1F3DA61A4B6B}"/>
              </a:ext>
            </a:extLst>
          </p:cNvPr>
          <p:cNvSpPr txBox="1"/>
          <p:nvPr/>
        </p:nvSpPr>
        <p:spPr>
          <a:xfrm>
            <a:off x="1871872" y="1050314"/>
            <a:ext cx="10053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این شکل شامل چهار نمودار (</a:t>
            </a:r>
            <a:r>
              <a:rPr lang="en-US" sz="1600" dirty="0">
                <a:latin typeface="Shabnam" panose="020B0604020202020204" charset="-78"/>
                <a:cs typeface="Shabnam" panose="020B0604020202020204" charset="-78"/>
              </a:rPr>
              <a:t>a، b، </a:t>
            </a:r>
            <a:r>
              <a:rPr lang="en-US" sz="1600" dirty="0" err="1">
                <a:latin typeface="Shabnam" panose="020B0604020202020204" charset="-78"/>
                <a:cs typeface="Shabnam" panose="020B0604020202020204" charset="-78"/>
              </a:rPr>
              <a:t>c،d</a:t>
            </a:r>
            <a:r>
              <a:rPr lang="en-US" sz="16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fa-IR" sz="1600" dirty="0">
                <a:latin typeface="Shabnam" panose="020B0604020202020204" charset="-78"/>
                <a:cs typeface="Shabnam" panose="020B0604020202020204" charset="-78"/>
              </a:rPr>
              <a:t> )ا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ست که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پراکندگی</a:t>
            </a:r>
            <a:r>
              <a:rPr lang="fa-IR" sz="1600" b="1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ضرایب جزئیات موجک را در سطوح مختلف تجزیه برای نویز گاوسی سفید، سیگنال بدون نویز و سیگنال نویزدار نمایش می‌دهد.</a:t>
            </a:r>
            <a:endParaRPr lang="en-US" sz="1600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F578555D-63AC-DF64-5594-16FE0408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9210" y="1407583"/>
            <a:ext cx="1226730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habnam" panose="020B0604020202020204" charset="-78"/>
              <a:cs typeface="Shabnam" panose="020B0604020202020204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در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سطوح پایین تجزیه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،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مقدار پراکندگی ضرایب سیگنال نویزدار (مشکی) تقریباً مشابه ضرایب نویز (آبی) است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در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سطوح بالاتر تجزیه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،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مقدار پراکندگی ضرایب سیگنال نویزدار به مقدار پراکندگی سیگنال بدون نویز (صورتی) نزدیک‌تر می‌شود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خط عمودی قرمز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در هر نمودار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، </a:t>
            </a: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سطح تجزیه بهینه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(κ)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را نشان می‌دهد که در آن ضرایب نویزی و غیرنویزی از هم تفکیک می‌شوند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هرچه مقدار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SNR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کمتر باشد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(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مقایسه نمودارهای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a, b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با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c, d ،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سطح تجزیه بهینه به سمت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سطوح پایین‌تر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منتقل می‌شود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D41A38-975C-6301-2FDC-4F82BDB1E300}"/>
              </a:ext>
            </a:extLst>
          </p:cNvPr>
          <p:cNvSpPr txBox="1"/>
          <p:nvPr/>
        </p:nvSpPr>
        <p:spPr>
          <a:xfrm>
            <a:off x="5550947" y="3298092"/>
            <a:ext cx="651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dirty="0">
                <a:highlight>
                  <a:srgbClr val="00FFFF"/>
                </a:highlight>
                <a:latin typeface="Shabnam" panose="020B0604020202020204" charset="-78"/>
                <a:cs typeface="Shabnam" panose="020B0604020202020204" charset="-78"/>
              </a:rPr>
              <a:t>سطح تجزیه بهینه </a:t>
            </a:r>
            <a:r>
              <a:rPr lang="en-US" b="1" dirty="0">
                <a:highlight>
                  <a:srgbClr val="00FFFF"/>
                </a:highlight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dirty="0">
                <a:highlight>
                  <a:srgbClr val="00FFFF"/>
                </a:highlight>
                <a:latin typeface="Shabnam" panose="020B0604020202020204" charset="-78"/>
                <a:cs typeface="Shabnam" panose="020B0604020202020204" charset="-78"/>
              </a:rPr>
              <a:t>اولین سطحی است که مقدار زیر را داشته باشد</a:t>
            </a:r>
            <a:r>
              <a:rPr lang="en-US" dirty="0">
                <a:highlight>
                  <a:srgbClr val="00FFFF"/>
                </a:highlight>
                <a:latin typeface="Shabnam" panose="020B0604020202020204" charset="-78"/>
                <a:cs typeface="Shabnam" panose="020B0604020202020204" charset="-7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2194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567D0C-E341-70A7-8D12-B78CF16D953F}"/>
              </a:ext>
            </a:extLst>
          </p:cNvPr>
          <p:cNvSpPr/>
          <p:nvPr/>
        </p:nvSpPr>
        <p:spPr>
          <a:xfrm rot="16200000">
            <a:off x="5674053" y="4144774"/>
            <a:ext cx="843895" cy="39333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7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8C587E-E8BC-EC2C-E3AF-AB696BDAFBE6}"/>
              </a:ext>
            </a:extLst>
          </p:cNvPr>
          <p:cNvSpPr/>
          <p:nvPr/>
        </p:nvSpPr>
        <p:spPr>
          <a:xfrm rot="16200000">
            <a:off x="6379375" y="5565347"/>
            <a:ext cx="843895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8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32D370-9FD1-FF97-6571-B2DCF4C4208C}"/>
              </a:ext>
            </a:extLst>
          </p:cNvPr>
          <p:cNvSpPr/>
          <p:nvPr/>
        </p:nvSpPr>
        <p:spPr>
          <a:xfrm rot="16200000">
            <a:off x="5675501" y="4146717"/>
            <a:ext cx="843895" cy="393047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B3EC5B-7A17-573B-D8F7-4F74CB6D4F72}"/>
              </a:ext>
            </a:extLst>
          </p:cNvPr>
          <p:cNvGrpSpPr/>
          <p:nvPr/>
        </p:nvGrpSpPr>
        <p:grpSpPr>
          <a:xfrm>
            <a:off x="7224567" y="5812492"/>
            <a:ext cx="598925" cy="598926"/>
            <a:chOff x="3910691" y="2437163"/>
            <a:chExt cx="598925" cy="598926"/>
          </a:xfrm>
        </p:grpSpPr>
        <p:sp>
          <p:nvSpPr>
            <p:cNvPr id="70" name="Freeform: Shape 69">
              <a:hlinkClick r:id="rId3" action="ppaction://hlinksldjump"/>
              <a:extLst>
                <a:ext uri="{FF2B5EF4-FFF2-40B4-BE49-F238E27FC236}">
                  <a16:creationId xmlns:a16="http://schemas.microsoft.com/office/drawing/2014/main" id="{7A4A9D32-D0FB-3A89-8969-551F62F520FA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1" name="Graphic 70">
              <a:hlinkClick r:id="rId3" action="ppaction://hlinksldjump"/>
              <a:extLst>
                <a:ext uri="{FF2B5EF4-FFF2-40B4-BE49-F238E27FC236}">
                  <a16:creationId xmlns:a16="http://schemas.microsoft.com/office/drawing/2014/main" id="{F1806800-F74B-0518-9C9C-BAE115475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106452-1126-7D86-D82C-34B670226323}"/>
              </a:ext>
            </a:extLst>
          </p:cNvPr>
          <p:cNvGrpSpPr/>
          <p:nvPr/>
        </p:nvGrpSpPr>
        <p:grpSpPr>
          <a:xfrm>
            <a:off x="6509738" y="5812492"/>
            <a:ext cx="598925" cy="598926"/>
            <a:chOff x="4240843" y="3714034"/>
            <a:chExt cx="598925" cy="598926"/>
          </a:xfrm>
        </p:grpSpPr>
        <p:sp>
          <p:nvSpPr>
            <p:cNvPr id="73" name="Freeform: Shape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97EF6947-EED8-5122-3A61-1ADA2514E15B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4" name="Graphic 224">
              <a:extLst>
                <a:ext uri="{FF2B5EF4-FFF2-40B4-BE49-F238E27FC236}">
                  <a16:creationId xmlns:a16="http://schemas.microsoft.com/office/drawing/2014/main" id="{D1BC9C8E-EAA5-BF5A-5740-255EB24DAFA8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75" name="Freeform: Shape 7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20E4498-DD87-2984-D1C1-F0DC17BB415D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14B83C5-8B0D-7FC4-3345-7A2AD1112D15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9515379-533C-FBE7-5460-B957925F05A0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41073DC-4DFD-C883-09F3-E16FED432952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5091D0-3480-BC62-73B0-E7DAA7DB4BFD}"/>
              </a:ext>
            </a:extLst>
          </p:cNvPr>
          <p:cNvGrpSpPr/>
          <p:nvPr/>
        </p:nvGrpSpPr>
        <p:grpSpPr>
          <a:xfrm>
            <a:off x="5794856" y="5812492"/>
            <a:ext cx="598925" cy="598926"/>
            <a:chOff x="5088575" y="3714034"/>
            <a:chExt cx="598925" cy="598926"/>
          </a:xfrm>
        </p:grpSpPr>
        <p:sp>
          <p:nvSpPr>
            <p:cNvPr id="80" name="Freeform: Shape 79">
              <a:hlinkClick r:id="rId7" action="ppaction://hlinksldjump"/>
              <a:extLst>
                <a:ext uri="{FF2B5EF4-FFF2-40B4-BE49-F238E27FC236}">
                  <a16:creationId xmlns:a16="http://schemas.microsoft.com/office/drawing/2014/main" id="{EDD32A9C-CD62-DA14-90E6-CC4B721EFD1F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8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A7B43648-3698-8947-1350-BABE73605E89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0037DA-D8D4-EBAA-7EAA-12192DDBCB2C}"/>
              </a:ext>
            </a:extLst>
          </p:cNvPr>
          <p:cNvGrpSpPr/>
          <p:nvPr/>
        </p:nvGrpSpPr>
        <p:grpSpPr>
          <a:xfrm>
            <a:off x="5079974" y="5812492"/>
            <a:ext cx="598925" cy="598926"/>
            <a:chOff x="6415920" y="3429000"/>
            <a:chExt cx="598925" cy="598926"/>
          </a:xfrm>
        </p:grpSpPr>
        <p:sp>
          <p:nvSpPr>
            <p:cNvPr id="83" name="Freeform: Shape 82">
              <a:hlinkClick r:id="rId8" action="ppaction://hlinksldjump"/>
              <a:extLst>
                <a:ext uri="{FF2B5EF4-FFF2-40B4-BE49-F238E27FC236}">
                  <a16:creationId xmlns:a16="http://schemas.microsoft.com/office/drawing/2014/main" id="{662E26AA-1347-0E32-AC9B-E9D74482BE45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4" name="Graphic 160">
              <a:extLst>
                <a:ext uri="{FF2B5EF4-FFF2-40B4-BE49-F238E27FC236}">
                  <a16:creationId xmlns:a16="http://schemas.microsoft.com/office/drawing/2014/main" id="{7B02AAC2-9B6A-60AD-DDA0-63DEE882EDEB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DFA6F90-644D-ED10-837B-DE95722663C9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0DAEBAD-837E-FB06-AA4A-907A43BA78FE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69E3C5D-4F5F-F0A0-56B7-A0A60FF4466B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8" name="Freeform: Shape 8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2BD965E-2832-0968-4843-F32C95F77BAE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14379C-616C-77DB-B657-8FF6C413684E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13B571E-DA86-050E-CDFB-49DDCE7F524B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392D516-7EF1-43C3-A31E-80E2922BE437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14831BD-7B4D-2CA2-AA87-7F6274D56246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2234DE2-9294-5A1E-4118-08B0F43032A5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D22E300-0AE9-594D-2731-3B327750E160}"/>
              </a:ext>
            </a:extLst>
          </p:cNvPr>
          <p:cNvGrpSpPr/>
          <p:nvPr/>
        </p:nvGrpSpPr>
        <p:grpSpPr>
          <a:xfrm>
            <a:off x="4368507" y="5812492"/>
            <a:ext cx="598925" cy="598926"/>
            <a:chOff x="4936175" y="3561634"/>
            <a:chExt cx="598925" cy="598926"/>
          </a:xfrm>
        </p:grpSpPr>
        <p:sp>
          <p:nvSpPr>
            <p:cNvPr id="95" name="Freeform: Shape 94">
              <a:hlinkClick r:id="rId9" action="ppaction://hlinksldjump"/>
              <a:extLst>
                <a:ext uri="{FF2B5EF4-FFF2-40B4-BE49-F238E27FC236}">
                  <a16:creationId xmlns:a16="http://schemas.microsoft.com/office/drawing/2014/main" id="{915E2594-787A-4040-8A26-28FE860A8C06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6" name="Graphic 95">
              <a:hlinkClick r:id="rId9" action="ppaction://hlinksldjump"/>
              <a:extLst>
                <a:ext uri="{FF2B5EF4-FFF2-40B4-BE49-F238E27FC236}">
                  <a16:creationId xmlns:a16="http://schemas.microsoft.com/office/drawing/2014/main" id="{2FF55370-B81C-FE62-645A-26480221D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A1E68B-21A5-E3C1-31CE-5562C135652F}"/>
              </a:ext>
            </a:extLst>
          </p:cNvPr>
          <p:cNvSpPr/>
          <p:nvPr/>
        </p:nvSpPr>
        <p:spPr>
          <a:xfrm>
            <a:off x="-1066800" y="2419350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96E2D-FB69-16A7-B120-55BBDFF1ADD7}"/>
              </a:ext>
            </a:extLst>
          </p:cNvPr>
          <p:cNvSpPr txBox="1"/>
          <p:nvPr/>
        </p:nvSpPr>
        <p:spPr>
          <a:xfrm>
            <a:off x="1975873" y="2877234"/>
            <a:ext cx="823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36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بخش سوم: روش مقاله</a:t>
            </a:r>
          </a:p>
        </p:txBody>
      </p:sp>
    </p:spTree>
    <p:extLst>
      <p:ext uri="{BB962C8B-B14F-4D97-AF65-F5344CB8AC3E}">
        <p14:creationId xmlns:p14="http://schemas.microsoft.com/office/powerpoint/2010/main" val="11111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6D30D-9731-0FE1-C5B4-369E6C27790A}"/>
              </a:ext>
            </a:extLst>
          </p:cNvPr>
          <p:cNvSpPr/>
          <p:nvPr/>
        </p:nvSpPr>
        <p:spPr>
          <a:xfrm rot="16200000">
            <a:off x="763087" y="5211883"/>
            <a:ext cx="843895" cy="180000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3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39C205-833E-F17C-05B0-D927350157F5}"/>
              </a:ext>
            </a:extLst>
          </p:cNvPr>
          <p:cNvSpPr/>
          <p:nvPr/>
        </p:nvSpPr>
        <p:spPr>
          <a:xfrm rot="16200000">
            <a:off x="10716957" y="5211884"/>
            <a:ext cx="843895" cy="180000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DC4CE4-441B-C0AA-D13B-A31634F7A12E}"/>
              </a:ext>
            </a:extLst>
          </p:cNvPr>
          <p:cNvSpPr/>
          <p:nvPr/>
        </p:nvSpPr>
        <p:spPr>
          <a:xfrm rot="16200000">
            <a:off x="5740022" y="2034948"/>
            <a:ext cx="843895" cy="8153869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94D18C-155A-A303-2E5A-A0A0CAD78185}"/>
              </a:ext>
            </a:extLst>
          </p:cNvPr>
          <p:cNvGrpSpPr/>
          <p:nvPr/>
        </p:nvGrpSpPr>
        <p:grpSpPr>
          <a:xfrm>
            <a:off x="11208082" y="5812421"/>
            <a:ext cx="598925" cy="598926"/>
            <a:chOff x="3910691" y="2437163"/>
            <a:chExt cx="598925" cy="598926"/>
          </a:xfrm>
        </p:grpSpPr>
        <p:sp>
          <p:nvSpPr>
            <p:cNvPr id="28" name="Freeform: Shape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33860337-0612-C890-BE27-031B332A0639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29" name="Graphic 28">
              <a:hlinkClick r:id="rId3" action="ppaction://hlinksldjump"/>
              <a:extLst>
                <a:ext uri="{FF2B5EF4-FFF2-40B4-BE49-F238E27FC236}">
                  <a16:creationId xmlns:a16="http://schemas.microsoft.com/office/drawing/2014/main" id="{D78787AB-30A3-BC52-9665-A662B994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0B32BC-F679-8D6C-B60F-605D3FBC0193}"/>
              </a:ext>
            </a:extLst>
          </p:cNvPr>
          <p:cNvGrpSpPr/>
          <p:nvPr/>
        </p:nvGrpSpPr>
        <p:grpSpPr>
          <a:xfrm>
            <a:off x="10470802" y="5812421"/>
            <a:ext cx="598925" cy="598926"/>
            <a:chOff x="4240843" y="3714034"/>
            <a:chExt cx="598925" cy="598926"/>
          </a:xfrm>
        </p:grpSpPr>
        <p:sp>
          <p:nvSpPr>
            <p:cNvPr id="31" name="Freeform: Shape 30">
              <a:hlinkClick r:id="rId6" action="ppaction://hlinksldjump"/>
              <a:extLst>
                <a:ext uri="{FF2B5EF4-FFF2-40B4-BE49-F238E27FC236}">
                  <a16:creationId xmlns:a16="http://schemas.microsoft.com/office/drawing/2014/main" id="{77500F45-17CD-242F-F552-42679DB12DF0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32" name="Graphic 224">
              <a:extLst>
                <a:ext uri="{FF2B5EF4-FFF2-40B4-BE49-F238E27FC236}">
                  <a16:creationId xmlns:a16="http://schemas.microsoft.com/office/drawing/2014/main" id="{AADDEE9F-6CB6-3538-25BF-C666BF158DD0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33" name="Freeform: Shape 3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0720CE5-6B7E-9BE2-1074-5F858E86B812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223256B-874A-ACE1-966A-ADED08343ED3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7300971-709F-ACAC-4391-E47B93590BF5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A6EB34B-BF97-F2F5-59A7-DC8EB87BFD55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BCCE5-AAE9-3248-42D1-29CEAD109E2E}"/>
              </a:ext>
            </a:extLst>
          </p:cNvPr>
          <p:cNvGrpSpPr/>
          <p:nvPr/>
        </p:nvGrpSpPr>
        <p:grpSpPr>
          <a:xfrm>
            <a:off x="9444759" y="5812419"/>
            <a:ext cx="598925" cy="598926"/>
            <a:chOff x="5088575" y="3714034"/>
            <a:chExt cx="598925" cy="598926"/>
          </a:xfrm>
        </p:grpSpPr>
        <p:sp>
          <p:nvSpPr>
            <p:cNvPr id="43" name="Freeform: Shape 42">
              <a:hlinkClick r:id="rId7" action="ppaction://hlinksldjump"/>
              <a:extLst>
                <a:ext uri="{FF2B5EF4-FFF2-40B4-BE49-F238E27FC236}">
                  <a16:creationId xmlns:a16="http://schemas.microsoft.com/office/drawing/2014/main" id="{285B09C9-7C95-ED85-0DF5-1BBA2BFE05C2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4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16B81268-26CA-F9A7-2307-91DDA8C7BD0A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1BA7B1-39F9-8448-7495-A5AD827D521C}"/>
              </a:ext>
            </a:extLst>
          </p:cNvPr>
          <p:cNvSpPr txBox="1"/>
          <p:nvPr/>
        </p:nvSpPr>
        <p:spPr>
          <a:xfrm>
            <a:off x="2193685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روش‌شناسی: تیتر خود را وارد کنید.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831FB0-4BE1-208F-57AB-CBFDE43D6A88}"/>
              </a:ext>
            </a:extLst>
          </p:cNvPr>
          <p:cNvGrpSpPr/>
          <p:nvPr/>
        </p:nvGrpSpPr>
        <p:grpSpPr>
          <a:xfrm>
            <a:off x="1240886" y="5810573"/>
            <a:ext cx="598925" cy="598926"/>
            <a:chOff x="6415920" y="3429000"/>
            <a:chExt cx="598925" cy="598926"/>
          </a:xfrm>
        </p:grpSpPr>
        <p:sp>
          <p:nvSpPr>
            <p:cNvPr id="45" name="Freeform: Shape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8F9A74D2-C89E-2F4C-684B-C90E56C29040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46" name="Graphic 160">
              <a:extLst>
                <a:ext uri="{FF2B5EF4-FFF2-40B4-BE49-F238E27FC236}">
                  <a16:creationId xmlns:a16="http://schemas.microsoft.com/office/drawing/2014/main" id="{AA975E46-9DD9-7B1F-9B6D-90AF4D7974AE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0288B7B-DE9A-6BF1-8B54-2213AD9453FF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0EB8BB-5DCB-ABEA-6E45-787929E45594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8A4C636-4174-7A56-0C9B-9485AB89B7E0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0" name="Freeform: Shape 4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3158D15-89E1-5FF3-CE59-71DBFF6CEAE5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7AFAF84-A0BA-FFB8-5819-0C009837C3B5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73942C6-A8C3-D43A-0031-A24554ACA9A5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BA22E94-684E-F2C5-B207-BB286518A421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BC902AD-F9B7-BF1C-EA16-12F0EF86468E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34B03E0-97A6-FA35-6D65-EED93264B9E1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7B3C12-6295-9FD8-D710-391946DC8369}"/>
              </a:ext>
            </a:extLst>
          </p:cNvPr>
          <p:cNvGrpSpPr/>
          <p:nvPr/>
        </p:nvGrpSpPr>
        <p:grpSpPr>
          <a:xfrm>
            <a:off x="530257" y="5810573"/>
            <a:ext cx="598925" cy="598926"/>
            <a:chOff x="4936175" y="3561634"/>
            <a:chExt cx="598925" cy="598926"/>
          </a:xfrm>
        </p:grpSpPr>
        <p:sp>
          <p:nvSpPr>
            <p:cNvPr id="57" name="Freeform: Shape 56">
              <a:hlinkClick r:id="rId9" action="ppaction://hlinksldjump"/>
              <a:extLst>
                <a:ext uri="{FF2B5EF4-FFF2-40B4-BE49-F238E27FC236}">
                  <a16:creationId xmlns:a16="http://schemas.microsoft.com/office/drawing/2014/main" id="{687E29E1-88C3-C93C-F1B3-2BA717C9916D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58" name="Graphic 57">
              <a:hlinkClick r:id="rId9" action="ppaction://hlinksldjump"/>
              <a:extLst>
                <a:ext uri="{FF2B5EF4-FFF2-40B4-BE49-F238E27FC236}">
                  <a16:creationId xmlns:a16="http://schemas.microsoft.com/office/drawing/2014/main" id="{E670A825-446F-DC3D-04D7-CBD7079A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4F9E54-8201-4030-31A8-A74745CD9F3B}"/>
              </a:ext>
            </a:extLst>
          </p:cNvPr>
          <p:cNvSpPr txBox="1"/>
          <p:nvPr/>
        </p:nvSpPr>
        <p:spPr>
          <a:xfrm>
            <a:off x="2488964" y="582157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انتخاب موجک بهینه</a:t>
            </a:r>
            <a:endParaRPr lang="fa-IR" sz="24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EC65273-25B4-A9BF-899B-68C38A11F89C}"/>
              </a:ext>
            </a:extLst>
          </p:cNvPr>
          <p:cNvSpPr/>
          <p:nvPr/>
        </p:nvSpPr>
        <p:spPr>
          <a:xfrm>
            <a:off x="-1066800" y="-1922404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Rectangle: Rounded Corners 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5E8355-893D-C68A-B8D0-624812CB1D7E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744AB2-F5BA-8FB3-182E-EA139E96A76F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: Shape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ABC7B51-727B-72FC-E016-F6586BBAFBDA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62" name="Freeform: Shape 6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2240F4F-5739-3E69-6334-BCD6AC5C1933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791493-F86E-F391-684E-B1B80EDE008B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: Shape 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EE589EF-2066-3852-E220-FA564426955E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77" name="Freeform: Shape 7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11C9F65-751F-08CD-554D-B2D60A5B618A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D12A976-FF67-3DD7-957F-5D08A643550D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82" name="Freeform: Shape 81">
              <a:hlinkClick r:id="rId12" action="ppaction://hlinksldjump"/>
              <a:extLst>
                <a:ext uri="{FF2B5EF4-FFF2-40B4-BE49-F238E27FC236}">
                  <a16:creationId xmlns:a16="http://schemas.microsoft.com/office/drawing/2014/main" id="{8209F605-476A-EC6A-37B0-33732F7CA6A6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3" name="Graphic 22">
              <a:extLst>
                <a:ext uri="{FF2B5EF4-FFF2-40B4-BE49-F238E27FC236}">
                  <a16:creationId xmlns:a16="http://schemas.microsoft.com/office/drawing/2014/main" id="{EE1F564F-6EA5-B46B-A65E-DFECF4836FB0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84" name="Freeform: Shape 8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100A55F-4518-CCFB-233A-BED42D1DA40B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85" name="Freeform: Shape 8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50C4C34-AABB-3ECA-C7B1-F199FFC99CDF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86" name="Freeform: Shape 8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F55CF23-D86D-363C-C51D-51A85941277A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E66FBA0-0E09-2FC6-7313-D74F9F6F20D8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88" name="Freeform: Shape 87">
              <a:hlinkClick r:id="rId13" action="ppaction://hlinksldjump"/>
              <a:extLst>
                <a:ext uri="{FF2B5EF4-FFF2-40B4-BE49-F238E27FC236}">
                  <a16:creationId xmlns:a16="http://schemas.microsoft.com/office/drawing/2014/main" id="{BFF5437D-0C28-6546-7D32-B00E6B08A808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9" name="Graphic 5">
              <a:extLst>
                <a:ext uri="{FF2B5EF4-FFF2-40B4-BE49-F238E27FC236}">
                  <a16:creationId xmlns:a16="http://schemas.microsoft.com/office/drawing/2014/main" id="{E5D707FB-C211-E74E-7D56-6F9865215620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90" name="Freeform: Shape 8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D7BE4FA-BC47-E62A-EEE1-B42F14239C5C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91" name="Freeform: Shape 9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D8578ED-B30A-1CE2-6D0A-9E87717467E3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92" name="Oval 9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1FF61D-6D0D-5915-30F9-DC70C88F4BBB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57658B90-DF61-B9E3-5679-7A33D08FA895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14</a:t>
            </a:fld>
            <a:endParaRPr lang="en-US" dirty="0">
              <a:solidFill>
                <a:srgbClr val="0B2D7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3A1C9-A475-C0DD-FE6C-75EB77694135}"/>
              </a:ext>
            </a:extLst>
          </p:cNvPr>
          <p:cNvSpPr txBox="1"/>
          <p:nvPr/>
        </p:nvSpPr>
        <p:spPr>
          <a:xfrm>
            <a:off x="1590153" y="1146392"/>
            <a:ext cx="991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انتخاب موجک با استفاده از پراکندگی ضرایب جزئیات انجام می‌شود. میانگین تغییرات پراکندگی (</a:t>
            </a:r>
            <a:r>
              <a:rPr lang="el-GR" dirty="0">
                <a:cs typeface="Shabnam" panose="020B0604020202020204" charset="-78"/>
              </a:rPr>
              <a:t>μ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SC</a:t>
            </a:r>
            <a:r>
              <a:rPr lang="fa-IR" dirty="0">
                <a:latin typeface="Shabnam" panose="020B0604020202020204" charset="-78"/>
                <a:cs typeface="Shabnam" panose="020B0604020202020204" charset="-78"/>
              </a:rPr>
              <a:t>) 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سطوح مجاور به عنوان یک پارامتر کمی برای انتخاب موجک بهینه استفاده می‌شود.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3B63F-B61C-9255-1179-5D46C5C6FCAC}"/>
              </a:ext>
            </a:extLst>
          </p:cNvPr>
          <p:cNvSpPr txBox="1"/>
          <p:nvPr/>
        </p:nvSpPr>
        <p:spPr>
          <a:xfrm>
            <a:off x="2956248" y="3903897"/>
            <a:ext cx="8850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b="1" dirty="0">
                <a:latin typeface="Shabnam" panose="020B0604020202020204" charset="-78"/>
                <a:cs typeface="Shabnam" panose="020B0604020202020204" charset="-78"/>
              </a:rPr>
              <a:t>م</a:t>
            </a:r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یانگین تغییرات پراکندگی (</a:t>
            </a:r>
            <a:r>
              <a:rPr lang="el-GR" b="1" dirty="0">
                <a:cs typeface="Shabnam" panose="020B0604020202020204" charset="-78"/>
              </a:rPr>
              <a:t>μ</a:t>
            </a:r>
            <a:r>
              <a:rPr lang="en-US" b="1" dirty="0">
                <a:latin typeface="Shabnam" panose="020B0604020202020204" charset="-78"/>
                <a:cs typeface="Shabnam" panose="020B0604020202020204" charset="-78"/>
              </a:rPr>
              <a:t>SC</a:t>
            </a:r>
            <a:r>
              <a:rPr lang="fa-IR" b="1" dirty="0">
                <a:latin typeface="Shabnam" panose="020B0604020202020204" charset="-78"/>
                <a:cs typeface="Shabnam" panose="020B0604020202020204" charset="-78"/>
              </a:rPr>
              <a:t>)</a:t>
            </a:r>
            <a:endParaRPr lang="en-US" b="1" dirty="0">
              <a:latin typeface="Shabnam" panose="020B0604020202020204" charset="-78"/>
              <a:cs typeface="Shabnam" panose="020B0604020202020204" charset="-78"/>
            </a:endParaRPr>
          </a:p>
          <a:p>
            <a:pPr algn="r" rtl="1"/>
            <a:endParaRPr lang="fa-IR" b="1" dirty="0">
              <a:latin typeface="Shabnam" panose="020B0604020202020204" charset="-78"/>
              <a:cs typeface="Shabnam" panose="020B0604020202020204" charset="-78"/>
            </a:endParaRPr>
          </a:p>
          <a:p>
            <a:pPr algn="r" rtl="1"/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میانگین تغییرات پراکندگی (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(</a:t>
            </a:r>
            <a:r>
              <a:rPr lang="en-US" dirty="0" err="1">
                <a:latin typeface="Shabnam" panose="020B0604020202020204" charset="-78"/>
                <a:cs typeface="Shabnam" panose="020B0604020202020204" charset="-78"/>
              </a:rPr>
              <a:t>Sj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برای هر موجک بین سطح ۲ تا یک سطح پس از سطح تجزیه بهینه (</a:t>
            </a:r>
            <a:r>
              <a:rPr lang="el-GR" dirty="0">
                <a:cs typeface="Shabnam" panose="020B0604020202020204" charset="-78"/>
              </a:rPr>
              <a:t>κ+1</a:t>
            </a:r>
            <a:r>
              <a:rPr lang="fa-IR" dirty="0">
                <a:latin typeface="Shabnam" panose="020B0604020202020204" charset="-78"/>
                <a:cs typeface="Shabnam" panose="020B0604020202020204" charset="-78"/>
              </a:rPr>
              <a:t>)</a:t>
            </a:r>
            <a:r>
              <a:rPr lang="el-GR" dirty="0">
                <a:cs typeface="Shabnam" panose="020B0604020202020204" charset="-78"/>
              </a:rPr>
              <a:t> 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محاسبه می‌شود.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48A31A-C1AE-3F74-5243-4DB0E370B0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2777" y="2127850"/>
            <a:ext cx="3399192" cy="17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3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47F9144-BE29-A892-FF20-C4CF59478C76}"/>
              </a:ext>
            </a:extLst>
          </p:cNvPr>
          <p:cNvSpPr/>
          <p:nvPr/>
        </p:nvSpPr>
        <p:spPr>
          <a:xfrm rot="16200000">
            <a:off x="763087" y="5211883"/>
            <a:ext cx="843895" cy="180000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040677-6ED1-FA31-0C26-0F4F1A5FB485}"/>
              </a:ext>
            </a:extLst>
          </p:cNvPr>
          <p:cNvSpPr/>
          <p:nvPr/>
        </p:nvSpPr>
        <p:spPr>
          <a:xfrm rot="16200000">
            <a:off x="10716957" y="5211884"/>
            <a:ext cx="843895" cy="180000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23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810EDC-5F2C-3CD8-D03C-848C0ECDD90B}"/>
              </a:ext>
            </a:extLst>
          </p:cNvPr>
          <p:cNvSpPr/>
          <p:nvPr/>
        </p:nvSpPr>
        <p:spPr>
          <a:xfrm rot="16200000">
            <a:off x="5740022" y="2034948"/>
            <a:ext cx="843895" cy="8153869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3C9C87-D87A-9404-9B23-80477E1570E1}"/>
              </a:ext>
            </a:extLst>
          </p:cNvPr>
          <p:cNvGrpSpPr/>
          <p:nvPr/>
        </p:nvGrpSpPr>
        <p:grpSpPr>
          <a:xfrm>
            <a:off x="11208082" y="5812421"/>
            <a:ext cx="598925" cy="598926"/>
            <a:chOff x="3910691" y="2437163"/>
            <a:chExt cx="598925" cy="598926"/>
          </a:xfrm>
        </p:grpSpPr>
        <p:sp>
          <p:nvSpPr>
            <p:cNvPr id="59" name="Freeform: Shape 58">
              <a:hlinkClick r:id="rId3" action="ppaction://hlinksldjump"/>
              <a:extLst>
                <a:ext uri="{FF2B5EF4-FFF2-40B4-BE49-F238E27FC236}">
                  <a16:creationId xmlns:a16="http://schemas.microsoft.com/office/drawing/2014/main" id="{81A3DA0A-F908-3F12-3E23-F72AFD569A04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60" name="Graphic 59">
              <a:hlinkClick r:id="rId3" action="ppaction://hlinksldjump"/>
              <a:extLst>
                <a:ext uri="{FF2B5EF4-FFF2-40B4-BE49-F238E27FC236}">
                  <a16:creationId xmlns:a16="http://schemas.microsoft.com/office/drawing/2014/main" id="{A5CF4AE4-9D9A-F46A-550B-0F6B52442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81F0A8A-E175-7DD8-C1B4-E141D7879363}"/>
              </a:ext>
            </a:extLst>
          </p:cNvPr>
          <p:cNvGrpSpPr/>
          <p:nvPr/>
        </p:nvGrpSpPr>
        <p:grpSpPr>
          <a:xfrm>
            <a:off x="10470802" y="5812421"/>
            <a:ext cx="598925" cy="598926"/>
            <a:chOff x="4240843" y="3714034"/>
            <a:chExt cx="598925" cy="598926"/>
          </a:xfrm>
        </p:grpSpPr>
        <p:sp>
          <p:nvSpPr>
            <p:cNvPr id="62" name="Freeform: Shape 61">
              <a:hlinkClick r:id="rId6" action="ppaction://hlinksldjump"/>
              <a:extLst>
                <a:ext uri="{FF2B5EF4-FFF2-40B4-BE49-F238E27FC236}">
                  <a16:creationId xmlns:a16="http://schemas.microsoft.com/office/drawing/2014/main" id="{A55111C4-98E6-7FC6-3EBC-F53BB8785C0C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63" name="Graphic 224">
              <a:extLst>
                <a:ext uri="{FF2B5EF4-FFF2-40B4-BE49-F238E27FC236}">
                  <a16:creationId xmlns:a16="http://schemas.microsoft.com/office/drawing/2014/main" id="{F8A0B1E5-CEBB-04A2-80FC-2D445D9318FA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64" name="Freeform: Shape 6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21EA6FB-0641-AC4A-1F49-854816C00041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A7F34D0-15C2-EE6D-5EC2-4DFFCB90BA28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4C71A25-55DE-95E5-A599-5BD87C104230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A89A477-9361-443E-48CF-1C87AFA96A51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568EAC7-BCA7-7933-4B74-047C249E1C2B}"/>
              </a:ext>
            </a:extLst>
          </p:cNvPr>
          <p:cNvGrpSpPr/>
          <p:nvPr/>
        </p:nvGrpSpPr>
        <p:grpSpPr>
          <a:xfrm>
            <a:off x="9444759" y="5812419"/>
            <a:ext cx="598925" cy="598926"/>
            <a:chOff x="5088575" y="3714034"/>
            <a:chExt cx="598925" cy="598926"/>
          </a:xfrm>
        </p:grpSpPr>
        <p:sp>
          <p:nvSpPr>
            <p:cNvPr id="84" name="Freeform: Shape 83">
              <a:hlinkClick r:id="rId7" action="ppaction://hlinksldjump"/>
              <a:extLst>
                <a:ext uri="{FF2B5EF4-FFF2-40B4-BE49-F238E27FC236}">
                  <a16:creationId xmlns:a16="http://schemas.microsoft.com/office/drawing/2014/main" id="{8E3C1FDD-718F-83E0-3CE9-7BCFEAFFB472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85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66AF5D7E-C396-2BDF-7A2A-B40D93199849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A1D906E-DA46-1D93-A5BA-AF5FD6C7057C}"/>
              </a:ext>
            </a:extLst>
          </p:cNvPr>
          <p:cNvSpPr txBox="1"/>
          <p:nvPr/>
        </p:nvSpPr>
        <p:spPr>
          <a:xfrm>
            <a:off x="2193685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روش‌شناسی: تیتر خود را وارد کنید.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07976BE-B38E-FADE-23AB-92B2A0E92C01}"/>
              </a:ext>
            </a:extLst>
          </p:cNvPr>
          <p:cNvGrpSpPr/>
          <p:nvPr/>
        </p:nvGrpSpPr>
        <p:grpSpPr>
          <a:xfrm>
            <a:off x="1240886" y="5810573"/>
            <a:ext cx="598925" cy="598926"/>
            <a:chOff x="6415920" y="3429000"/>
            <a:chExt cx="598925" cy="598926"/>
          </a:xfrm>
        </p:grpSpPr>
        <p:sp>
          <p:nvSpPr>
            <p:cNvPr id="88" name="Freeform: Shape 87">
              <a:hlinkClick r:id="rId8" action="ppaction://hlinksldjump"/>
              <a:extLst>
                <a:ext uri="{FF2B5EF4-FFF2-40B4-BE49-F238E27FC236}">
                  <a16:creationId xmlns:a16="http://schemas.microsoft.com/office/drawing/2014/main" id="{2C1CB6AE-03AD-0687-6695-E494154B7DE6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9" name="Graphic 160">
              <a:extLst>
                <a:ext uri="{FF2B5EF4-FFF2-40B4-BE49-F238E27FC236}">
                  <a16:creationId xmlns:a16="http://schemas.microsoft.com/office/drawing/2014/main" id="{348ADD46-B86C-4DCB-FC0B-02877E90840B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BA3D4EB-A3C6-FE5A-0B7F-E6E57339116F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1F3B94C-45CE-4807-030E-1A17FFA6BD69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8F8E406-D13B-2580-7FA3-B4C796375C7F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3" name="Freeform: Shape 9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A3C0714-C6D9-3421-23B3-2A030616068B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654CF35-2238-FD7F-BD7F-ED27F930E283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7EE3CFE-0ED2-EC68-1F43-FEFA973A6362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16FD2A3-81A1-6980-32D6-655FA1FF39AD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A10BA66-0117-6563-5412-8FD8003866FF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F0E182D-5AEE-D5E8-E98C-C002A627E00C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2675658-B918-BBF3-28EF-A57343166D12}"/>
              </a:ext>
            </a:extLst>
          </p:cNvPr>
          <p:cNvGrpSpPr/>
          <p:nvPr/>
        </p:nvGrpSpPr>
        <p:grpSpPr>
          <a:xfrm>
            <a:off x="530257" y="5810573"/>
            <a:ext cx="598925" cy="598926"/>
            <a:chOff x="4936175" y="3561634"/>
            <a:chExt cx="598925" cy="598926"/>
          </a:xfrm>
        </p:grpSpPr>
        <p:sp>
          <p:nvSpPr>
            <p:cNvPr id="100" name="Freeform: Shape 99">
              <a:hlinkClick r:id="rId9" action="ppaction://hlinksldjump"/>
              <a:extLst>
                <a:ext uri="{FF2B5EF4-FFF2-40B4-BE49-F238E27FC236}">
                  <a16:creationId xmlns:a16="http://schemas.microsoft.com/office/drawing/2014/main" id="{692DAE34-6797-6078-DBB0-2A23F3FA5530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101" name="Graphic 100">
              <a:hlinkClick r:id="rId9" action="ppaction://hlinksldjump"/>
              <a:extLst>
                <a:ext uri="{FF2B5EF4-FFF2-40B4-BE49-F238E27FC236}">
                  <a16:creationId xmlns:a16="http://schemas.microsoft.com/office/drawing/2014/main" id="{194EBDC0-C4A3-AAB3-4A18-03B1238A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102" name="Rectangle: Rounded Corners 10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8E726B-0EA8-E3C2-CB25-832766B20354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98802F-E16D-460E-6828-43A37D173A0E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4" name="Freeform: Shape 10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6469366-11F8-4D4E-D7EF-D9B562D0481A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105" name="Freeform: Shape 10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E24789E-4DDD-048E-69C7-48F7CB047B51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E90770B-4DA4-C60B-1C77-0E3A96AD9F77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7" name="Freeform: Shape 10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6A218-E5CC-16B9-E050-D2768E721E82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108" name="Freeform: Shape 10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8A4A957-F434-7EA6-CD7E-02A1CE6A0437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8725AFC-D23C-FD56-972F-7F51D86DCC65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110" name="Freeform: Shape 109">
              <a:hlinkClick r:id="rId12" action="ppaction://hlinksldjump"/>
              <a:extLst>
                <a:ext uri="{FF2B5EF4-FFF2-40B4-BE49-F238E27FC236}">
                  <a16:creationId xmlns:a16="http://schemas.microsoft.com/office/drawing/2014/main" id="{EFCEBF2B-8E6E-0F2F-4D50-BBE327C47F88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11" name="Graphic 22">
              <a:extLst>
                <a:ext uri="{FF2B5EF4-FFF2-40B4-BE49-F238E27FC236}">
                  <a16:creationId xmlns:a16="http://schemas.microsoft.com/office/drawing/2014/main" id="{86FEB8A8-EE85-50E4-4028-B5BC03751775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112" name="Freeform: Shape 11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362D040-4898-0039-BE9C-75975737916B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13" name="Freeform: Shape 1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CB7AB6B-F96F-6122-0B34-5301016BB2E6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14" name="Freeform: Shape 1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81F99A4-7473-1E1B-7CDF-B60FDA6CBFD8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1433A72-D4A9-3162-8E59-5BC48F221679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116" name="Freeform: Shape 1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87C171E4-6427-0A5F-D3D6-8A81118D52FD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17" name="Graphic 5">
              <a:extLst>
                <a:ext uri="{FF2B5EF4-FFF2-40B4-BE49-F238E27FC236}">
                  <a16:creationId xmlns:a16="http://schemas.microsoft.com/office/drawing/2014/main" id="{4AC2BA49-591A-9F07-E8E1-5F592E98005E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118" name="Freeform: Shape 11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C98062F-A95B-ED4B-AE2B-F5222858D809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19" name="Freeform: Shape 11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FF8164A9-D58C-A3D3-467A-DD228A8E1980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120" name="Oval 1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BE97CCE-9B33-7119-D262-FC5FADE1435E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A0D275E-1466-E38A-1BCA-2C15E4124C9C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15</a:t>
            </a:fld>
            <a:endParaRPr lang="en-US" dirty="0">
              <a:solidFill>
                <a:srgbClr val="0B2D7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5CF14-FFED-491E-443A-33C633414C1A}"/>
              </a:ext>
            </a:extLst>
          </p:cNvPr>
          <p:cNvSpPr txBox="1"/>
          <p:nvPr/>
        </p:nvSpPr>
        <p:spPr>
          <a:xfrm>
            <a:off x="2502242" y="410475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مرحله دوم : </a:t>
            </a:r>
            <a:r>
              <a:rPr lang="ar-SA" sz="2400" b="1" dirty="0">
                <a:latin typeface="Shabnam" panose="020B0604020202020204" charset="-78"/>
                <a:cs typeface="Shabnam" panose="020B0604020202020204" charset="-78"/>
              </a:rPr>
              <a:t>هموارسازی قوی</a:t>
            </a:r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4020202020204" charset="-78"/>
                <a:cs typeface="Shabnam" panose="020B0604020202020204" charset="-78"/>
              </a:rPr>
              <a:t> </a:t>
            </a:r>
            <a:endParaRPr lang="fa-IR" sz="2400" b="1" dirty="0">
              <a:latin typeface="Shabnam" panose="020B0604020202020204" charset="-78"/>
              <a:cs typeface="Shabnam" panose="020B060402020202020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BB885-5AAC-C78E-3F9E-3F8756460F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2989" y="1124015"/>
            <a:ext cx="5076240" cy="2709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397F2-2E2C-8ABC-9524-C4A6D1EB4A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3728" y="4108004"/>
            <a:ext cx="4687401" cy="1358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D1CC1-B421-F742-C63E-36556EFD1308}"/>
              </a:ext>
            </a:extLst>
          </p:cNvPr>
          <p:cNvSpPr txBox="1"/>
          <p:nvPr/>
        </p:nvSpPr>
        <p:spPr>
          <a:xfrm>
            <a:off x="6766560" y="938531"/>
            <a:ext cx="5408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معیار انتخاب موجک</a:t>
            </a:r>
            <a:endParaRPr lang="en-US" sz="1600" b="1" dirty="0">
              <a:latin typeface="Shabnam" panose="020B0604020202020204" charset="-78"/>
              <a:cs typeface="Shabnam" panose="020B0604020202020204" charset="-78"/>
            </a:endParaRPr>
          </a:p>
          <a:p>
            <a:pPr algn="r" rtl="1"/>
            <a:endParaRPr lang="ar-SA" sz="1600" b="1" dirty="0">
              <a:latin typeface="Shabnam" panose="020B0604020202020204" charset="-78"/>
              <a:cs typeface="Shabnam" panose="020B0604020202020204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موجک‌های بهینه با استفاده از مقدار µ</a:t>
            </a:r>
            <a:r>
              <a:rPr lang="en-US" sz="1600" dirty="0">
                <a:latin typeface="Shabnam" panose="020B0604020202020204" charset="-78"/>
                <a:cs typeface="Shabnam" panose="020B0604020202020204" charset="-78"/>
              </a:rPr>
              <a:t>SC 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انتخاب می‌شوند.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در نمودار شکل ۳ مشاهده می‌شود که مقدار µ</a:t>
            </a:r>
            <a:r>
              <a:rPr lang="en-US" sz="1600" dirty="0">
                <a:latin typeface="Shabnam" panose="020B0604020202020204" charset="-78"/>
                <a:cs typeface="Shabnam" panose="020B0604020202020204" charset="-78"/>
              </a:rPr>
              <a:t>SC 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برای سیگنال نویزی در برخی موجک‌ها بیشتر از سایرین است.</a:t>
            </a:r>
            <a:endParaRPr lang="en-US" sz="1600" dirty="0">
              <a:latin typeface="Shabnam" panose="020B0604020202020204" charset="-78"/>
              <a:cs typeface="Shabnam" panose="020B0604020202020204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ar-SA" sz="1600" dirty="0">
              <a:latin typeface="Shabnam" panose="020B0604020202020204" charset="-78"/>
              <a:cs typeface="Shabnam" panose="020B0604020202020204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به‌طور کلی، برای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سیگنال‌های با 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SNR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بالا فقط یک یا دو موجک بهینه وجود دارد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، درحالی‌که برای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سیگنال‌های با 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SNR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پایین چندین موجک بهینه ممکن است وجود داشته باشد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.</a:t>
            </a:r>
            <a:endParaRPr lang="en-US" sz="1600" dirty="0">
              <a:latin typeface="Shabnam" panose="020B0604020202020204" charset="-78"/>
              <a:cs typeface="Shabnam" panose="020B0604020202020204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ar-SA" sz="1600" dirty="0">
              <a:latin typeface="Shabnam" panose="020B0604020202020204" charset="-78"/>
              <a:cs typeface="Shabnam" panose="020B0604020202020204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موجک با بیشترین مقدار µ</a:t>
            </a:r>
            <a:r>
              <a:rPr lang="en-US" sz="1600" dirty="0">
                <a:latin typeface="Shabnam" panose="020B0604020202020204" charset="-78"/>
                <a:cs typeface="Shabnam" panose="020B0604020202020204" charset="-78"/>
              </a:rPr>
              <a:t>SC 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به‌عنوان موجک بهینه انتخاب می‌شود. همچنین، پنج موجک برتر نیز انتخاب می‌شوند.</a:t>
            </a:r>
          </a:p>
        </p:txBody>
      </p:sp>
    </p:spTree>
    <p:extLst>
      <p:ext uri="{BB962C8B-B14F-4D97-AF65-F5344CB8AC3E}">
        <p14:creationId xmlns:p14="http://schemas.microsoft.com/office/powerpoint/2010/main" val="26487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4AEF69-A82C-EFED-B82B-BFC0FA8DDB83}"/>
              </a:ext>
            </a:extLst>
          </p:cNvPr>
          <p:cNvSpPr/>
          <p:nvPr/>
        </p:nvSpPr>
        <p:spPr>
          <a:xfrm rot="16200000">
            <a:off x="5674053" y="4144774"/>
            <a:ext cx="843895" cy="39333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7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E56E44-AAFD-FA0E-BC80-87C7DC1DA3B4}"/>
              </a:ext>
            </a:extLst>
          </p:cNvPr>
          <p:cNvSpPr/>
          <p:nvPr/>
        </p:nvSpPr>
        <p:spPr>
          <a:xfrm rot="16200000">
            <a:off x="6379375" y="5565347"/>
            <a:ext cx="843895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8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6A9A7C-EE5D-B6F8-1BD6-ADCE72DBB0D6}"/>
              </a:ext>
            </a:extLst>
          </p:cNvPr>
          <p:cNvSpPr/>
          <p:nvPr/>
        </p:nvSpPr>
        <p:spPr>
          <a:xfrm rot="16200000">
            <a:off x="5675501" y="4146717"/>
            <a:ext cx="843895" cy="393047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1A015D-69AC-4E88-A541-170A023C7CCA}"/>
              </a:ext>
            </a:extLst>
          </p:cNvPr>
          <p:cNvGrpSpPr/>
          <p:nvPr/>
        </p:nvGrpSpPr>
        <p:grpSpPr>
          <a:xfrm>
            <a:off x="7224567" y="5812492"/>
            <a:ext cx="598925" cy="598926"/>
            <a:chOff x="3910691" y="2437163"/>
            <a:chExt cx="598925" cy="598926"/>
          </a:xfrm>
        </p:grpSpPr>
        <p:sp>
          <p:nvSpPr>
            <p:cNvPr id="70" name="Freeform: Shape 69">
              <a:hlinkClick r:id="rId3" action="ppaction://hlinksldjump"/>
              <a:extLst>
                <a:ext uri="{FF2B5EF4-FFF2-40B4-BE49-F238E27FC236}">
                  <a16:creationId xmlns:a16="http://schemas.microsoft.com/office/drawing/2014/main" id="{660768C9-CECC-9AA3-C7B4-51350C4CE49A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1" name="Graphic 70">
              <a:hlinkClick r:id="rId3" action="ppaction://hlinksldjump"/>
              <a:extLst>
                <a:ext uri="{FF2B5EF4-FFF2-40B4-BE49-F238E27FC236}">
                  <a16:creationId xmlns:a16="http://schemas.microsoft.com/office/drawing/2014/main" id="{7BE4D1AC-1BF5-E464-66BE-C11C8987E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CA0846-8FF5-6FEF-F632-9A8EBC5A75DD}"/>
              </a:ext>
            </a:extLst>
          </p:cNvPr>
          <p:cNvGrpSpPr/>
          <p:nvPr/>
        </p:nvGrpSpPr>
        <p:grpSpPr>
          <a:xfrm>
            <a:off x="6509738" y="5812492"/>
            <a:ext cx="598925" cy="598926"/>
            <a:chOff x="4240843" y="3714034"/>
            <a:chExt cx="598925" cy="598926"/>
          </a:xfrm>
        </p:grpSpPr>
        <p:sp>
          <p:nvSpPr>
            <p:cNvPr id="73" name="Freeform: Shape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AE695612-99A7-77E9-49BF-D7BFD275D11F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4" name="Graphic 224">
              <a:extLst>
                <a:ext uri="{FF2B5EF4-FFF2-40B4-BE49-F238E27FC236}">
                  <a16:creationId xmlns:a16="http://schemas.microsoft.com/office/drawing/2014/main" id="{C5F4DD17-711C-FA5D-0FBC-0F9BE9B22C81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75" name="Freeform: Shape 7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87D8029-3048-AE75-195B-4794B76DDB17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614F3EC-A0B0-817D-3531-112502E3A382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AECA4D4-EB3A-FA68-CD2B-CEB8E8A0C2A7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F5DA1E0-075F-C8B8-11DF-0325D799BD2F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7250BE8-C7E2-BFFA-8CA5-F51C40E36969}"/>
              </a:ext>
            </a:extLst>
          </p:cNvPr>
          <p:cNvGrpSpPr/>
          <p:nvPr/>
        </p:nvGrpSpPr>
        <p:grpSpPr>
          <a:xfrm>
            <a:off x="5794856" y="5812492"/>
            <a:ext cx="598925" cy="598926"/>
            <a:chOff x="5088575" y="3714034"/>
            <a:chExt cx="598925" cy="598926"/>
          </a:xfrm>
        </p:grpSpPr>
        <p:sp>
          <p:nvSpPr>
            <p:cNvPr id="80" name="Freeform: Shape 79">
              <a:hlinkClick r:id="rId7" action="ppaction://hlinksldjump"/>
              <a:extLst>
                <a:ext uri="{FF2B5EF4-FFF2-40B4-BE49-F238E27FC236}">
                  <a16:creationId xmlns:a16="http://schemas.microsoft.com/office/drawing/2014/main" id="{1956A291-2AEA-9973-4E0A-2FC7241C3D46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8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C6D914F5-2920-0017-CD32-1132D1E82F81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8D9D550-2DBB-00B4-1A29-5FCA3E8B9ED0}"/>
              </a:ext>
            </a:extLst>
          </p:cNvPr>
          <p:cNvGrpSpPr/>
          <p:nvPr/>
        </p:nvGrpSpPr>
        <p:grpSpPr>
          <a:xfrm>
            <a:off x="5079974" y="5812492"/>
            <a:ext cx="598925" cy="598926"/>
            <a:chOff x="6415920" y="3429000"/>
            <a:chExt cx="598925" cy="598926"/>
          </a:xfrm>
        </p:grpSpPr>
        <p:sp>
          <p:nvSpPr>
            <p:cNvPr id="83" name="Freeform: Shape 82">
              <a:hlinkClick r:id="rId8" action="ppaction://hlinksldjump"/>
              <a:extLst>
                <a:ext uri="{FF2B5EF4-FFF2-40B4-BE49-F238E27FC236}">
                  <a16:creationId xmlns:a16="http://schemas.microsoft.com/office/drawing/2014/main" id="{0371EAF7-B9CB-A7BE-4763-EFD00D4E8F47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4" name="Graphic 160">
              <a:extLst>
                <a:ext uri="{FF2B5EF4-FFF2-40B4-BE49-F238E27FC236}">
                  <a16:creationId xmlns:a16="http://schemas.microsoft.com/office/drawing/2014/main" id="{C2559775-1FA6-ED00-60A7-67B08B2A4427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6256C8D-20EA-3244-3163-D51C3E121606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3A3217E-BDDE-97A8-88AA-A7FB4FBC1E53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5394A7C-A86D-2A0D-6B44-24D519DF1790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8" name="Freeform: Shape 8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2BC2EA5-0D37-0C8C-44EA-091C5B78F98B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83096DB-52F8-B8FA-3D4B-15FD75D9752B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F9097F4-16E7-F662-1A84-727355907D0E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9F8DEDF-C08B-3DA8-0988-0EDF6E1D6B04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57AD5C2-B566-2AB9-1DE2-E706F8F758AE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50F2465-A30A-FA46-AFFF-DD03DA6C55BF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57FF8D-964E-0FBC-49ED-956FDAA4CE5C}"/>
              </a:ext>
            </a:extLst>
          </p:cNvPr>
          <p:cNvGrpSpPr/>
          <p:nvPr/>
        </p:nvGrpSpPr>
        <p:grpSpPr>
          <a:xfrm>
            <a:off x="4368507" y="5812492"/>
            <a:ext cx="598925" cy="598926"/>
            <a:chOff x="4936175" y="3561634"/>
            <a:chExt cx="598925" cy="598926"/>
          </a:xfrm>
        </p:grpSpPr>
        <p:sp>
          <p:nvSpPr>
            <p:cNvPr id="95" name="Freeform: Shape 94">
              <a:hlinkClick r:id="rId9" action="ppaction://hlinksldjump"/>
              <a:extLst>
                <a:ext uri="{FF2B5EF4-FFF2-40B4-BE49-F238E27FC236}">
                  <a16:creationId xmlns:a16="http://schemas.microsoft.com/office/drawing/2014/main" id="{4E200352-13B2-6EE7-EADC-6B34E1E2E829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6" name="Graphic 95">
              <a:hlinkClick r:id="rId9" action="ppaction://hlinksldjump"/>
              <a:extLst>
                <a:ext uri="{FF2B5EF4-FFF2-40B4-BE49-F238E27FC236}">
                  <a16:creationId xmlns:a16="http://schemas.microsoft.com/office/drawing/2014/main" id="{1FB307C0-000B-BFE5-677A-9F04F245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9FC076-DB56-DFFC-D2CC-BE9A2BCFED22}"/>
              </a:ext>
            </a:extLst>
          </p:cNvPr>
          <p:cNvSpPr/>
          <p:nvPr/>
        </p:nvSpPr>
        <p:spPr>
          <a:xfrm>
            <a:off x="-1066800" y="2419350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18EB3-CA27-043B-F3D3-38D90D81C2F7}"/>
              </a:ext>
            </a:extLst>
          </p:cNvPr>
          <p:cNvSpPr txBox="1"/>
          <p:nvPr/>
        </p:nvSpPr>
        <p:spPr>
          <a:xfrm>
            <a:off x="1975873" y="2877234"/>
            <a:ext cx="823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36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بخش چهارم: تحلیل داده‌ها</a:t>
            </a:r>
          </a:p>
        </p:txBody>
      </p:sp>
    </p:spTree>
    <p:extLst>
      <p:ext uri="{BB962C8B-B14F-4D97-AF65-F5344CB8AC3E}">
        <p14:creationId xmlns:p14="http://schemas.microsoft.com/office/powerpoint/2010/main" val="157910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F4B9A44-2553-35B9-A149-BCF5B32B3A94}"/>
              </a:ext>
            </a:extLst>
          </p:cNvPr>
          <p:cNvSpPr/>
          <p:nvPr/>
        </p:nvSpPr>
        <p:spPr>
          <a:xfrm rot="16200000">
            <a:off x="377582" y="5597387"/>
            <a:ext cx="843895" cy="102899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3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D7BBCE-CFC1-30C5-CE0C-8D57AC11E7B0}"/>
              </a:ext>
            </a:extLst>
          </p:cNvPr>
          <p:cNvSpPr/>
          <p:nvPr/>
        </p:nvSpPr>
        <p:spPr>
          <a:xfrm rot="16200000">
            <a:off x="10319886" y="4814809"/>
            <a:ext cx="843895" cy="259414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42DBD0-6F8B-D1E5-8915-A989BE1ED8FA}"/>
              </a:ext>
            </a:extLst>
          </p:cNvPr>
          <p:cNvSpPr/>
          <p:nvPr/>
        </p:nvSpPr>
        <p:spPr>
          <a:xfrm rot="16200000">
            <a:off x="4957446" y="2046514"/>
            <a:ext cx="843895" cy="8130735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0B83C5-87F1-4233-3324-FB75947FF681}"/>
              </a:ext>
            </a:extLst>
          </p:cNvPr>
          <p:cNvGrpSpPr/>
          <p:nvPr/>
        </p:nvGrpSpPr>
        <p:grpSpPr>
          <a:xfrm>
            <a:off x="11177364" y="5812418"/>
            <a:ext cx="598925" cy="598926"/>
            <a:chOff x="3910691" y="2437163"/>
            <a:chExt cx="598925" cy="598926"/>
          </a:xfrm>
        </p:grpSpPr>
        <p:sp>
          <p:nvSpPr>
            <p:cNvPr id="28" name="Freeform: Shape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283703B3-A2F4-F026-11CB-E373B31E50AF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29" name="Graphic 28">
              <a:hlinkClick r:id="rId3" action="ppaction://hlinksldjump"/>
              <a:extLst>
                <a:ext uri="{FF2B5EF4-FFF2-40B4-BE49-F238E27FC236}">
                  <a16:creationId xmlns:a16="http://schemas.microsoft.com/office/drawing/2014/main" id="{8E122494-28BA-A900-8C40-23FDDB3A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EEE952-E3E0-04D8-9748-FB3933FB99A0}"/>
              </a:ext>
            </a:extLst>
          </p:cNvPr>
          <p:cNvGrpSpPr/>
          <p:nvPr/>
        </p:nvGrpSpPr>
        <p:grpSpPr>
          <a:xfrm>
            <a:off x="10440084" y="5812418"/>
            <a:ext cx="598925" cy="598926"/>
            <a:chOff x="4240843" y="3714034"/>
            <a:chExt cx="598925" cy="598926"/>
          </a:xfrm>
        </p:grpSpPr>
        <p:sp>
          <p:nvSpPr>
            <p:cNvPr id="31" name="Freeform: Shape 30">
              <a:hlinkClick r:id="rId6" action="ppaction://hlinksldjump"/>
              <a:extLst>
                <a:ext uri="{FF2B5EF4-FFF2-40B4-BE49-F238E27FC236}">
                  <a16:creationId xmlns:a16="http://schemas.microsoft.com/office/drawing/2014/main" id="{6665D8F4-30E0-F70A-D3A8-27AFDB967C4A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32" name="Graphic 224">
              <a:extLst>
                <a:ext uri="{FF2B5EF4-FFF2-40B4-BE49-F238E27FC236}">
                  <a16:creationId xmlns:a16="http://schemas.microsoft.com/office/drawing/2014/main" id="{8A12CA3B-C1C4-B8D8-28DA-092CFB466811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33" name="Freeform: Shape 3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371E00E-028C-5279-4C65-5B521D5963E5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A2E2444-FE0E-9E7B-6D3C-AAEFC59499F8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C612E5B-17DD-31A0-4334-CB9DD4C7CBF1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7FC888B-4748-CFCA-E934-DC5BB972205B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898CEC-FF61-C65E-D313-85793A57859B}"/>
              </a:ext>
            </a:extLst>
          </p:cNvPr>
          <p:cNvGrpSpPr/>
          <p:nvPr/>
        </p:nvGrpSpPr>
        <p:grpSpPr>
          <a:xfrm>
            <a:off x="9707378" y="5812418"/>
            <a:ext cx="598925" cy="598926"/>
            <a:chOff x="5088575" y="3714034"/>
            <a:chExt cx="598925" cy="598926"/>
          </a:xfrm>
        </p:grpSpPr>
        <p:sp>
          <p:nvSpPr>
            <p:cNvPr id="38" name="Freeform: Shape 37">
              <a:hlinkClick r:id="rId7" action="ppaction://hlinksldjump"/>
              <a:extLst>
                <a:ext uri="{FF2B5EF4-FFF2-40B4-BE49-F238E27FC236}">
                  <a16:creationId xmlns:a16="http://schemas.microsoft.com/office/drawing/2014/main" id="{A90E33F9-B7A6-50D5-22C2-88090716276E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39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0CAADF8A-B04B-76C9-6C2F-E5791D66416F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6624693-FDBA-874E-7650-59F8545FFCA7}"/>
              </a:ext>
            </a:extLst>
          </p:cNvPr>
          <p:cNvSpPr txBox="1"/>
          <p:nvPr/>
        </p:nvSpPr>
        <p:spPr>
          <a:xfrm>
            <a:off x="1356778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تحلیل داده‌ها: استخراج داده ها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B7CDA70-22B9-7E47-E09B-4FC799FF8A03}"/>
              </a:ext>
            </a:extLst>
          </p:cNvPr>
          <p:cNvGrpSpPr/>
          <p:nvPr/>
        </p:nvGrpSpPr>
        <p:grpSpPr>
          <a:xfrm>
            <a:off x="8629615" y="5819855"/>
            <a:ext cx="598925" cy="598926"/>
            <a:chOff x="6415920" y="3429000"/>
            <a:chExt cx="598925" cy="598926"/>
          </a:xfrm>
        </p:grpSpPr>
        <p:sp>
          <p:nvSpPr>
            <p:cNvPr id="90" name="Freeform: Shape 89">
              <a:hlinkClick r:id="rId8" action="ppaction://hlinksldjump"/>
              <a:extLst>
                <a:ext uri="{FF2B5EF4-FFF2-40B4-BE49-F238E27FC236}">
                  <a16:creationId xmlns:a16="http://schemas.microsoft.com/office/drawing/2014/main" id="{7BC865EA-31C8-10F0-C0E7-79164BB1CF3A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91" name="Graphic 160">
              <a:extLst>
                <a:ext uri="{FF2B5EF4-FFF2-40B4-BE49-F238E27FC236}">
                  <a16:creationId xmlns:a16="http://schemas.microsoft.com/office/drawing/2014/main" id="{464F4712-281E-1385-3D32-7CD2CE47BA07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C82B914-17A3-0A7E-29A3-DADF6995934B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276B868-08F6-6967-B166-ED28E42C0835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0AB54CF-1B85-8538-D746-1220A3295AC3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5" name="Freeform: Shape 9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545803F-8DEF-DA26-0F67-7F9A52B01AF5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3873E43-481F-D958-2005-7B9D1125B9E7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CBE6FBA-2C85-818E-B1F1-E49B85A20BFE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597CA5D-16CA-D90E-970D-07371BD737A1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E13A561-6220-F126-728C-CA2872393491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7E23813-07B5-34C8-D8BF-B1AD16B78FC5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73DB1B-BDF5-955F-3C52-AD34F782EB64}"/>
              </a:ext>
            </a:extLst>
          </p:cNvPr>
          <p:cNvGrpSpPr/>
          <p:nvPr/>
        </p:nvGrpSpPr>
        <p:grpSpPr>
          <a:xfrm>
            <a:off x="500067" y="5812419"/>
            <a:ext cx="598925" cy="598926"/>
            <a:chOff x="4936175" y="3561634"/>
            <a:chExt cx="598925" cy="598926"/>
          </a:xfrm>
        </p:grpSpPr>
        <p:sp>
          <p:nvSpPr>
            <p:cNvPr id="40" name="Freeform: Shape 39">
              <a:hlinkClick r:id="rId9" action="ppaction://hlinksldjump"/>
              <a:extLst>
                <a:ext uri="{FF2B5EF4-FFF2-40B4-BE49-F238E27FC236}">
                  <a16:creationId xmlns:a16="http://schemas.microsoft.com/office/drawing/2014/main" id="{B8B46A4A-26D4-94BE-A8D1-A192EC98958A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41" name="Graphic 40">
              <a:hlinkClick r:id="rId9" action="ppaction://hlinksldjump"/>
              <a:extLst>
                <a:ext uri="{FF2B5EF4-FFF2-40B4-BE49-F238E27FC236}">
                  <a16:creationId xmlns:a16="http://schemas.microsoft.com/office/drawing/2014/main" id="{A47B1CD0-8B14-2411-2984-F41C4CD23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AB29A8-30B1-E048-C5DE-928931C88673}"/>
              </a:ext>
            </a:extLst>
          </p:cNvPr>
          <p:cNvSpPr/>
          <p:nvPr/>
        </p:nvSpPr>
        <p:spPr>
          <a:xfrm>
            <a:off x="-1066800" y="-1922404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5" name="Rectangle: Rounded Corners 4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06D74D-6624-6B69-B5D0-6669FD773600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DE6E00-BB38-A7BA-86BE-399321988C8B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: Shape 4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64C2611-450F-330E-1F72-682C722FDEF1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8" name="Freeform: Shape 4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2ADF83E-755F-D773-6615-B226425CE99A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CA354B-FA50-C3A3-DFC7-5243CA2D5F00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: Shape 4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6E0DC83-4317-E621-0AAF-266C7A357237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51" name="Freeform: Shape 5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C58A34A-45E9-94DA-26A6-5FE4E63A739D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A817C1-F142-5EB8-E687-ADD046B8B1F7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53" name="Freeform: Shape 52">
              <a:hlinkClick r:id="rId12" action="ppaction://hlinksldjump"/>
              <a:extLst>
                <a:ext uri="{FF2B5EF4-FFF2-40B4-BE49-F238E27FC236}">
                  <a16:creationId xmlns:a16="http://schemas.microsoft.com/office/drawing/2014/main" id="{5449C1C4-616A-9D5E-A397-E4131F1AE9A0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54" name="Graphic 22">
              <a:extLst>
                <a:ext uri="{FF2B5EF4-FFF2-40B4-BE49-F238E27FC236}">
                  <a16:creationId xmlns:a16="http://schemas.microsoft.com/office/drawing/2014/main" id="{6CBED812-DA84-A2B8-F952-EE62DB068E9C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55" name="Freeform: Shape 5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00FBE49-B7B0-5D15-7FB8-4FA72CD309B7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3" name="Freeform: Shape 7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AF4B90F-0EFA-91FD-46E6-B213F7CB3B1E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5" name="Freeform: Shape 7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9B30BCF-21C5-E9B1-2363-C8398E99654D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DFEF3D-ADE7-7338-8813-C1F32138598E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78" name="Freeform: Shape 77">
              <a:hlinkClick r:id="rId13" action="ppaction://hlinksldjump"/>
              <a:extLst>
                <a:ext uri="{FF2B5EF4-FFF2-40B4-BE49-F238E27FC236}">
                  <a16:creationId xmlns:a16="http://schemas.microsoft.com/office/drawing/2014/main" id="{51F3964A-AB4D-B319-59D4-07E2A8883CA8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9" name="Graphic 5">
              <a:extLst>
                <a:ext uri="{FF2B5EF4-FFF2-40B4-BE49-F238E27FC236}">
                  <a16:creationId xmlns:a16="http://schemas.microsoft.com/office/drawing/2014/main" id="{096396B6-7BB2-C88D-F2DD-2E4CB790E740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80" name="Freeform: Shape 7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C20FB95-9407-24FD-DB55-C57D13814263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81" name="Freeform: Shape 8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087758E-C350-0AAE-8D5D-FC3690F5B2C9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82" name="Oval 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BD24A5-CB7E-F279-6113-29A74C695B2B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83" name="Slide Number Placeholder 5">
            <a:extLst>
              <a:ext uri="{FF2B5EF4-FFF2-40B4-BE49-F238E27FC236}">
                <a16:creationId xmlns:a16="http://schemas.microsoft.com/office/drawing/2014/main" id="{CDDE11D8-5441-3784-1E98-ADB6927AE888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17</a:t>
            </a:fld>
            <a:endParaRPr lang="en-US" dirty="0">
              <a:solidFill>
                <a:srgbClr val="0B2D7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4FD79-D8D7-9C67-94E7-8DF9EF7DA15B}"/>
              </a:ext>
            </a:extLst>
          </p:cNvPr>
          <p:cNvSpPr txBox="1"/>
          <p:nvPr/>
        </p:nvSpPr>
        <p:spPr>
          <a:xfrm>
            <a:off x="2673637" y="732596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نتایج و مقایسات</a:t>
            </a:r>
            <a:endParaRPr lang="fa-IR" sz="24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005BDE9-4FBC-EAFF-CED7-903A1E98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79" y="1416386"/>
            <a:ext cx="103778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داده‌های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ESR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در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MATLAB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با تابع لورنتس شبیه‌سازی شده‌اند. داده‌ها دارای 1024 نمونه، قله‌هایی با ارتفاع حدود 0.2753 و فاصله قله‌ها حدود 185 واحد شاخص (با اختلاف 13 واحد بین قله مثبت و منفی) هستند. برای ایجاد سیگنال‌های با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SNR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های 5، 10، 30 و 50، نویز سفید گوسی به سیگنال اضافه شده و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 SNR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طبق معادله 6 محاسبه می‌شود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bnam" panose="020B0604020202020204" charset="-78"/>
                <a:cs typeface="Shabnam" panose="020B0604020202020204" charset="-78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3AE1B-9D10-AA9F-9186-C482BBA7E1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25303" y="3465484"/>
            <a:ext cx="2371725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8A61E-2E1E-BA41-2CCE-D542F6C00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2628" y="2534854"/>
            <a:ext cx="5673529" cy="28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483F73E-990A-7138-5DD6-6264F24E57D9}"/>
              </a:ext>
            </a:extLst>
          </p:cNvPr>
          <p:cNvSpPr/>
          <p:nvPr/>
        </p:nvSpPr>
        <p:spPr>
          <a:xfrm rot="16200000">
            <a:off x="377582" y="5597387"/>
            <a:ext cx="843895" cy="102899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80E2F2-8E33-1951-6ABD-47F1B7339990}"/>
              </a:ext>
            </a:extLst>
          </p:cNvPr>
          <p:cNvSpPr/>
          <p:nvPr/>
        </p:nvSpPr>
        <p:spPr>
          <a:xfrm rot="16200000">
            <a:off x="10319886" y="4814809"/>
            <a:ext cx="843895" cy="259414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8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B7581C-FA21-2ED2-2076-C9D1521765F2}"/>
              </a:ext>
            </a:extLst>
          </p:cNvPr>
          <p:cNvSpPr/>
          <p:nvPr/>
        </p:nvSpPr>
        <p:spPr>
          <a:xfrm rot="16200000">
            <a:off x="4957446" y="2046514"/>
            <a:ext cx="843895" cy="8130735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B1D014-9E24-679C-F0CB-03147842B3A0}"/>
              </a:ext>
            </a:extLst>
          </p:cNvPr>
          <p:cNvGrpSpPr/>
          <p:nvPr/>
        </p:nvGrpSpPr>
        <p:grpSpPr>
          <a:xfrm>
            <a:off x="11177364" y="5812418"/>
            <a:ext cx="598925" cy="598926"/>
            <a:chOff x="3910691" y="2437163"/>
            <a:chExt cx="598925" cy="598926"/>
          </a:xfrm>
        </p:grpSpPr>
        <p:sp>
          <p:nvSpPr>
            <p:cNvPr id="10" name="Freeform: Shape 9">
              <a:hlinkClick r:id="rId3" action="ppaction://hlinksldjump"/>
              <a:extLst>
                <a:ext uri="{FF2B5EF4-FFF2-40B4-BE49-F238E27FC236}">
                  <a16:creationId xmlns:a16="http://schemas.microsoft.com/office/drawing/2014/main" id="{7BB0F894-A9FB-A8BE-0880-2F343CAB7161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11" name="Graphic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36406D17-C059-E20C-5289-5A084E9C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E45D9F-8CD3-368C-A906-97C5AB2C43C1}"/>
              </a:ext>
            </a:extLst>
          </p:cNvPr>
          <p:cNvGrpSpPr/>
          <p:nvPr/>
        </p:nvGrpSpPr>
        <p:grpSpPr>
          <a:xfrm>
            <a:off x="10440084" y="5812418"/>
            <a:ext cx="598925" cy="598926"/>
            <a:chOff x="4240843" y="3714034"/>
            <a:chExt cx="598925" cy="598926"/>
          </a:xfrm>
        </p:grpSpPr>
        <p:sp>
          <p:nvSpPr>
            <p:cNvPr id="13" name="Freeform: Shape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D50C11C2-0351-5D86-141A-0EB7D53AA411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4" name="Graphic 224">
              <a:extLst>
                <a:ext uri="{FF2B5EF4-FFF2-40B4-BE49-F238E27FC236}">
                  <a16:creationId xmlns:a16="http://schemas.microsoft.com/office/drawing/2014/main" id="{E699E169-0C4A-7DC5-B1F5-AC56814B3ACC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15" name="Freeform: Shape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A367795-BCE2-D0B4-9BA5-A05E5742833C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4D88C5A-D5DA-0F6C-BE13-6F99A4896D3C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ED5B5C1-A91E-840F-5EAA-8041F8D15E1D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BA0E9D-BAEB-5B42-FCD0-AAC02ECE8A88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529326-B69B-8C2F-8D88-AD790058A863}"/>
              </a:ext>
            </a:extLst>
          </p:cNvPr>
          <p:cNvGrpSpPr/>
          <p:nvPr/>
        </p:nvGrpSpPr>
        <p:grpSpPr>
          <a:xfrm>
            <a:off x="9707378" y="5812418"/>
            <a:ext cx="598925" cy="598926"/>
            <a:chOff x="5088575" y="3714034"/>
            <a:chExt cx="598925" cy="598926"/>
          </a:xfrm>
        </p:grpSpPr>
        <p:sp>
          <p:nvSpPr>
            <p:cNvPr id="20" name="Freeform: Shape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C078CF5-036F-0BCD-7552-A3F2671AF222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2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EC69E6AF-254D-A955-3FF2-994109281DE3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3AB28F1-AA1C-6370-148A-E33E765ECC19}"/>
              </a:ext>
            </a:extLst>
          </p:cNvPr>
          <p:cNvSpPr txBox="1"/>
          <p:nvPr/>
        </p:nvSpPr>
        <p:spPr>
          <a:xfrm>
            <a:off x="1356778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تحلیل داده‌ها: نتایج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1ADB0C-078D-8CCE-C9AE-FF0CC392F3A0}"/>
              </a:ext>
            </a:extLst>
          </p:cNvPr>
          <p:cNvGrpSpPr/>
          <p:nvPr/>
        </p:nvGrpSpPr>
        <p:grpSpPr>
          <a:xfrm>
            <a:off x="8629615" y="5819855"/>
            <a:ext cx="598925" cy="598926"/>
            <a:chOff x="6415920" y="3429000"/>
            <a:chExt cx="598925" cy="598926"/>
          </a:xfrm>
        </p:grpSpPr>
        <p:sp>
          <p:nvSpPr>
            <p:cNvPr id="24" name="Freeform: Shape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F3931926-28D5-9A65-C4F4-FA6592EE549C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25" name="Graphic 160">
              <a:extLst>
                <a:ext uri="{FF2B5EF4-FFF2-40B4-BE49-F238E27FC236}">
                  <a16:creationId xmlns:a16="http://schemas.microsoft.com/office/drawing/2014/main" id="{EC33EFA1-8C85-D4F3-FEF7-CC6125A16F76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67624A-66F7-0D46-EE5D-85E9389C88CB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28B5A58-5870-92A1-6876-F43ED74300BC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AD4CF2E-40C7-793B-5D5B-21993FD6A15D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5" name="Freeform: Shape 4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28C05E6-ECBB-7DD2-8FC1-045738F08D84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8F3DE4A-3B27-662B-4914-CC13D6F8D41F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AB876B3-216D-4908-AA46-BC3B553887CB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1D4143-BD67-6352-C335-97DFCA8D11AB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C15CBFB-6CFE-2BA3-655E-692149217C11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02089F0-C6FF-A753-95A0-5BE6A13A3BD7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883A6D-C34F-8777-3207-E1E16D2F953A}"/>
              </a:ext>
            </a:extLst>
          </p:cNvPr>
          <p:cNvGrpSpPr/>
          <p:nvPr/>
        </p:nvGrpSpPr>
        <p:grpSpPr>
          <a:xfrm>
            <a:off x="500067" y="5812419"/>
            <a:ext cx="598925" cy="598926"/>
            <a:chOff x="4936175" y="3561634"/>
            <a:chExt cx="598925" cy="598926"/>
          </a:xfrm>
        </p:grpSpPr>
        <p:sp>
          <p:nvSpPr>
            <p:cNvPr id="52" name="Freeform: Shape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EB479B65-A52C-3146-7469-13B402853337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53" name="Graphic 52">
              <a:hlinkClick r:id="rId9" action="ppaction://hlinksldjump"/>
              <a:extLst>
                <a:ext uri="{FF2B5EF4-FFF2-40B4-BE49-F238E27FC236}">
                  <a16:creationId xmlns:a16="http://schemas.microsoft.com/office/drawing/2014/main" id="{54D2DD34-76FC-2D3C-20F6-6E9E4B1FB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EDD5B4-F6E7-13C0-9A0D-EF31FC68AEB0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55165F-47E1-1393-4084-40E427452045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: Shape 5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9BECB32-71FB-C175-430E-5A5786064710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57" name="Freeform: Shape 5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90C9CBB-F587-5508-4EB2-BEC8030981E9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64F7-0389-1385-CD14-144E8D6E62CD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9" name="Freeform: Shape 5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F11EA3C-A6CE-02A3-8F18-80BB2788D237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60" name="Freeform: Shape 5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5FE78B7-2C50-9574-2A55-4A1F26B8658F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50AD6-BEBB-49F4-13FE-3147BDB16FDF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62" name="Freeform: Shape 61">
              <a:hlinkClick r:id="rId12" action="ppaction://hlinksldjump"/>
              <a:extLst>
                <a:ext uri="{FF2B5EF4-FFF2-40B4-BE49-F238E27FC236}">
                  <a16:creationId xmlns:a16="http://schemas.microsoft.com/office/drawing/2014/main" id="{48BC0E1A-1EA5-654D-5E4F-17BF1689D25B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63" name="Graphic 22">
              <a:extLst>
                <a:ext uri="{FF2B5EF4-FFF2-40B4-BE49-F238E27FC236}">
                  <a16:creationId xmlns:a16="http://schemas.microsoft.com/office/drawing/2014/main" id="{AF3C6C34-9D29-7A9B-39D5-D9DA2A1AC467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64" name="Freeform: Shape 6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97DF4D9-4EBB-A152-E5B2-C976D05E5170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65" name="Freeform: Shape 6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ED127BB-F71F-94C1-7352-BB0502EC1CFA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66" name="Freeform: Shape 6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0310702-B102-0414-25A5-E8FC496DB1BC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8528B0-4901-10FD-C8C2-3D958DAD5E13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68" name="Freeform: Shape 67">
              <a:hlinkClick r:id="rId13" action="ppaction://hlinksldjump"/>
              <a:extLst>
                <a:ext uri="{FF2B5EF4-FFF2-40B4-BE49-F238E27FC236}">
                  <a16:creationId xmlns:a16="http://schemas.microsoft.com/office/drawing/2014/main" id="{8E53C837-62C7-0B5E-653E-16DFE5C04014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69" name="Graphic 5">
              <a:extLst>
                <a:ext uri="{FF2B5EF4-FFF2-40B4-BE49-F238E27FC236}">
                  <a16:creationId xmlns:a16="http://schemas.microsoft.com/office/drawing/2014/main" id="{96C55417-B8A9-5013-5065-FFC8FA2D9777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70" name="Freeform: Shape 6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D416F7A7-622D-A5B7-3BAC-F74A7042CA24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1" name="Freeform: Shape 7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E567E6D-EEF6-E32B-1539-9A50C2BFE885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72" name="Oval 7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45B9156-C483-1680-B997-8326C33FFA42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7CDC4B4D-2F85-800B-F0B6-8C555A4E28FD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18</a:t>
            </a:fld>
            <a:endParaRPr lang="en-US" dirty="0">
              <a:solidFill>
                <a:srgbClr val="0B2D7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BC922-A7A1-323E-5008-EC4ED9856F85}"/>
              </a:ext>
            </a:extLst>
          </p:cNvPr>
          <p:cNvSpPr txBox="1"/>
          <p:nvPr/>
        </p:nvSpPr>
        <p:spPr>
          <a:xfrm>
            <a:off x="3912634" y="254552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18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نتایج و مقایسات</a:t>
            </a:r>
            <a:endParaRPr lang="fa-IR" sz="18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C1A54CC-FB83-9C6A-9D14-6203A501C5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451" y="624048"/>
            <a:ext cx="9444375" cy="1481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BABBA5-2361-05B4-48F0-5A5A49CC08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8800" y="3646467"/>
            <a:ext cx="1815040" cy="880984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90A296-8F44-FD7B-BFE5-A67E3405AFF7}"/>
              </a:ext>
            </a:extLst>
          </p:cNvPr>
          <p:cNvSpPr/>
          <p:nvPr/>
        </p:nvSpPr>
        <p:spPr>
          <a:xfrm>
            <a:off x="3515439" y="3684975"/>
            <a:ext cx="794390" cy="619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D807F-0115-5AA3-0578-4B43D76024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09881" y="2169929"/>
            <a:ext cx="4511927" cy="34619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B7B55A-7EC5-A797-2851-96BE0242584B}"/>
              </a:ext>
            </a:extLst>
          </p:cNvPr>
          <p:cNvSpPr/>
          <p:nvPr/>
        </p:nvSpPr>
        <p:spPr>
          <a:xfrm>
            <a:off x="1314025" y="3296088"/>
            <a:ext cx="1944926" cy="1566368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FCA07B-EA08-B93D-4161-2BA91DEED051}"/>
              </a:ext>
            </a:extLst>
          </p:cNvPr>
          <p:cNvSpPr/>
          <p:nvPr/>
        </p:nvSpPr>
        <p:spPr>
          <a:xfrm rot="16200000">
            <a:off x="377582" y="5597387"/>
            <a:ext cx="843895" cy="102899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3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269E0A-0D03-AC03-165D-8AC311341E98}"/>
              </a:ext>
            </a:extLst>
          </p:cNvPr>
          <p:cNvSpPr/>
          <p:nvPr/>
        </p:nvSpPr>
        <p:spPr>
          <a:xfrm rot="16200000">
            <a:off x="10319886" y="4814809"/>
            <a:ext cx="843895" cy="259414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4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6BDC5D9-9175-4FCF-8589-32FCE632AD7A}"/>
              </a:ext>
            </a:extLst>
          </p:cNvPr>
          <p:cNvSpPr/>
          <p:nvPr/>
        </p:nvSpPr>
        <p:spPr>
          <a:xfrm rot="16200000">
            <a:off x="4957446" y="2046514"/>
            <a:ext cx="843895" cy="8130735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8FAE44-5013-818D-98AC-9D62C843B66C}"/>
              </a:ext>
            </a:extLst>
          </p:cNvPr>
          <p:cNvGrpSpPr/>
          <p:nvPr/>
        </p:nvGrpSpPr>
        <p:grpSpPr>
          <a:xfrm>
            <a:off x="11177364" y="5812418"/>
            <a:ext cx="598925" cy="598926"/>
            <a:chOff x="3910691" y="2437163"/>
            <a:chExt cx="598925" cy="598926"/>
          </a:xfrm>
        </p:grpSpPr>
        <p:sp>
          <p:nvSpPr>
            <p:cNvPr id="6" name="Freeform: Shape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F16A8AF-3D64-A51C-1F7C-020B960207EC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" name="Graphic 6">
              <a:hlinkClick r:id="rId2" action="ppaction://hlinksldjump"/>
              <a:extLst>
                <a:ext uri="{FF2B5EF4-FFF2-40B4-BE49-F238E27FC236}">
                  <a16:creationId xmlns:a16="http://schemas.microsoft.com/office/drawing/2014/main" id="{486E5D95-5D03-FEAA-21A5-56F85C0BB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EA0E5F-0871-1993-53B5-C5D04D08A42E}"/>
              </a:ext>
            </a:extLst>
          </p:cNvPr>
          <p:cNvGrpSpPr/>
          <p:nvPr/>
        </p:nvGrpSpPr>
        <p:grpSpPr>
          <a:xfrm>
            <a:off x="10440084" y="5812418"/>
            <a:ext cx="598925" cy="598926"/>
            <a:chOff x="4240843" y="3714034"/>
            <a:chExt cx="598925" cy="598926"/>
          </a:xfrm>
        </p:grpSpPr>
        <p:sp>
          <p:nvSpPr>
            <p:cNvPr id="9" name="Freeform: Shap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21F8EF8E-5ECB-9ED3-A7DE-887A637E88B2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0" name="Graphic 224">
              <a:extLst>
                <a:ext uri="{FF2B5EF4-FFF2-40B4-BE49-F238E27FC236}">
                  <a16:creationId xmlns:a16="http://schemas.microsoft.com/office/drawing/2014/main" id="{9A4D610E-820C-19FC-88B6-D62121113943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11" name="Freeform: Shape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465F043-E98E-7470-510F-10CC9C9BBF8C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5380F9E-15C5-3DC9-1351-D68984363DD9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23D86CB-D034-0043-906A-08098B825324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A2C3C9-8206-2D46-91B1-16346D3E354C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F3B51F-052D-8DFA-5B6F-4BDA8A1DA178}"/>
              </a:ext>
            </a:extLst>
          </p:cNvPr>
          <p:cNvGrpSpPr/>
          <p:nvPr/>
        </p:nvGrpSpPr>
        <p:grpSpPr>
          <a:xfrm>
            <a:off x="9707378" y="5812418"/>
            <a:ext cx="598925" cy="598926"/>
            <a:chOff x="5088575" y="3714034"/>
            <a:chExt cx="598925" cy="598926"/>
          </a:xfrm>
        </p:grpSpPr>
        <p:sp>
          <p:nvSpPr>
            <p:cNvPr id="16" name="Freeform: Shape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8901FAF6-FC28-559B-3E53-D4DD66B45EDE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17" name="Graphic 235">
              <a:hlinkClick r:id="rId6" action="ppaction://hlinksldjump"/>
              <a:extLst>
                <a:ext uri="{FF2B5EF4-FFF2-40B4-BE49-F238E27FC236}">
                  <a16:creationId xmlns:a16="http://schemas.microsoft.com/office/drawing/2014/main" id="{1B384449-089F-85E4-B4D5-5C1A3074E727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C3E09A-807C-7306-4E0F-15EA866AB659}"/>
              </a:ext>
            </a:extLst>
          </p:cNvPr>
          <p:cNvSpPr txBox="1"/>
          <p:nvPr/>
        </p:nvSpPr>
        <p:spPr>
          <a:xfrm>
            <a:off x="1356778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تحلیل داده‌ها: نتایج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990797-C01C-F88B-3E0F-8B25B45ACB16}"/>
              </a:ext>
            </a:extLst>
          </p:cNvPr>
          <p:cNvGrpSpPr/>
          <p:nvPr/>
        </p:nvGrpSpPr>
        <p:grpSpPr>
          <a:xfrm>
            <a:off x="8629615" y="5819855"/>
            <a:ext cx="598925" cy="598926"/>
            <a:chOff x="6415920" y="3429000"/>
            <a:chExt cx="598925" cy="598926"/>
          </a:xfrm>
        </p:grpSpPr>
        <p:sp>
          <p:nvSpPr>
            <p:cNvPr id="20" name="Freeform: Shape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4F479E6A-3EA8-C00A-5D53-C008EBDF8128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21" name="Graphic 160">
              <a:extLst>
                <a:ext uri="{FF2B5EF4-FFF2-40B4-BE49-F238E27FC236}">
                  <a16:creationId xmlns:a16="http://schemas.microsoft.com/office/drawing/2014/main" id="{81FD207C-6D63-18B6-2397-AC216FA1BA51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44BDFF3-51BF-EF6D-F93E-F23E487A64AC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A0D0B3F-8AEA-9185-60F0-05DF8E4886BB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ED5708-EFF2-6BBA-3D9C-AD0C7BDB86A1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5" name="Freeform: Shape 2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B1EBE5-3CE9-57A2-5602-163159368C38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FF7F24C-B62C-934D-45D7-7A79F3531E6D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7B2BF38-F969-1FDE-7523-5EC19F0F7BF8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0893394-8288-9A30-7037-B08E7B0FEADE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C70C824-974A-8B89-2F60-11A44F090899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BA5F3C9-5BD7-A7F7-D8A5-4978B359111E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893E08-3971-2D02-8FAC-BFD575E56906}"/>
              </a:ext>
            </a:extLst>
          </p:cNvPr>
          <p:cNvGrpSpPr/>
          <p:nvPr/>
        </p:nvGrpSpPr>
        <p:grpSpPr>
          <a:xfrm>
            <a:off x="500067" y="5812419"/>
            <a:ext cx="598925" cy="598926"/>
            <a:chOff x="4936175" y="3561634"/>
            <a:chExt cx="598925" cy="598926"/>
          </a:xfrm>
        </p:grpSpPr>
        <p:sp>
          <p:nvSpPr>
            <p:cNvPr id="32" name="Freeform: Shape 31">
              <a:hlinkClick r:id="rId8" action="ppaction://hlinksldjump"/>
              <a:extLst>
                <a:ext uri="{FF2B5EF4-FFF2-40B4-BE49-F238E27FC236}">
                  <a16:creationId xmlns:a16="http://schemas.microsoft.com/office/drawing/2014/main" id="{F0FEC3C9-50EC-5F3A-E30C-751C49B11457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33" name="Graphic 32">
              <a:hlinkClick r:id="rId8" action="ppaction://hlinksldjump"/>
              <a:extLst>
                <a:ext uri="{FF2B5EF4-FFF2-40B4-BE49-F238E27FC236}">
                  <a16:creationId xmlns:a16="http://schemas.microsoft.com/office/drawing/2014/main" id="{DAFD579F-588C-5BB2-7781-6A97AF5BC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24543-98CA-24E6-C4DD-D8F1E97DFD99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1820F3-E7F6-1961-3229-68A5C3869BBF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: Shape 3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5C12E87-561D-FAC6-DDFB-00D40DE8B6EC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37" name="Freeform: Shape 3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2B91752-5408-9D27-B51E-C903951A5BB4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CEA559-89DC-2727-F794-0C68FDAA07E7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: Shape 3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5C050A7-2CB0-266B-D003-AE5E60A5E739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0" name="Freeform: Shape 3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56C2B7F-5BAE-4E40-C17B-6CB421909AD6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245B43-9F56-3ED1-1CBD-AD4E11496612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42" name="Freeform: Shape 4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820790F-55C6-64A7-60DE-B462346E712E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43" name="Graphic 22">
              <a:extLst>
                <a:ext uri="{FF2B5EF4-FFF2-40B4-BE49-F238E27FC236}">
                  <a16:creationId xmlns:a16="http://schemas.microsoft.com/office/drawing/2014/main" id="{0C92FAA3-2EFD-8707-4CA7-027E661718B1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44" name="Freeform: Shape 4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FD2783F-D78F-3AAF-FEC7-09DD4537536D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45" name="Freeform: Shape 4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717E2E7-FD57-7F91-F7ED-78B771469510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46" name="Freeform: Shape 4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5BB4D3C-1593-D00E-C247-058AE6F4F9FB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A6215B-A3C3-EFE5-030E-43DDE7330DB4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48" name="Freeform: Shape 47">
              <a:hlinkClick r:id="rId12" action="ppaction://hlinksldjump"/>
              <a:extLst>
                <a:ext uri="{FF2B5EF4-FFF2-40B4-BE49-F238E27FC236}">
                  <a16:creationId xmlns:a16="http://schemas.microsoft.com/office/drawing/2014/main" id="{6D58EC08-A831-2C3C-D90F-10B475F90038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49" name="Graphic 5">
              <a:extLst>
                <a:ext uri="{FF2B5EF4-FFF2-40B4-BE49-F238E27FC236}">
                  <a16:creationId xmlns:a16="http://schemas.microsoft.com/office/drawing/2014/main" id="{D4064D11-0E12-3DDA-B9D9-3BD048BE15D5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50" name="Freeform: Shape 4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0ABCB07-5E02-7023-01DD-BA05432836C6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51" name="Freeform: Shape 5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BC448E2-AA31-3AFE-23E4-E6961F4A4F16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52" name="Oval 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26B820-0894-09F2-8545-ED50C206F7BA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4F407C6A-3687-5B85-D1E5-68B2F40B69C1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19</a:t>
            </a:fld>
            <a:endParaRPr lang="en-US" dirty="0">
              <a:solidFill>
                <a:srgbClr val="0B2D77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FF2CA6-A4A0-8E7B-A14B-21A921CD5669}"/>
              </a:ext>
            </a:extLst>
          </p:cNvPr>
          <p:cNvSpPr txBox="1"/>
          <p:nvPr/>
        </p:nvSpPr>
        <p:spPr>
          <a:xfrm>
            <a:off x="3912634" y="254552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18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نتایج و مقایسات</a:t>
            </a:r>
            <a:endParaRPr lang="fa-IR" sz="18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2629FE4-7856-158F-63C2-2AD50A183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1279" y="618100"/>
            <a:ext cx="9775547" cy="15331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DB24534-72BD-C192-B0F7-AE90381A2A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14714" y="2773680"/>
            <a:ext cx="3224595" cy="93483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449FC36-CF5D-EC9C-916B-3DFA9E0B6D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746" y="2419831"/>
            <a:ext cx="3453129" cy="303428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3876A2D-A81D-920F-ECC1-98AC0698B8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668" y="2269162"/>
            <a:ext cx="3847270" cy="30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88DBC2-2BA5-D3C3-7EEB-927D41AD304B}"/>
              </a:ext>
            </a:extLst>
          </p:cNvPr>
          <p:cNvSpPr/>
          <p:nvPr/>
        </p:nvSpPr>
        <p:spPr>
          <a:xfrm rot="16200000">
            <a:off x="4814581" y="-2484336"/>
            <a:ext cx="2562835" cy="1219200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38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7F866-5CE3-2238-3671-04BE1C13AB50}"/>
              </a:ext>
            </a:extLst>
          </p:cNvPr>
          <p:cNvSpPr/>
          <p:nvPr/>
        </p:nvSpPr>
        <p:spPr>
          <a:xfrm rot="16200000">
            <a:off x="7000818" y="1918887"/>
            <a:ext cx="2562835" cy="338812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40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5C81F5-91D9-0186-270A-EDFF09142186}"/>
              </a:ext>
            </a:extLst>
          </p:cNvPr>
          <p:cNvSpPr/>
          <p:nvPr/>
        </p:nvSpPr>
        <p:spPr>
          <a:xfrm rot="16200000">
            <a:off x="4606306" y="-2265579"/>
            <a:ext cx="2988366" cy="1218302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71D0AD-66D8-3C36-6BA8-D15B9D1AB2D3}"/>
              </a:ext>
            </a:extLst>
          </p:cNvPr>
          <p:cNvGrpSpPr/>
          <p:nvPr/>
        </p:nvGrpSpPr>
        <p:grpSpPr>
          <a:xfrm>
            <a:off x="5167773" y="1236871"/>
            <a:ext cx="1856445" cy="1818885"/>
            <a:chOff x="3910691" y="2437163"/>
            <a:chExt cx="598925" cy="598926"/>
          </a:xfrm>
        </p:grpSpPr>
        <p:sp>
          <p:nvSpPr>
            <p:cNvPr id="42" name="Freeform: Shape 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D966BA-FE7F-F6DD-9516-B79ADE536310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0146ACF-CEE6-769A-3C38-D4EB716DB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05829B-D461-3B00-0683-2F5B65F21A1E}"/>
              </a:ext>
            </a:extLst>
          </p:cNvPr>
          <p:cNvGrpSpPr/>
          <p:nvPr/>
        </p:nvGrpSpPr>
        <p:grpSpPr>
          <a:xfrm>
            <a:off x="5167773" y="1236871"/>
            <a:ext cx="1856445" cy="1818885"/>
            <a:chOff x="4240843" y="3714034"/>
            <a:chExt cx="598925" cy="598926"/>
          </a:xfrm>
        </p:grpSpPr>
        <p:sp>
          <p:nvSpPr>
            <p:cNvPr id="45" name="Freeform: Shape 4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047B21B-D1A3-F465-FEFC-5208B232A61C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46" name="Graphic 224">
              <a:extLst>
                <a:ext uri="{FF2B5EF4-FFF2-40B4-BE49-F238E27FC236}">
                  <a16:creationId xmlns:a16="http://schemas.microsoft.com/office/drawing/2014/main" id="{8BB90B60-F6BE-1E46-97F6-0AAF8B873381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5001550-3ABF-0468-AE9B-FF8FC816F08E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87107EA-A25A-395D-031A-8E594D247EEC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6BACEF5-45D2-741C-D3A3-529539709BCC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80F0CB6-6CCB-FB83-80CA-C4289D7E473C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588DB2-8B82-9734-D831-D9642FE79693}"/>
              </a:ext>
            </a:extLst>
          </p:cNvPr>
          <p:cNvGrpSpPr/>
          <p:nvPr/>
        </p:nvGrpSpPr>
        <p:grpSpPr>
          <a:xfrm>
            <a:off x="5167773" y="1236871"/>
            <a:ext cx="1856445" cy="1818885"/>
            <a:chOff x="5088575" y="3714034"/>
            <a:chExt cx="598925" cy="598926"/>
          </a:xfrm>
        </p:grpSpPr>
        <p:sp>
          <p:nvSpPr>
            <p:cNvPr id="52" name="Freeform: Shape 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41AFA24-29BA-B539-AB68-088E97C4150E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53" name="Graphic 235">
              <a:extLst>
                <a:ext uri="{FF2B5EF4-FFF2-40B4-BE49-F238E27FC236}">
                  <a16:creationId xmlns:a16="http://schemas.microsoft.com/office/drawing/2014/main" id="{FB8C3955-280A-C6A8-E633-9AF44420CC7D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B94812-69DE-1504-375F-AF213798FAE8}"/>
              </a:ext>
            </a:extLst>
          </p:cNvPr>
          <p:cNvGrpSpPr/>
          <p:nvPr/>
        </p:nvGrpSpPr>
        <p:grpSpPr>
          <a:xfrm>
            <a:off x="5167773" y="1236871"/>
            <a:ext cx="1856445" cy="1818885"/>
            <a:chOff x="6415920" y="3429000"/>
            <a:chExt cx="598925" cy="598926"/>
          </a:xfrm>
        </p:grpSpPr>
        <p:sp>
          <p:nvSpPr>
            <p:cNvPr id="55" name="Freeform: Shape 5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F75FF3-42ED-BB93-8C09-763567217ED8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56" name="Graphic 160">
              <a:extLst>
                <a:ext uri="{FF2B5EF4-FFF2-40B4-BE49-F238E27FC236}">
                  <a16:creationId xmlns:a16="http://schemas.microsoft.com/office/drawing/2014/main" id="{E0429BC2-F764-AD06-E24C-B7E6ECDE65A4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9C7CD59-CD31-A639-EA43-DA863CF9D256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07DFD87-79B4-CC24-1665-607CEF03A7A8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D9ABD1A-A19F-ED25-386C-7D0DE4BFAB76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2ECE8D3-BE30-3CED-9643-F212F02DD911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B66DF58-5A27-63AC-0CEC-FE4925C86D7D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629108B-6E30-8886-6AED-F556DA73E3EC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D08F26C-E44F-104C-A9E2-6F36CFC5977C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EBFCCF6-89C2-293E-AEC1-E693B50A009F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76355E2-3DE1-E9E9-87F4-C85E7DB9BEA0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869742-CB09-F0F2-6ABB-50241162503B}"/>
              </a:ext>
            </a:extLst>
          </p:cNvPr>
          <p:cNvGrpSpPr/>
          <p:nvPr/>
        </p:nvGrpSpPr>
        <p:grpSpPr>
          <a:xfrm>
            <a:off x="5167773" y="1236871"/>
            <a:ext cx="1856445" cy="1818885"/>
            <a:chOff x="4936175" y="3561634"/>
            <a:chExt cx="598925" cy="598926"/>
          </a:xfrm>
        </p:grpSpPr>
        <p:sp>
          <p:nvSpPr>
            <p:cNvPr id="67" name="Freeform: Shape 6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B7353E3-E972-1E4C-0939-709AF053FDB3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317B6071-9753-2176-0DD4-FDB62FC2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8E85B71-8D3A-9893-3EDE-6D7BAFB1094D}"/>
              </a:ext>
            </a:extLst>
          </p:cNvPr>
          <p:cNvSpPr txBox="1"/>
          <p:nvPr/>
        </p:nvSpPr>
        <p:spPr>
          <a:xfrm>
            <a:off x="1965544" y="3141256"/>
            <a:ext cx="823689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1">
              <a:lnSpc>
                <a:spcPct val="200000"/>
              </a:lnSpc>
            </a:pPr>
            <a:r>
              <a:rPr lang="ar-SA" sz="2000" dirty="0">
                <a:solidFill>
                  <a:schemeClr val="bg1"/>
                </a:solidFill>
                <a:latin typeface="Shabnam" panose="020B0604020202020204" charset="-78"/>
                <a:cs typeface="Shabnam" panose="020B0604020202020204" charset="-78"/>
              </a:rPr>
              <a:t>انتخاب بهینه موجک برای حذف نویز سیگنال</a:t>
            </a:r>
            <a:endParaRPr lang="fa-IR" sz="2000" dirty="0">
              <a:solidFill>
                <a:schemeClr val="bg1"/>
              </a:solidFill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EB575F-02F1-38FD-04DD-38CBEE33C33F}"/>
              </a:ext>
            </a:extLst>
          </p:cNvPr>
          <p:cNvSpPr txBox="1"/>
          <p:nvPr/>
        </p:nvSpPr>
        <p:spPr>
          <a:xfrm>
            <a:off x="1977555" y="-654110"/>
            <a:ext cx="8236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latin typeface="Shabnam" panose="020B0603030804020204" pitchFamily="34" charset="-78"/>
                <a:cs typeface="Shabnam" panose="020B0603030804020204" pitchFamily="34" charset="-78"/>
              </a:rPr>
              <a:t>فهرست مطالب پروپوزال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B93B36-005B-642A-8A01-5F7AEDA542FE}"/>
              </a:ext>
            </a:extLst>
          </p:cNvPr>
          <p:cNvSpPr/>
          <p:nvPr/>
        </p:nvSpPr>
        <p:spPr>
          <a:xfrm>
            <a:off x="7861737" y="3853691"/>
            <a:ext cx="3314700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r" rtl="1">
              <a:lnSpc>
                <a:spcPct val="200000"/>
              </a:lnSpc>
            </a:pPr>
            <a:r>
              <a:rPr lang="fa-IR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نام دانشجو: محمد رضا منصوری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1165EA-169D-72A5-C8B2-472D5E13A3F7}"/>
              </a:ext>
            </a:extLst>
          </p:cNvPr>
          <p:cNvSpPr/>
          <p:nvPr/>
        </p:nvSpPr>
        <p:spPr>
          <a:xfrm>
            <a:off x="1057772" y="3853690"/>
            <a:ext cx="3314700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r" rtl="1">
              <a:lnSpc>
                <a:spcPct val="200000"/>
              </a:lnSpc>
            </a:pPr>
            <a:r>
              <a:rPr lang="fa-IR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تاریخ ارائه:  5 اسفند 1403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99E565-82CD-6AFD-1908-673D2D185C0D}"/>
              </a:ext>
            </a:extLst>
          </p:cNvPr>
          <p:cNvSpPr/>
          <p:nvPr/>
        </p:nvSpPr>
        <p:spPr>
          <a:xfrm>
            <a:off x="7296150" y="4512264"/>
            <a:ext cx="3880287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r" rtl="1">
              <a:lnSpc>
                <a:spcPct val="200000"/>
              </a:lnSpc>
            </a:pPr>
            <a:r>
              <a:rPr lang="fa-IR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رشته: مهندسی برق مخابرات سیستم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12F54F-58C0-BF21-C554-3B5B5DEE76BC}"/>
              </a:ext>
            </a:extLst>
          </p:cNvPr>
          <p:cNvSpPr/>
          <p:nvPr/>
        </p:nvSpPr>
        <p:spPr>
          <a:xfrm>
            <a:off x="492185" y="4512263"/>
            <a:ext cx="3880287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r" rtl="1">
              <a:lnSpc>
                <a:spcPct val="200000"/>
              </a:lnSpc>
            </a:pPr>
            <a:r>
              <a:rPr lang="fa-IR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نام دانشگاه: دانشگاه خلیج فارس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41128-0A8C-992D-75CF-BA366705B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9" t="1683" r="11946" b="26011"/>
          <a:stretch/>
        </p:blipFill>
        <p:spPr>
          <a:xfrm>
            <a:off x="5275886" y="1365877"/>
            <a:ext cx="1640215" cy="15496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0472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1AF8E5-0613-0547-B743-31B9A451AEBC}"/>
              </a:ext>
            </a:extLst>
          </p:cNvPr>
          <p:cNvSpPr/>
          <p:nvPr/>
        </p:nvSpPr>
        <p:spPr>
          <a:xfrm rot="16200000">
            <a:off x="5674053" y="4144774"/>
            <a:ext cx="843895" cy="39333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7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AE63DD-BB3D-7478-4153-39654195A216}"/>
              </a:ext>
            </a:extLst>
          </p:cNvPr>
          <p:cNvSpPr/>
          <p:nvPr/>
        </p:nvSpPr>
        <p:spPr>
          <a:xfrm rot="16200000">
            <a:off x="6379375" y="5565347"/>
            <a:ext cx="843895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8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E50448-C8D1-2561-4072-CA217F6BE0A0}"/>
              </a:ext>
            </a:extLst>
          </p:cNvPr>
          <p:cNvSpPr/>
          <p:nvPr/>
        </p:nvSpPr>
        <p:spPr>
          <a:xfrm rot="16200000">
            <a:off x="5675501" y="4146717"/>
            <a:ext cx="843895" cy="393047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0EB8126-5C4C-7353-1134-7DCE4777AA57}"/>
              </a:ext>
            </a:extLst>
          </p:cNvPr>
          <p:cNvGrpSpPr/>
          <p:nvPr/>
        </p:nvGrpSpPr>
        <p:grpSpPr>
          <a:xfrm>
            <a:off x="7224567" y="5812492"/>
            <a:ext cx="598925" cy="598926"/>
            <a:chOff x="3910691" y="2437163"/>
            <a:chExt cx="598925" cy="598926"/>
          </a:xfrm>
        </p:grpSpPr>
        <p:sp>
          <p:nvSpPr>
            <p:cNvPr id="70" name="Freeform: Shape 69">
              <a:hlinkClick r:id="rId3" action="ppaction://hlinksldjump"/>
              <a:extLst>
                <a:ext uri="{FF2B5EF4-FFF2-40B4-BE49-F238E27FC236}">
                  <a16:creationId xmlns:a16="http://schemas.microsoft.com/office/drawing/2014/main" id="{4B8F3CB5-29C7-8F51-906D-2B641FE93030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1" name="Graphic 70">
              <a:hlinkClick r:id="rId3" action="ppaction://hlinksldjump"/>
              <a:extLst>
                <a:ext uri="{FF2B5EF4-FFF2-40B4-BE49-F238E27FC236}">
                  <a16:creationId xmlns:a16="http://schemas.microsoft.com/office/drawing/2014/main" id="{204EF404-7407-CF16-6BC1-F72965E93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722D98D-8D81-328A-EC97-BE31FA47EF02}"/>
              </a:ext>
            </a:extLst>
          </p:cNvPr>
          <p:cNvGrpSpPr/>
          <p:nvPr/>
        </p:nvGrpSpPr>
        <p:grpSpPr>
          <a:xfrm>
            <a:off x="6509738" y="5812492"/>
            <a:ext cx="598925" cy="598926"/>
            <a:chOff x="4240843" y="3714034"/>
            <a:chExt cx="598925" cy="598926"/>
          </a:xfrm>
        </p:grpSpPr>
        <p:sp>
          <p:nvSpPr>
            <p:cNvPr id="73" name="Freeform: Shape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8B73381B-CCAC-240F-5C6F-07DD828A83A9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4" name="Graphic 224">
              <a:extLst>
                <a:ext uri="{FF2B5EF4-FFF2-40B4-BE49-F238E27FC236}">
                  <a16:creationId xmlns:a16="http://schemas.microsoft.com/office/drawing/2014/main" id="{4AC2E6B8-BC40-F865-0FC7-C9BED2C4418D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75" name="Freeform: Shape 7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CE2F33-C60B-1963-EF8C-53F95E12B57E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1AF6E41-6E17-A586-0CB2-CBD8CFC2B011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87FB19-E153-DB29-FD97-15B99594566A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54F80A2-B01C-04CA-4369-B4D32CE1335A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6EA52B-4DBE-C768-8276-B16241D200B0}"/>
              </a:ext>
            </a:extLst>
          </p:cNvPr>
          <p:cNvGrpSpPr/>
          <p:nvPr/>
        </p:nvGrpSpPr>
        <p:grpSpPr>
          <a:xfrm>
            <a:off x="5794856" y="5812492"/>
            <a:ext cx="598925" cy="598926"/>
            <a:chOff x="5088575" y="3714034"/>
            <a:chExt cx="598925" cy="598926"/>
          </a:xfrm>
        </p:grpSpPr>
        <p:sp>
          <p:nvSpPr>
            <p:cNvPr id="80" name="Freeform: Shape 79">
              <a:hlinkClick r:id="rId7" action="ppaction://hlinksldjump"/>
              <a:extLst>
                <a:ext uri="{FF2B5EF4-FFF2-40B4-BE49-F238E27FC236}">
                  <a16:creationId xmlns:a16="http://schemas.microsoft.com/office/drawing/2014/main" id="{74E38035-BA51-B071-46E1-177BC01B0D26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8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55FFA1A6-04AE-C885-0D4B-329AA6522CE7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5AA698-B0A8-9269-8FAC-4A11038D86E9}"/>
              </a:ext>
            </a:extLst>
          </p:cNvPr>
          <p:cNvGrpSpPr/>
          <p:nvPr/>
        </p:nvGrpSpPr>
        <p:grpSpPr>
          <a:xfrm>
            <a:off x="5079974" y="5812492"/>
            <a:ext cx="598925" cy="598926"/>
            <a:chOff x="6415920" y="3429000"/>
            <a:chExt cx="598925" cy="598926"/>
          </a:xfrm>
        </p:grpSpPr>
        <p:sp>
          <p:nvSpPr>
            <p:cNvPr id="83" name="Freeform: Shape 82">
              <a:hlinkClick r:id="rId8" action="ppaction://hlinksldjump"/>
              <a:extLst>
                <a:ext uri="{FF2B5EF4-FFF2-40B4-BE49-F238E27FC236}">
                  <a16:creationId xmlns:a16="http://schemas.microsoft.com/office/drawing/2014/main" id="{D3A431D1-3813-0A7E-0BF5-305CB3D0A653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4" name="Graphic 160">
              <a:extLst>
                <a:ext uri="{FF2B5EF4-FFF2-40B4-BE49-F238E27FC236}">
                  <a16:creationId xmlns:a16="http://schemas.microsoft.com/office/drawing/2014/main" id="{1B86E3A0-8E82-5853-C7A6-A741335E14F1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3839255-CF74-2571-8162-0B8C97E3B66C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8803452-8170-349A-88F0-16D670BA1942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3E4CE84-C718-2293-8173-872A3D9F0A9F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8" name="Freeform: Shape 8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A1FCAA4-8C6D-3309-FEEE-A57E0FEC0A03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8C2169A-3D18-C5A5-9F7E-DA77226BF027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E84CD21-FD84-0C7B-B3C1-ABD25D94707A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322CC7C-431D-99BB-93CE-476916474D19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9437308-FC61-E340-978B-D08D31A5E961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CC59153-D06A-94A4-AD26-BBA6DBD3AD4C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22BA02-4FAB-8D8C-A1B7-C4B4FCD9B49C}"/>
              </a:ext>
            </a:extLst>
          </p:cNvPr>
          <p:cNvGrpSpPr/>
          <p:nvPr/>
        </p:nvGrpSpPr>
        <p:grpSpPr>
          <a:xfrm>
            <a:off x="4368507" y="5812492"/>
            <a:ext cx="598925" cy="598926"/>
            <a:chOff x="4936175" y="3561634"/>
            <a:chExt cx="598925" cy="598926"/>
          </a:xfrm>
        </p:grpSpPr>
        <p:sp>
          <p:nvSpPr>
            <p:cNvPr id="95" name="Freeform: Shape 94">
              <a:hlinkClick r:id="rId9" action="ppaction://hlinksldjump"/>
              <a:extLst>
                <a:ext uri="{FF2B5EF4-FFF2-40B4-BE49-F238E27FC236}">
                  <a16:creationId xmlns:a16="http://schemas.microsoft.com/office/drawing/2014/main" id="{0860506F-9709-D965-A954-22503538929B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6" name="Graphic 95">
              <a:hlinkClick r:id="rId9" action="ppaction://hlinksldjump"/>
              <a:extLst>
                <a:ext uri="{FF2B5EF4-FFF2-40B4-BE49-F238E27FC236}">
                  <a16:creationId xmlns:a16="http://schemas.microsoft.com/office/drawing/2014/main" id="{048A1E99-CEE5-D53A-0792-FD5A0A881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13FBDC-A886-3704-DA70-A6CF6F1372C4}"/>
              </a:ext>
            </a:extLst>
          </p:cNvPr>
          <p:cNvSpPr/>
          <p:nvPr/>
        </p:nvSpPr>
        <p:spPr>
          <a:xfrm>
            <a:off x="-1066800" y="2419350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2165A-99DA-A455-C1F9-0781691E38C6}"/>
              </a:ext>
            </a:extLst>
          </p:cNvPr>
          <p:cNvSpPr txBox="1"/>
          <p:nvPr/>
        </p:nvSpPr>
        <p:spPr>
          <a:xfrm>
            <a:off x="1975873" y="2877234"/>
            <a:ext cx="823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36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بخش پنجم: منابع و مراجع</a:t>
            </a:r>
          </a:p>
        </p:txBody>
      </p:sp>
    </p:spTree>
    <p:extLst>
      <p:ext uri="{BB962C8B-B14F-4D97-AF65-F5344CB8AC3E}">
        <p14:creationId xmlns:p14="http://schemas.microsoft.com/office/powerpoint/2010/main" val="165125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2062DAE-3587-2922-FEFD-EF891669C904}"/>
              </a:ext>
            </a:extLst>
          </p:cNvPr>
          <p:cNvSpPr/>
          <p:nvPr/>
        </p:nvSpPr>
        <p:spPr>
          <a:xfrm rot="16200000">
            <a:off x="377582" y="5597387"/>
            <a:ext cx="843895" cy="102899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2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4BD0DA-64A3-546A-AAD9-2F7B72340181}"/>
              </a:ext>
            </a:extLst>
          </p:cNvPr>
          <p:cNvSpPr/>
          <p:nvPr/>
        </p:nvSpPr>
        <p:spPr>
          <a:xfrm rot="16200000">
            <a:off x="10036156" y="4531079"/>
            <a:ext cx="843895" cy="3161603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4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3A9D30-6B5A-5F4A-8F98-6C3359E1D6BA}"/>
              </a:ext>
            </a:extLst>
          </p:cNvPr>
          <p:cNvSpPr/>
          <p:nvPr/>
        </p:nvSpPr>
        <p:spPr>
          <a:xfrm rot="16200000">
            <a:off x="4159220" y="1815743"/>
            <a:ext cx="843895" cy="8592275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E04128-C9D7-F5C5-609C-AA65E933593C}"/>
              </a:ext>
            </a:extLst>
          </p:cNvPr>
          <p:cNvGrpSpPr/>
          <p:nvPr/>
        </p:nvGrpSpPr>
        <p:grpSpPr>
          <a:xfrm>
            <a:off x="9060688" y="5812418"/>
            <a:ext cx="598925" cy="598926"/>
            <a:chOff x="6415920" y="3429000"/>
            <a:chExt cx="598925" cy="598926"/>
          </a:xfrm>
        </p:grpSpPr>
        <p:sp>
          <p:nvSpPr>
            <p:cNvPr id="56" name="Freeform: Shape 55">
              <a:hlinkClick r:id="rId3" action="ppaction://hlinksldjump"/>
              <a:extLst>
                <a:ext uri="{FF2B5EF4-FFF2-40B4-BE49-F238E27FC236}">
                  <a16:creationId xmlns:a16="http://schemas.microsoft.com/office/drawing/2014/main" id="{91209B20-2F53-CB52-1F73-E28AF6984800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58" name="Graphic 160">
              <a:extLst>
                <a:ext uri="{FF2B5EF4-FFF2-40B4-BE49-F238E27FC236}">
                  <a16:creationId xmlns:a16="http://schemas.microsoft.com/office/drawing/2014/main" id="{0EF54929-3137-34FF-7222-65538FFB1540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AF37021-3C66-5BF5-7BE4-FEA16F4C3275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47C2993-1895-B58D-A589-F94368A5B43A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57D45EB-71CE-43C0-D1DE-4DFAD71BF3D8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6" name="Freeform: Shape 6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259FFC-FD84-673C-487D-E7DE087A8F37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DDFFC38-A86B-A05C-CF7B-A598EA9602A6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A807D17-82D7-DF89-69C8-6D2BAF193A48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F0E52C2-D174-B3CC-6C02-21D2E62FD2C4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E7AB139-95B2-0269-BD14-017A0D7B7C28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116D9F6-A92E-4E3A-8A71-D08EBCF6B95A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ECF715-C91A-1768-4180-803726A4D30B}"/>
              </a:ext>
            </a:extLst>
          </p:cNvPr>
          <p:cNvGrpSpPr/>
          <p:nvPr/>
        </p:nvGrpSpPr>
        <p:grpSpPr>
          <a:xfrm>
            <a:off x="11256593" y="5812418"/>
            <a:ext cx="598925" cy="598926"/>
            <a:chOff x="3910691" y="2437163"/>
            <a:chExt cx="598925" cy="598926"/>
          </a:xfrm>
        </p:grpSpPr>
        <p:sp>
          <p:nvSpPr>
            <p:cNvPr id="73" name="Freeform: Shape 72">
              <a:hlinkClick r:id="rId4" action="ppaction://hlinksldjump"/>
              <a:extLst>
                <a:ext uri="{FF2B5EF4-FFF2-40B4-BE49-F238E27FC236}">
                  <a16:creationId xmlns:a16="http://schemas.microsoft.com/office/drawing/2014/main" id="{BA4D82A2-24E9-4649-37B3-02286C6A41D8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4" name="Graphic 73">
              <a:hlinkClick r:id="rId4" action="ppaction://hlinksldjump"/>
              <a:extLst>
                <a:ext uri="{FF2B5EF4-FFF2-40B4-BE49-F238E27FC236}">
                  <a16:creationId xmlns:a16="http://schemas.microsoft.com/office/drawing/2014/main" id="{C3F60675-1554-CFB2-BE56-C733B5C42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8F9B3C2-27CD-6516-CEDA-5984E5CB81DA}"/>
              </a:ext>
            </a:extLst>
          </p:cNvPr>
          <p:cNvGrpSpPr/>
          <p:nvPr/>
        </p:nvGrpSpPr>
        <p:grpSpPr>
          <a:xfrm>
            <a:off x="10524624" y="5812418"/>
            <a:ext cx="598925" cy="598926"/>
            <a:chOff x="4240843" y="3714034"/>
            <a:chExt cx="598925" cy="598926"/>
          </a:xfrm>
        </p:grpSpPr>
        <p:sp>
          <p:nvSpPr>
            <p:cNvPr id="76" name="Freeform: Shape 75">
              <a:hlinkClick r:id="rId7" action="ppaction://hlinksldjump"/>
              <a:extLst>
                <a:ext uri="{FF2B5EF4-FFF2-40B4-BE49-F238E27FC236}">
                  <a16:creationId xmlns:a16="http://schemas.microsoft.com/office/drawing/2014/main" id="{8290DA19-DC96-8FA5-8FC8-6E2F1CF4E310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7" name="Graphic 224">
              <a:extLst>
                <a:ext uri="{FF2B5EF4-FFF2-40B4-BE49-F238E27FC236}">
                  <a16:creationId xmlns:a16="http://schemas.microsoft.com/office/drawing/2014/main" id="{73CBCB55-9BA7-9A0B-BBEA-12190B6D207C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78" name="Freeform: Shape 7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F4407B9-E472-9C1D-D4D2-2C80DCA62A57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50BC2E4-87E0-3EA7-29CF-21CECA996B7F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E40BE77-2169-09E8-8939-AC0878FAFD08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16133BF-2C20-AC2F-E20A-A1A3035413A3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AC73838-774B-9C39-A057-C7B965ACDD9C}"/>
              </a:ext>
            </a:extLst>
          </p:cNvPr>
          <p:cNvGrpSpPr/>
          <p:nvPr/>
        </p:nvGrpSpPr>
        <p:grpSpPr>
          <a:xfrm>
            <a:off x="9792656" y="5812418"/>
            <a:ext cx="598925" cy="598926"/>
            <a:chOff x="5088575" y="3714034"/>
            <a:chExt cx="598925" cy="598926"/>
          </a:xfrm>
        </p:grpSpPr>
        <p:sp>
          <p:nvSpPr>
            <p:cNvPr id="83" name="Freeform: Shape 82">
              <a:hlinkClick r:id="rId8" action="ppaction://hlinksldjump"/>
              <a:extLst>
                <a:ext uri="{FF2B5EF4-FFF2-40B4-BE49-F238E27FC236}">
                  <a16:creationId xmlns:a16="http://schemas.microsoft.com/office/drawing/2014/main" id="{7D91A41C-8013-875D-BFC5-50E6B80F5A0D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84" name="Graphic 235">
              <a:hlinkClick r:id="rId8" action="ppaction://hlinksldjump"/>
              <a:extLst>
                <a:ext uri="{FF2B5EF4-FFF2-40B4-BE49-F238E27FC236}">
                  <a16:creationId xmlns:a16="http://schemas.microsoft.com/office/drawing/2014/main" id="{E0E5ABCE-44DE-7EDA-CA30-ED1A1D2E759E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92CE340-C6FD-CE88-DCBC-5ACE0613337B}"/>
              </a:ext>
            </a:extLst>
          </p:cNvPr>
          <p:cNvSpPr txBox="1"/>
          <p:nvPr/>
        </p:nvSpPr>
        <p:spPr>
          <a:xfrm>
            <a:off x="349021" y="5888487"/>
            <a:ext cx="7705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منابع و مراجع: تیتر خود را وارد کنید.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389873-ABC0-FE21-C656-AB8C1B2425AB}"/>
              </a:ext>
            </a:extLst>
          </p:cNvPr>
          <p:cNvGrpSpPr/>
          <p:nvPr/>
        </p:nvGrpSpPr>
        <p:grpSpPr>
          <a:xfrm>
            <a:off x="8068867" y="5819853"/>
            <a:ext cx="598925" cy="598926"/>
            <a:chOff x="4936175" y="3561634"/>
            <a:chExt cx="598925" cy="598926"/>
          </a:xfrm>
        </p:grpSpPr>
        <p:sp>
          <p:nvSpPr>
            <p:cNvPr id="87" name="Freeform: Shape 8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3525B2-2448-7FA2-8F72-385DAC519503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88" name="Graphic 87">
              <a:hlinkClick r:id="rId9" action="ppaction://hlinksldjump"/>
              <a:extLst>
                <a:ext uri="{FF2B5EF4-FFF2-40B4-BE49-F238E27FC236}">
                  <a16:creationId xmlns:a16="http://schemas.microsoft.com/office/drawing/2014/main" id="{3382DC7B-0997-5DC8-0AB1-9EC6E37D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EFB54F5-3A56-0CB5-9AB9-E7D9BBA11482}"/>
              </a:ext>
            </a:extLst>
          </p:cNvPr>
          <p:cNvSpPr txBox="1"/>
          <p:nvPr/>
        </p:nvSpPr>
        <p:spPr>
          <a:xfrm>
            <a:off x="2488964" y="582157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در این قسمت عنوان اسلاید را وارد کنید</a:t>
            </a:r>
            <a:endParaRPr lang="fa-IR" sz="24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645FFE-6DF4-CB1C-C3FA-86743D58A1C2}"/>
              </a:ext>
            </a:extLst>
          </p:cNvPr>
          <p:cNvSpPr/>
          <p:nvPr/>
        </p:nvSpPr>
        <p:spPr>
          <a:xfrm>
            <a:off x="-1066800" y="-1922404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9" name="Rectangle: Rounded Corners 8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46F355-3092-5B84-4F4F-AADC33AD74EB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6B0227-7794-2B8C-2A53-1026AD889522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1" name="Freeform: Shape 9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0AEAEE0-1FD9-3D23-C7A4-DBF834A276C5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92" name="Freeform: Shape 9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CE3482C-2216-AA52-E85C-F9654661A181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103EF63-0C35-9E07-FB33-C4C6217C966D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4" name="Freeform: Shape 9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EBC3C0C-520A-815F-0002-CCCD1BFA71AC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95" name="Freeform: Shape 9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7B73FD0-23DF-1E9C-50C1-5C5469C884BC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E054E7D-D440-49B3-8CD9-08A377CEC654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97" name="Freeform: Shape 96">
              <a:hlinkClick r:id="rId12" action="ppaction://hlinksldjump"/>
              <a:extLst>
                <a:ext uri="{FF2B5EF4-FFF2-40B4-BE49-F238E27FC236}">
                  <a16:creationId xmlns:a16="http://schemas.microsoft.com/office/drawing/2014/main" id="{EA73BCC4-2B61-0EA6-CBE3-4CAD3106253D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98" name="Graphic 22">
              <a:extLst>
                <a:ext uri="{FF2B5EF4-FFF2-40B4-BE49-F238E27FC236}">
                  <a16:creationId xmlns:a16="http://schemas.microsoft.com/office/drawing/2014/main" id="{76C54D36-8016-07DE-064E-C883B7D0D3D8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99" name="Freeform: Shape 9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02A469B-18E5-07D9-E9EA-DD76A4572D3E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00" name="Freeform: Shape 9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3E4941F-F07A-A10A-4A46-C85EF13E29F5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01" name="Freeform: Shape 10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7D61E1A-9214-2431-D40C-02D11FCBB3D0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993D257-C1E3-3949-5E50-51CAF9E22AD3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103" name="Freeform: Shape 102">
              <a:hlinkClick r:id="rId13" action="ppaction://hlinksldjump"/>
              <a:extLst>
                <a:ext uri="{FF2B5EF4-FFF2-40B4-BE49-F238E27FC236}">
                  <a16:creationId xmlns:a16="http://schemas.microsoft.com/office/drawing/2014/main" id="{B2BA8ADE-C623-A32C-E415-777866890D55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04" name="Graphic 5">
              <a:extLst>
                <a:ext uri="{FF2B5EF4-FFF2-40B4-BE49-F238E27FC236}">
                  <a16:creationId xmlns:a16="http://schemas.microsoft.com/office/drawing/2014/main" id="{715BEC19-4B25-6CEF-64A1-8EA05B7771B2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105" name="Freeform: Shape 10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E8D2158-2B7D-3913-75E6-45241D821D9B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06" name="Freeform: Shape 10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AD7B120-0379-46DF-32B5-50CB265A2DC9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107" name="Oval 10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B67E5A-B1F2-4A07-C105-9261D2450303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108" name="Slide Number Placeholder 5">
            <a:extLst>
              <a:ext uri="{FF2B5EF4-FFF2-40B4-BE49-F238E27FC236}">
                <a16:creationId xmlns:a16="http://schemas.microsoft.com/office/drawing/2014/main" id="{A04022DC-5C99-F4C5-819D-C61D10E62421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21</a:t>
            </a:fld>
            <a:endParaRPr lang="en-US" dirty="0">
              <a:solidFill>
                <a:srgbClr val="0B2D7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F6E91-25F1-D12B-1A15-6683AAF919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3295" y="1472207"/>
            <a:ext cx="3634097" cy="3295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63C7D-5217-8F81-4E16-AB24931003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66106" y="1452996"/>
            <a:ext cx="3301686" cy="3295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FFE01-9C2E-6061-1980-2AB7E605C1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70272" y="1480541"/>
            <a:ext cx="3375662" cy="32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4BD0FC-20C2-6C1E-F89A-159AC342C6E1}"/>
              </a:ext>
            </a:extLst>
          </p:cNvPr>
          <p:cNvSpPr/>
          <p:nvPr/>
        </p:nvSpPr>
        <p:spPr>
          <a:xfrm rot="16200000">
            <a:off x="5674053" y="4144774"/>
            <a:ext cx="843895" cy="39333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7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55EC51-2FE2-5129-D89C-CDCF6100AF02}"/>
              </a:ext>
            </a:extLst>
          </p:cNvPr>
          <p:cNvSpPr/>
          <p:nvPr/>
        </p:nvSpPr>
        <p:spPr>
          <a:xfrm rot="16200000">
            <a:off x="6379375" y="5565347"/>
            <a:ext cx="843895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8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8B027A-FA65-61EB-1981-88894800D464}"/>
              </a:ext>
            </a:extLst>
          </p:cNvPr>
          <p:cNvSpPr/>
          <p:nvPr/>
        </p:nvSpPr>
        <p:spPr>
          <a:xfrm rot="16200000">
            <a:off x="5675501" y="4146717"/>
            <a:ext cx="843895" cy="393047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C1A6CB-4EEB-D527-BAB0-6473DDF57F55}"/>
              </a:ext>
            </a:extLst>
          </p:cNvPr>
          <p:cNvGrpSpPr/>
          <p:nvPr/>
        </p:nvGrpSpPr>
        <p:grpSpPr>
          <a:xfrm>
            <a:off x="7224567" y="5812492"/>
            <a:ext cx="598925" cy="598926"/>
            <a:chOff x="3910691" y="2437163"/>
            <a:chExt cx="598925" cy="598926"/>
          </a:xfrm>
        </p:grpSpPr>
        <p:sp>
          <p:nvSpPr>
            <p:cNvPr id="70" name="Freeform: Shape 69">
              <a:hlinkClick r:id="rId3" action="ppaction://hlinksldjump"/>
              <a:extLst>
                <a:ext uri="{FF2B5EF4-FFF2-40B4-BE49-F238E27FC236}">
                  <a16:creationId xmlns:a16="http://schemas.microsoft.com/office/drawing/2014/main" id="{1C3E67E6-1B45-E005-DCB5-77781CBD1C3D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1" name="Graphic 70">
              <a:hlinkClick r:id="rId3" action="ppaction://hlinksldjump"/>
              <a:extLst>
                <a:ext uri="{FF2B5EF4-FFF2-40B4-BE49-F238E27FC236}">
                  <a16:creationId xmlns:a16="http://schemas.microsoft.com/office/drawing/2014/main" id="{1C064CA6-9942-3DC4-D393-BD55EF5D4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7B604F-2502-E640-3EAD-361E47A2B088}"/>
              </a:ext>
            </a:extLst>
          </p:cNvPr>
          <p:cNvGrpSpPr/>
          <p:nvPr/>
        </p:nvGrpSpPr>
        <p:grpSpPr>
          <a:xfrm>
            <a:off x="6509738" y="5812492"/>
            <a:ext cx="598925" cy="598926"/>
            <a:chOff x="4240843" y="3714034"/>
            <a:chExt cx="598925" cy="598926"/>
          </a:xfrm>
        </p:grpSpPr>
        <p:sp>
          <p:nvSpPr>
            <p:cNvPr id="73" name="Freeform: Shape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58BEDD2A-79CC-979B-FBBD-0C630540F0FD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4" name="Graphic 224">
              <a:extLst>
                <a:ext uri="{FF2B5EF4-FFF2-40B4-BE49-F238E27FC236}">
                  <a16:creationId xmlns:a16="http://schemas.microsoft.com/office/drawing/2014/main" id="{B59B24A4-0486-1C1E-6ACD-E73BF3A7660B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75" name="Freeform: Shape 7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772BF52-C65F-D6CA-7821-259955BE63F2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FF6F4FA-7D58-460A-D4F8-22C188726FD6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C689E2E-AC18-8155-F9A8-7A7B1B0318B7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32D2A-E246-76D5-7F93-839C52265E45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E3A6932-A2D7-5601-3B36-CC08CA52ED14}"/>
              </a:ext>
            </a:extLst>
          </p:cNvPr>
          <p:cNvGrpSpPr/>
          <p:nvPr/>
        </p:nvGrpSpPr>
        <p:grpSpPr>
          <a:xfrm>
            <a:off x="5794856" y="5812492"/>
            <a:ext cx="598925" cy="598926"/>
            <a:chOff x="5088575" y="3714034"/>
            <a:chExt cx="598925" cy="598926"/>
          </a:xfrm>
        </p:grpSpPr>
        <p:sp>
          <p:nvSpPr>
            <p:cNvPr id="80" name="Freeform: Shape 79">
              <a:hlinkClick r:id="rId7" action="ppaction://hlinksldjump"/>
              <a:extLst>
                <a:ext uri="{FF2B5EF4-FFF2-40B4-BE49-F238E27FC236}">
                  <a16:creationId xmlns:a16="http://schemas.microsoft.com/office/drawing/2014/main" id="{82522E25-0570-6871-DB8A-78D820075030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8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D0F929-3F5F-C2C5-DB3C-49CAD961E660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32AC73F-E284-A70B-96E8-768941590E8F}"/>
              </a:ext>
            </a:extLst>
          </p:cNvPr>
          <p:cNvGrpSpPr/>
          <p:nvPr/>
        </p:nvGrpSpPr>
        <p:grpSpPr>
          <a:xfrm>
            <a:off x="5079974" y="5812492"/>
            <a:ext cx="598925" cy="598926"/>
            <a:chOff x="6415920" y="3429000"/>
            <a:chExt cx="598925" cy="598926"/>
          </a:xfrm>
        </p:grpSpPr>
        <p:sp>
          <p:nvSpPr>
            <p:cNvPr id="83" name="Freeform: Shape 82">
              <a:hlinkClick r:id="rId8" action="ppaction://hlinksldjump"/>
              <a:extLst>
                <a:ext uri="{FF2B5EF4-FFF2-40B4-BE49-F238E27FC236}">
                  <a16:creationId xmlns:a16="http://schemas.microsoft.com/office/drawing/2014/main" id="{92399643-8290-0541-4982-CC2B721ABB04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4" name="Graphic 160">
              <a:extLst>
                <a:ext uri="{FF2B5EF4-FFF2-40B4-BE49-F238E27FC236}">
                  <a16:creationId xmlns:a16="http://schemas.microsoft.com/office/drawing/2014/main" id="{B50054B3-19FE-720E-46E4-1D93B5627F29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66BFBDA-FBE6-B293-76DE-4884214CAC95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7BEE617-0CD1-C99F-7AAD-DFD850445186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9B6DC58-CD92-CEC4-95B5-21224A5B1B21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8" name="Freeform: Shape 8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EA65440-762B-BA3D-22D7-11597C230F4F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1E46046-D080-3C09-5136-56BC69227D77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744023B-5FAA-DDA9-ED1A-59F08D82A442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7018BD4-B70A-3AEC-95BF-024020229AEF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C7F4CEC-0057-B39B-3931-4B441505ECC5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7930939-6EAF-A4E9-9641-DAE93D4C387F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2BF5271-BD5F-1661-017B-1F8A902A9C6B}"/>
              </a:ext>
            </a:extLst>
          </p:cNvPr>
          <p:cNvGrpSpPr/>
          <p:nvPr/>
        </p:nvGrpSpPr>
        <p:grpSpPr>
          <a:xfrm>
            <a:off x="4368507" y="5812492"/>
            <a:ext cx="598925" cy="598926"/>
            <a:chOff x="4936175" y="3561634"/>
            <a:chExt cx="598925" cy="598926"/>
          </a:xfrm>
        </p:grpSpPr>
        <p:sp>
          <p:nvSpPr>
            <p:cNvPr id="95" name="Freeform: Shape 94">
              <a:hlinkClick r:id="rId9" action="ppaction://hlinksldjump"/>
              <a:extLst>
                <a:ext uri="{FF2B5EF4-FFF2-40B4-BE49-F238E27FC236}">
                  <a16:creationId xmlns:a16="http://schemas.microsoft.com/office/drawing/2014/main" id="{2DF2EC8B-FE47-1C03-1B90-752D8044EBF2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6" name="Graphic 95">
              <a:hlinkClick r:id="rId9" action="ppaction://hlinksldjump"/>
              <a:extLst>
                <a:ext uri="{FF2B5EF4-FFF2-40B4-BE49-F238E27FC236}">
                  <a16:creationId xmlns:a16="http://schemas.microsoft.com/office/drawing/2014/main" id="{5E58654E-5A50-5EE3-46B1-4D87E92E3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02411A-48E7-8A99-F68A-F09FABF1A4AA}"/>
              </a:ext>
            </a:extLst>
          </p:cNvPr>
          <p:cNvSpPr/>
          <p:nvPr/>
        </p:nvSpPr>
        <p:spPr>
          <a:xfrm>
            <a:off x="-1066800" y="2419350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81CB6-3ADE-E4E0-F2A0-346CAC818418}"/>
              </a:ext>
            </a:extLst>
          </p:cNvPr>
          <p:cNvSpPr txBox="1"/>
          <p:nvPr/>
        </p:nvSpPr>
        <p:spPr>
          <a:xfrm>
            <a:off x="1975873" y="2877234"/>
            <a:ext cx="823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36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ممنون از توجه شما</a:t>
            </a:r>
          </a:p>
        </p:txBody>
      </p:sp>
    </p:spTree>
    <p:extLst>
      <p:ext uri="{BB962C8B-B14F-4D97-AF65-F5344CB8AC3E}">
        <p14:creationId xmlns:p14="http://schemas.microsoft.com/office/powerpoint/2010/main" val="92606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88DBC2-2BA5-D3C3-7EEB-927D41AD304B}"/>
              </a:ext>
            </a:extLst>
          </p:cNvPr>
          <p:cNvSpPr/>
          <p:nvPr/>
        </p:nvSpPr>
        <p:spPr>
          <a:xfrm rot="16200000">
            <a:off x="4814581" y="-2484336"/>
            <a:ext cx="2562835" cy="1219200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38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7F866-5CE3-2238-3671-04BE1C13AB50}"/>
              </a:ext>
            </a:extLst>
          </p:cNvPr>
          <p:cNvSpPr/>
          <p:nvPr/>
        </p:nvSpPr>
        <p:spPr>
          <a:xfrm rot="16200000">
            <a:off x="7000818" y="1918887"/>
            <a:ext cx="2562835" cy="338812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40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5C81F5-91D9-0186-270A-EDFF09142186}"/>
              </a:ext>
            </a:extLst>
          </p:cNvPr>
          <p:cNvSpPr/>
          <p:nvPr/>
        </p:nvSpPr>
        <p:spPr>
          <a:xfrm rot="16200000">
            <a:off x="4819069" y="-2478345"/>
            <a:ext cx="2562835" cy="12183020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71D0AD-66D8-3C36-6BA8-D15B9D1AB2D3}"/>
              </a:ext>
            </a:extLst>
          </p:cNvPr>
          <p:cNvGrpSpPr/>
          <p:nvPr/>
        </p:nvGrpSpPr>
        <p:grpSpPr>
          <a:xfrm>
            <a:off x="9667836" y="2567906"/>
            <a:ext cx="1415189" cy="1386557"/>
            <a:chOff x="3910691" y="2437163"/>
            <a:chExt cx="598925" cy="598926"/>
          </a:xfrm>
        </p:grpSpPr>
        <p:sp>
          <p:nvSpPr>
            <p:cNvPr id="42" name="Freeform: Shape 41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966BA-FE7F-F6DD-9516-B79ADE536310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43" name="Graphic 42">
              <a:hlinkClick r:id="rId2" action="ppaction://hlinksldjump"/>
              <a:extLst>
                <a:ext uri="{FF2B5EF4-FFF2-40B4-BE49-F238E27FC236}">
                  <a16:creationId xmlns:a16="http://schemas.microsoft.com/office/drawing/2014/main" id="{20146ACF-CEE6-769A-3C38-D4EB716DB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3FB6751C-4E66-7160-8AFF-689BFF553BCA}"/>
              </a:ext>
            </a:extLst>
          </p:cNvPr>
          <p:cNvSpPr txBox="1"/>
          <p:nvPr/>
        </p:nvSpPr>
        <p:spPr>
          <a:xfrm>
            <a:off x="9259048" y="4196760"/>
            <a:ext cx="2264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 تحقیق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05829B-D461-3B00-0683-2F5B65F21A1E}"/>
              </a:ext>
            </a:extLst>
          </p:cNvPr>
          <p:cNvGrpSpPr/>
          <p:nvPr/>
        </p:nvGrpSpPr>
        <p:grpSpPr>
          <a:xfrm>
            <a:off x="7538293" y="2567907"/>
            <a:ext cx="1415190" cy="1386558"/>
            <a:chOff x="4240843" y="3714034"/>
            <a:chExt cx="598925" cy="598926"/>
          </a:xfrm>
        </p:grpSpPr>
        <p:sp>
          <p:nvSpPr>
            <p:cNvPr id="45" name="Freeform: Shape 44">
              <a:hlinkClick r:id="rId5" action="ppaction://hlinksldjump"/>
              <a:extLst>
                <a:ext uri="{FF2B5EF4-FFF2-40B4-BE49-F238E27FC236}">
                  <a16:creationId xmlns:a16="http://schemas.microsoft.com/office/drawing/2014/main" id="{6047B21B-D1A3-F465-FEFC-5208B232A61C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46" name="Graphic 224">
              <a:extLst>
                <a:ext uri="{FF2B5EF4-FFF2-40B4-BE49-F238E27FC236}">
                  <a16:creationId xmlns:a16="http://schemas.microsoft.com/office/drawing/2014/main" id="{8BB90B60-F6BE-1E46-97F6-0AAF8B873381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47" name="Freeform: Shape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5001550-3ABF-0468-AE9B-FF8FC816F08E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87107EA-A25A-395D-031A-8E594D247EEC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6BACEF5-45D2-741C-D3A3-529539709BCC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80F0CB6-6CCB-FB83-80CA-C4289D7E473C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sp>
        <p:nvSpPr>
          <p:cNvPr id="3" name="TextBox 2">
            <a:hlinkClick r:id="rId5" action="ppaction://hlinksldjump"/>
            <a:extLst>
              <a:ext uri="{FF2B5EF4-FFF2-40B4-BE49-F238E27FC236}">
                <a16:creationId xmlns:a16="http://schemas.microsoft.com/office/drawing/2014/main" id="{28EA1BC5-E972-3487-3CF4-581E5E99B9C8}"/>
              </a:ext>
            </a:extLst>
          </p:cNvPr>
          <p:cNvSpPr txBox="1"/>
          <p:nvPr/>
        </p:nvSpPr>
        <p:spPr>
          <a:xfrm>
            <a:off x="7113646" y="4196760"/>
            <a:ext cx="2264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موجک ها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588DB2-8B82-9734-D831-D9642FE79693}"/>
              </a:ext>
            </a:extLst>
          </p:cNvPr>
          <p:cNvGrpSpPr/>
          <p:nvPr/>
        </p:nvGrpSpPr>
        <p:grpSpPr>
          <a:xfrm>
            <a:off x="5392891" y="2567907"/>
            <a:ext cx="1415190" cy="1386558"/>
            <a:chOff x="5088575" y="3714034"/>
            <a:chExt cx="598925" cy="598926"/>
          </a:xfrm>
        </p:grpSpPr>
        <p:sp>
          <p:nvSpPr>
            <p:cNvPr id="52" name="Freeform: Shap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241AFA24-29BA-B539-AB68-088E97C4150E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53" name="Graphic 235">
              <a:hlinkClick r:id="rId6" action="ppaction://hlinksldjump"/>
              <a:extLst>
                <a:ext uri="{FF2B5EF4-FFF2-40B4-BE49-F238E27FC236}">
                  <a16:creationId xmlns:a16="http://schemas.microsoft.com/office/drawing/2014/main" id="{FB8C3955-280A-C6A8-E633-9AF44420CC7D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sp>
        <p:nvSpPr>
          <p:cNvPr id="4" name="TextBox 3">
            <a:hlinkClick r:id="rId6" action="ppaction://hlinksldjump"/>
            <a:extLst>
              <a:ext uri="{FF2B5EF4-FFF2-40B4-BE49-F238E27FC236}">
                <a16:creationId xmlns:a16="http://schemas.microsoft.com/office/drawing/2014/main" id="{9455FA89-D2F3-A454-DCE5-98B71B10082E}"/>
              </a:ext>
            </a:extLst>
          </p:cNvPr>
          <p:cNvSpPr txBox="1"/>
          <p:nvPr/>
        </p:nvSpPr>
        <p:spPr>
          <a:xfrm>
            <a:off x="4968244" y="4196760"/>
            <a:ext cx="2264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روش</a:t>
            </a:r>
            <a:r>
              <a:rPr lang="en-US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مقاله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B94812-69DE-1504-375F-AF213798FAE8}"/>
              </a:ext>
            </a:extLst>
          </p:cNvPr>
          <p:cNvGrpSpPr/>
          <p:nvPr/>
        </p:nvGrpSpPr>
        <p:grpSpPr>
          <a:xfrm>
            <a:off x="3247488" y="2567907"/>
            <a:ext cx="1415192" cy="1386559"/>
            <a:chOff x="6415920" y="3429000"/>
            <a:chExt cx="598925" cy="598926"/>
          </a:xfrm>
        </p:grpSpPr>
        <p:sp>
          <p:nvSpPr>
            <p:cNvPr id="55" name="Freeform: Shape 54">
              <a:hlinkClick r:id="rId7" action="ppaction://hlinksldjump"/>
              <a:extLst>
                <a:ext uri="{FF2B5EF4-FFF2-40B4-BE49-F238E27FC236}">
                  <a16:creationId xmlns:a16="http://schemas.microsoft.com/office/drawing/2014/main" id="{C6F75FF3-42ED-BB93-8C09-763567217ED8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56" name="Graphic 160">
              <a:extLst>
                <a:ext uri="{FF2B5EF4-FFF2-40B4-BE49-F238E27FC236}">
                  <a16:creationId xmlns:a16="http://schemas.microsoft.com/office/drawing/2014/main" id="{E0429BC2-F764-AD06-E24C-B7E6ECDE65A4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9C7CD59-CD31-A639-EA43-DA863CF9D256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07DFD87-79B4-CC24-1665-607CEF03A7A8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D9ABD1A-A19F-ED25-386C-7D0DE4BFAB76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0" name="Freeform: Shape 5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2ECE8D3-BE30-3CED-9643-F212F02DD911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B66DF58-5A27-63AC-0CEC-FE4925C86D7D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629108B-6E30-8886-6AED-F556DA73E3EC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D08F26C-E44F-104C-A9E2-6F36CFC5977C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EBFCCF6-89C2-293E-AEC1-E693B50A009F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76355E2-3DE1-E9E9-87F4-C85E7DB9BEA0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09FC8809-F2B2-2D29-5D81-FFDB83D3829A}"/>
              </a:ext>
            </a:extLst>
          </p:cNvPr>
          <p:cNvSpPr txBox="1"/>
          <p:nvPr/>
        </p:nvSpPr>
        <p:spPr>
          <a:xfrm>
            <a:off x="2822842" y="4196760"/>
            <a:ext cx="2264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تحلیل داده‌ها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869742-CB09-F0F2-6ABB-50241162503B}"/>
              </a:ext>
            </a:extLst>
          </p:cNvPr>
          <p:cNvGrpSpPr/>
          <p:nvPr/>
        </p:nvGrpSpPr>
        <p:grpSpPr>
          <a:xfrm>
            <a:off x="1102086" y="2567907"/>
            <a:ext cx="1415192" cy="1386560"/>
            <a:chOff x="4936175" y="3561634"/>
            <a:chExt cx="598925" cy="598926"/>
          </a:xfrm>
        </p:grpSpPr>
        <p:sp>
          <p:nvSpPr>
            <p:cNvPr id="67" name="Freeform: Shape 66">
              <a:hlinkClick r:id="rId8" action="ppaction://hlinksldjump"/>
              <a:extLst>
                <a:ext uri="{FF2B5EF4-FFF2-40B4-BE49-F238E27FC236}">
                  <a16:creationId xmlns:a16="http://schemas.microsoft.com/office/drawing/2014/main" id="{0B7353E3-E972-1E4C-0939-709AF053FDB3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68" name="Graphic 67">
              <a:hlinkClick r:id="rId8" action="ppaction://hlinksldjump"/>
              <a:extLst>
                <a:ext uri="{FF2B5EF4-FFF2-40B4-BE49-F238E27FC236}">
                  <a16:creationId xmlns:a16="http://schemas.microsoft.com/office/drawing/2014/main" id="{317B6071-9753-2176-0DD4-FDB62FC2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5BE8BA34-6D70-8816-3818-8AA5F6F502C9}"/>
              </a:ext>
            </a:extLst>
          </p:cNvPr>
          <p:cNvSpPr txBox="1"/>
          <p:nvPr/>
        </p:nvSpPr>
        <p:spPr>
          <a:xfrm>
            <a:off x="677440" y="4196760"/>
            <a:ext cx="2264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منابع و مراجع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6D346-0BAF-BA16-EE2A-DC18502E85CC}"/>
              </a:ext>
            </a:extLst>
          </p:cNvPr>
          <p:cNvSpPr txBox="1"/>
          <p:nvPr/>
        </p:nvSpPr>
        <p:spPr>
          <a:xfrm>
            <a:off x="1977555" y="1193740"/>
            <a:ext cx="8236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solidFill>
                  <a:srgbClr val="0B2D77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 مطالب پروپوزال</a:t>
            </a:r>
          </a:p>
        </p:txBody>
      </p:sp>
    </p:spTree>
    <p:extLst>
      <p:ext uri="{BB962C8B-B14F-4D97-AF65-F5344CB8AC3E}">
        <p14:creationId xmlns:p14="http://schemas.microsoft.com/office/powerpoint/2010/main" val="1866132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DEC1677-7F3F-C18E-10F6-71C36CF7C3D4}"/>
              </a:ext>
            </a:extLst>
          </p:cNvPr>
          <p:cNvSpPr/>
          <p:nvPr/>
        </p:nvSpPr>
        <p:spPr>
          <a:xfrm rot="16200000">
            <a:off x="5674053" y="4144774"/>
            <a:ext cx="843895" cy="39333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66AA8A-E773-5ABA-1B31-AA9EB5549293}"/>
              </a:ext>
            </a:extLst>
          </p:cNvPr>
          <p:cNvSpPr/>
          <p:nvPr/>
        </p:nvSpPr>
        <p:spPr>
          <a:xfrm rot="16200000">
            <a:off x="6379375" y="5565347"/>
            <a:ext cx="843895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7B0535-4753-E59C-8266-099D6ABD4EC2}"/>
              </a:ext>
            </a:extLst>
          </p:cNvPr>
          <p:cNvSpPr/>
          <p:nvPr/>
        </p:nvSpPr>
        <p:spPr>
          <a:xfrm rot="16200000">
            <a:off x="5675501" y="4146717"/>
            <a:ext cx="843895" cy="393047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8CAD77-5124-A293-CA5F-A0850A0ED5D6}"/>
              </a:ext>
            </a:extLst>
          </p:cNvPr>
          <p:cNvGrpSpPr/>
          <p:nvPr/>
        </p:nvGrpSpPr>
        <p:grpSpPr>
          <a:xfrm>
            <a:off x="7224567" y="5812492"/>
            <a:ext cx="598925" cy="598926"/>
            <a:chOff x="3910691" y="2437163"/>
            <a:chExt cx="598925" cy="598926"/>
          </a:xfrm>
        </p:grpSpPr>
        <p:sp>
          <p:nvSpPr>
            <p:cNvPr id="31" name="Freeform: Shape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F39C3009-D17F-7851-3ABE-711C8D5CC16B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32" name="Graphic 31">
              <a:hlinkClick r:id="rId3" action="ppaction://hlinksldjump"/>
              <a:extLst>
                <a:ext uri="{FF2B5EF4-FFF2-40B4-BE49-F238E27FC236}">
                  <a16:creationId xmlns:a16="http://schemas.microsoft.com/office/drawing/2014/main" id="{2B1B9BA0-CA8F-E3A7-6ED5-4C18CEA97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00DFE7-3723-21CB-527B-A7270C52DC8C}"/>
              </a:ext>
            </a:extLst>
          </p:cNvPr>
          <p:cNvGrpSpPr/>
          <p:nvPr/>
        </p:nvGrpSpPr>
        <p:grpSpPr>
          <a:xfrm>
            <a:off x="6509738" y="5812492"/>
            <a:ext cx="598925" cy="598926"/>
            <a:chOff x="4240843" y="3714034"/>
            <a:chExt cx="598925" cy="598926"/>
          </a:xfrm>
        </p:grpSpPr>
        <p:sp>
          <p:nvSpPr>
            <p:cNvPr id="34" name="Freeform: Shape 33">
              <a:hlinkClick r:id="rId6" action="ppaction://hlinksldjump"/>
              <a:extLst>
                <a:ext uri="{FF2B5EF4-FFF2-40B4-BE49-F238E27FC236}">
                  <a16:creationId xmlns:a16="http://schemas.microsoft.com/office/drawing/2014/main" id="{F13A5395-67A7-AD9C-ACC4-2A1D1AA209F4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35" name="Graphic 224">
              <a:extLst>
                <a:ext uri="{FF2B5EF4-FFF2-40B4-BE49-F238E27FC236}">
                  <a16:creationId xmlns:a16="http://schemas.microsoft.com/office/drawing/2014/main" id="{53C82184-3211-382D-C665-24763FC9FA44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36" name="Freeform: Shape 3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41929D8-A634-6493-6E26-7F12764AA3B5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E6C9BAE-BE5C-6344-63A6-F248E7495AF4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B0387FA-7AC1-3618-AC0F-615FA9419D29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F4DF5B8-9AD1-0A97-FB74-2FCED47BD898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F3163D-4710-CB1C-5B1A-ECCF7B6D6AD0}"/>
              </a:ext>
            </a:extLst>
          </p:cNvPr>
          <p:cNvGrpSpPr/>
          <p:nvPr/>
        </p:nvGrpSpPr>
        <p:grpSpPr>
          <a:xfrm>
            <a:off x="5794856" y="5812492"/>
            <a:ext cx="598925" cy="598926"/>
            <a:chOff x="5088575" y="3714034"/>
            <a:chExt cx="598925" cy="598926"/>
          </a:xfrm>
        </p:grpSpPr>
        <p:sp>
          <p:nvSpPr>
            <p:cNvPr id="46" name="Freeform: Shape 45">
              <a:hlinkClick r:id="rId7" action="ppaction://hlinksldjump"/>
              <a:extLst>
                <a:ext uri="{FF2B5EF4-FFF2-40B4-BE49-F238E27FC236}">
                  <a16:creationId xmlns:a16="http://schemas.microsoft.com/office/drawing/2014/main" id="{F011732A-A38F-EBD6-3EC4-273385401425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7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C9AD9459-6323-0F3C-6CE8-9343FB966574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0D642-2115-A725-19CE-90461DF73F1C}"/>
              </a:ext>
            </a:extLst>
          </p:cNvPr>
          <p:cNvGrpSpPr/>
          <p:nvPr/>
        </p:nvGrpSpPr>
        <p:grpSpPr>
          <a:xfrm>
            <a:off x="5079974" y="5812492"/>
            <a:ext cx="598925" cy="598926"/>
            <a:chOff x="6415920" y="3429000"/>
            <a:chExt cx="598925" cy="598926"/>
          </a:xfrm>
        </p:grpSpPr>
        <p:sp>
          <p:nvSpPr>
            <p:cNvPr id="19" name="Freeform: Shape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F8935D3B-1B9F-7CF0-DB97-A2DEAB7E6C67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20" name="Graphic 160">
              <a:extLst>
                <a:ext uri="{FF2B5EF4-FFF2-40B4-BE49-F238E27FC236}">
                  <a16:creationId xmlns:a16="http://schemas.microsoft.com/office/drawing/2014/main" id="{B3DEFB8F-CC19-7CC9-2AEB-FBF82A53D97A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F0124E9-17D5-17BC-E06F-42063CF27FF0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6989A0-BA1C-6D1A-B92F-1B19D11BCB95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32FBF6C-0FE4-4425-96C7-2A12C78E1B1D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4" name="Freeform: Shape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7303186-8ED5-1BEE-BEEF-E68FA40DA576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39E462D-89ED-BE69-A2B5-960396E7CC6E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F1FC56C-1418-5F08-72BA-DB2F04865960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462DCEF-6406-EF5F-8E1C-2EDC8D600E28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12B3F9-D605-0B1A-8723-F5B036DF9A33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A144B07-EB49-4D9F-4441-2C658726FB42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55ACD0-2E2D-ABAB-4F9C-2C34C5E663B9}"/>
              </a:ext>
            </a:extLst>
          </p:cNvPr>
          <p:cNvGrpSpPr/>
          <p:nvPr/>
        </p:nvGrpSpPr>
        <p:grpSpPr>
          <a:xfrm>
            <a:off x="4368507" y="5812492"/>
            <a:ext cx="598925" cy="598926"/>
            <a:chOff x="4936175" y="3561634"/>
            <a:chExt cx="598925" cy="598926"/>
          </a:xfrm>
        </p:grpSpPr>
        <p:sp>
          <p:nvSpPr>
            <p:cNvPr id="59" name="Freeform: Shape 58">
              <a:hlinkClick r:id="rId9" action="ppaction://hlinksldjump"/>
              <a:extLst>
                <a:ext uri="{FF2B5EF4-FFF2-40B4-BE49-F238E27FC236}">
                  <a16:creationId xmlns:a16="http://schemas.microsoft.com/office/drawing/2014/main" id="{E36AB15C-DCAF-96B5-EF46-06BBA45753AF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60" name="Graphic 59">
              <a:hlinkClick r:id="rId9" action="ppaction://hlinksldjump"/>
              <a:extLst>
                <a:ext uri="{FF2B5EF4-FFF2-40B4-BE49-F238E27FC236}">
                  <a16:creationId xmlns:a16="http://schemas.microsoft.com/office/drawing/2014/main" id="{F7C02BDD-BCBA-AFC1-522E-5EFF600BE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B85ADFB-D410-F120-69C8-E5F48C0241B0}"/>
              </a:ext>
            </a:extLst>
          </p:cNvPr>
          <p:cNvSpPr txBox="1"/>
          <p:nvPr/>
        </p:nvSpPr>
        <p:spPr>
          <a:xfrm>
            <a:off x="-8309445" y="1193740"/>
            <a:ext cx="8236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solidFill>
                  <a:srgbClr val="0B2D77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 مطالب پروپوزال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37A74D-1A8D-2F85-EF2B-7C2DDA909310}"/>
              </a:ext>
            </a:extLst>
          </p:cNvPr>
          <p:cNvSpPr/>
          <p:nvPr/>
        </p:nvSpPr>
        <p:spPr>
          <a:xfrm>
            <a:off x="-1066800" y="2419350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B540A-268E-F1B1-7C74-7D239A70B8C5}"/>
              </a:ext>
            </a:extLst>
          </p:cNvPr>
          <p:cNvSpPr txBox="1"/>
          <p:nvPr/>
        </p:nvSpPr>
        <p:spPr>
          <a:xfrm>
            <a:off x="1975873" y="2877234"/>
            <a:ext cx="823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36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بخش اول: کلیات تحقیق</a:t>
            </a:r>
          </a:p>
        </p:txBody>
      </p:sp>
    </p:spTree>
    <p:extLst>
      <p:ext uri="{BB962C8B-B14F-4D97-AF65-F5344CB8AC3E}">
        <p14:creationId xmlns:p14="http://schemas.microsoft.com/office/powerpoint/2010/main" val="67091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3D9D9F-9440-D2AB-1588-93EEE7E20EFD}"/>
              </a:ext>
            </a:extLst>
          </p:cNvPr>
          <p:cNvSpPr/>
          <p:nvPr/>
        </p:nvSpPr>
        <p:spPr>
          <a:xfrm rot="16200000">
            <a:off x="1473172" y="4532796"/>
            <a:ext cx="843895" cy="3220171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2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277BCF-0C14-3AC1-3DCE-371D054A6BD8}"/>
              </a:ext>
            </a:extLst>
          </p:cNvPr>
          <p:cNvSpPr/>
          <p:nvPr/>
        </p:nvSpPr>
        <p:spPr>
          <a:xfrm rot="16200000">
            <a:off x="10982371" y="5580845"/>
            <a:ext cx="812899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5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33F4BA-5C86-748A-E27E-6F0B0F2D40B1}"/>
              </a:ext>
            </a:extLst>
          </p:cNvPr>
          <p:cNvSpPr/>
          <p:nvPr/>
        </p:nvSpPr>
        <p:spPr>
          <a:xfrm rot="16200000">
            <a:off x="7354086" y="1872053"/>
            <a:ext cx="843895" cy="854165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DBF28B-C855-756F-1A58-E52D9D36BED3}"/>
              </a:ext>
            </a:extLst>
          </p:cNvPr>
          <p:cNvGrpSpPr/>
          <p:nvPr/>
        </p:nvGrpSpPr>
        <p:grpSpPr>
          <a:xfrm>
            <a:off x="11219545" y="5843418"/>
            <a:ext cx="598925" cy="598926"/>
            <a:chOff x="3910691" y="2437163"/>
            <a:chExt cx="598925" cy="598926"/>
          </a:xfrm>
        </p:grpSpPr>
        <p:sp>
          <p:nvSpPr>
            <p:cNvPr id="69" name="Freeform: Shape 68">
              <a:hlinkClick r:id="rId3" action="ppaction://hlinksldjump"/>
              <a:extLst>
                <a:ext uri="{FF2B5EF4-FFF2-40B4-BE49-F238E27FC236}">
                  <a16:creationId xmlns:a16="http://schemas.microsoft.com/office/drawing/2014/main" id="{DEB0C781-D8E1-2F73-4BAB-6FEE720FFC02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0" name="Graphic 69">
              <a:hlinkClick r:id="rId3" action="ppaction://hlinksldjump"/>
              <a:extLst>
                <a:ext uri="{FF2B5EF4-FFF2-40B4-BE49-F238E27FC236}">
                  <a16:creationId xmlns:a16="http://schemas.microsoft.com/office/drawing/2014/main" id="{A8B73FE4-D22C-1C1F-EA24-7E4C00FC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9B287247-2E3A-EB24-2CC8-B6632FDD88F1}"/>
              </a:ext>
            </a:extLst>
          </p:cNvPr>
          <p:cNvSpPr txBox="1"/>
          <p:nvPr/>
        </p:nvSpPr>
        <p:spPr>
          <a:xfrm>
            <a:off x="3615385" y="5945056"/>
            <a:ext cx="7531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 تحقیق: مقدمه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446E56-DE27-07C9-1D6D-9D1E3583704A}"/>
              </a:ext>
            </a:extLst>
          </p:cNvPr>
          <p:cNvGrpSpPr/>
          <p:nvPr/>
        </p:nvGrpSpPr>
        <p:grpSpPr>
          <a:xfrm>
            <a:off x="2666272" y="5843418"/>
            <a:ext cx="598925" cy="598926"/>
            <a:chOff x="4240843" y="3714034"/>
            <a:chExt cx="598925" cy="598926"/>
          </a:xfrm>
        </p:grpSpPr>
        <p:sp>
          <p:nvSpPr>
            <p:cNvPr id="9" name="Freeform: Shape 8">
              <a:hlinkClick r:id="rId6" action="ppaction://hlinksldjump"/>
              <a:extLst>
                <a:ext uri="{FF2B5EF4-FFF2-40B4-BE49-F238E27FC236}">
                  <a16:creationId xmlns:a16="http://schemas.microsoft.com/office/drawing/2014/main" id="{E14F775F-AB24-5770-9C94-941E43B5D714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0" name="Graphic 224">
              <a:extLst>
                <a:ext uri="{FF2B5EF4-FFF2-40B4-BE49-F238E27FC236}">
                  <a16:creationId xmlns:a16="http://schemas.microsoft.com/office/drawing/2014/main" id="{C4D73175-1DF9-E307-2168-DBE2BAA743F3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11" name="Freeform: Shape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FAB9DF4-3DAF-3C1C-147D-955BBB8BC5B5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2DDC86-178A-A8AC-2A39-EA554169D6EB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803694-4061-4491-4E69-9F5B193EAC35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8E206A1-635C-F6D6-1692-17ED99B59AAC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D73DFE-86F6-F7B1-E5DB-BFA962C7B85F}"/>
              </a:ext>
            </a:extLst>
          </p:cNvPr>
          <p:cNvGrpSpPr/>
          <p:nvPr/>
        </p:nvGrpSpPr>
        <p:grpSpPr>
          <a:xfrm>
            <a:off x="1951390" y="5843418"/>
            <a:ext cx="598925" cy="598926"/>
            <a:chOff x="5088575" y="3714034"/>
            <a:chExt cx="598925" cy="598926"/>
          </a:xfrm>
        </p:grpSpPr>
        <p:sp>
          <p:nvSpPr>
            <p:cNvPr id="16" name="Freeform: Shape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9B5ACD9B-4332-E724-E80A-BEBB92ACC987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17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57916A20-7EDA-9DAE-CBF1-679FB9855F77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F165F7-C90F-5ACD-C4C1-90DCE0DD6A31}"/>
              </a:ext>
            </a:extLst>
          </p:cNvPr>
          <p:cNvGrpSpPr/>
          <p:nvPr/>
        </p:nvGrpSpPr>
        <p:grpSpPr>
          <a:xfrm>
            <a:off x="1236508" y="5843418"/>
            <a:ext cx="598925" cy="598926"/>
            <a:chOff x="6415920" y="3429000"/>
            <a:chExt cx="598925" cy="598926"/>
          </a:xfrm>
        </p:grpSpPr>
        <p:sp>
          <p:nvSpPr>
            <p:cNvPr id="19" name="Freeform: Shape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CCD95942-5955-0F4D-F0BE-4373C48C147F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20" name="Graphic 160">
              <a:extLst>
                <a:ext uri="{FF2B5EF4-FFF2-40B4-BE49-F238E27FC236}">
                  <a16:creationId xmlns:a16="http://schemas.microsoft.com/office/drawing/2014/main" id="{C6ED265C-BA87-65AA-1A28-2E1F34275897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57F819-FE42-D6F7-DADF-897256745727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97862D9-5894-BC83-64B0-74D908476195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F80A876-9AB9-B0C3-CC6F-52D8879BD14B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4" name="Freeform: Shape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16E7CBA-0DAF-7FE6-5FDA-8F89AA099803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0B6592-48D7-117C-754E-A9AC13EF6068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7F2DE95-4868-FE84-BE91-C7B815603D00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63D80A-1A5E-2D14-E922-46653C70E328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B600E84-D830-B532-CFEE-B316B32180EE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4E4C103-1ABA-8518-B171-27156E0C8ECD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EF1FBD-27C6-5918-56DA-FA01A21A7B07}"/>
              </a:ext>
            </a:extLst>
          </p:cNvPr>
          <p:cNvGrpSpPr/>
          <p:nvPr/>
        </p:nvGrpSpPr>
        <p:grpSpPr>
          <a:xfrm>
            <a:off x="525041" y="5843418"/>
            <a:ext cx="598925" cy="598926"/>
            <a:chOff x="4936175" y="3561634"/>
            <a:chExt cx="598925" cy="598926"/>
          </a:xfrm>
        </p:grpSpPr>
        <p:sp>
          <p:nvSpPr>
            <p:cNvPr id="31" name="Freeform: Shape 30">
              <a:hlinkClick r:id="rId9" action="ppaction://hlinksldjump"/>
              <a:extLst>
                <a:ext uri="{FF2B5EF4-FFF2-40B4-BE49-F238E27FC236}">
                  <a16:creationId xmlns:a16="http://schemas.microsoft.com/office/drawing/2014/main" id="{5AC7B5A0-A072-2715-FE27-4639E55B0712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32" name="Graphic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49092614-02A1-39C1-5F8C-B6D9209F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41A79FB-7D7F-704A-73F7-B8CF362B6C1A}"/>
              </a:ext>
            </a:extLst>
          </p:cNvPr>
          <p:cNvSpPr/>
          <p:nvPr/>
        </p:nvSpPr>
        <p:spPr>
          <a:xfrm>
            <a:off x="1351976" y="870354"/>
            <a:ext cx="10571081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just" rtl="1">
              <a:lnSpc>
                <a:spcPct val="200000"/>
              </a:lnSpc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سیگنال‌های آزمایشی ضعیف هستند و به دلیل وجود نویز، مطالعه آن‌ها دشوار است.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حذف نویز موجک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روشی رایج برای بهبود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نسبت سیگنال به نویز (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SNR</a:t>
            </a:r>
            <a:r>
              <a:rPr lang="fa-IR" sz="1600" b="1" dirty="0">
                <a:latin typeface="Shabnam" panose="020B0604020202020204" charset="-78"/>
                <a:cs typeface="Shabnam" panose="020B0604020202020204" charset="-78"/>
              </a:rPr>
              <a:t>)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بدون تحریف سیگنال است. این روش عملکرد بهتری نسبت به روش‌های حذف نویز مبتنی بر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فیلترگذاری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دارد و در حوزه‌های مختلفی از جمله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تحلیل سری‌های زمانی، توموگرافی کامپیوتری، تصویربرداری تشدید مغناطیسی 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(MRI)،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تصویربرداری فلورسانس، طیف‌سنجی رامان، تشخیص گفتار، پیش‌بینی حجم ترافیک و طیف‌سنجی رزونانس اسپین الکترون (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ESR</a:t>
            </a:r>
            <a:r>
              <a:rPr lang="fa-IR" sz="1600" b="1" dirty="0">
                <a:latin typeface="Shabnam" panose="020B0604020202020204" charset="-78"/>
                <a:cs typeface="Shabnam" panose="020B0604020202020204" charset="-78"/>
              </a:rPr>
              <a:t>)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مورد استفاده قرار گرفته است</a:t>
            </a:r>
            <a:endParaRPr lang="fa-IR" sz="1600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75EE0-8F06-49A1-9478-A8BFFC0E921F}"/>
              </a:ext>
            </a:extLst>
          </p:cNvPr>
          <p:cNvSpPr txBox="1"/>
          <p:nvPr/>
        </p:nvSpPr>
        <p:spPr>
          <a:xfrm>
            <a:off x="2531372" y="493042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مقدمه</a:t>
            </a:r>
            <a:endParaRPr lang="fa-IR" sz="24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5" name="Rectangle: Rounded Corners 3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06C6DA-9F36-4B4C-6A4F-53DECD597BB1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D882F6-394A-E382-68E5-D326FB8D98D2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: Shape 3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4E66368-9681-92A4-069C-0567EAE7A8F0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38" name="Freeform: Shape 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EE9BDF-B082-0051-7FFF-EE222677D86D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14B12D-0117-4BEE-081C-5555882E77FF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" name="Freeform: Shape 3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1B86A93-2B81-9FBA-BA65-4A8DCBBE7656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1" name="Freeform: Shape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DCD5DED-B270-0157-53B9-2737E9703543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92FA7E-7B64-8B54-D1C3-D69E9A3C0457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43" name="Freeform: Shape 42">
              <a:hlinkClick r:id="rId12" action="ppaction://hlinksldjump"/>
              <a:extLst>
                <a:ext uri="{FF2B5EF4-FFF2-40B4-BE49-F238E27FC236}">
                  <a16:creationId xmlns:a16="http://schemas.microsoft.com/office/drawing/2014/main" id="{A01FB513-AC62-2A47-744A-F7A75E20579E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44" name="Graphic 22">
              <a:extLst>
                <a:ext uri="{FF2B5EF4-FFF2-40B4-BE49-F238E27FC236}">
                  <a16:creationId xmlns:a16="http://schemas.microsoft.com/office/drawing/2014/main" id="{EDF13D22-7B17-3D94-E6DA-05813B442F6E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45" name="Freeform: Shape 4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04374CED-E2AC-ECD3-3FBB-CF0594BBE834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46" name="Freeform: Shape 4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0109ABF-24EA-DB81-AEEE-8F0D68578FA1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47" name="Freeform: Shape 4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2DF8323-B218-9914-7FF6-FB3BD133EAFD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1FD0BC-7298-2D98-527F-BC1FAEBD18E9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49" name="Freeform: Shape 48">
              <a:hlinkClick r:id="rId13" action="ppaction://hlinksldjump"/>
              <a:extLst>
                <a:ext uri="{FF2B5EF4-FFF2-40B4-BE49-F238E27FC236}">
                  <a16:creationId xmlns:a16="http://schemas.microsoft.com/office/drawing/2014/main" id="{0E2A3693-79ED-0E42-C330-76BDFD291EFC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50" name="Graphic 5">
              <a:extLst>
                <a:ext uri="{FF2B5EF4-FFF2-40B4-BE49-F238E27FC236}">
                  <a16:creationId xmlns:a16="http://schemas.microsoft.com/office/drawing/2014/main" id="{116A40F6-4F03-474F-8F70-B3D78E5B862A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51" name="Freeform: Shape 5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982412D-7B1B-1E6B-93E0-2DFE17452970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52" name="Freeform: Shape 5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8BC144F-014F-46D8-D82C-09E90DC33310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53" name="Oval 5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9BCDA19-594E-882D-9A14-316C8A8C3402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99D4442-CA5B-1F88-695A-DB519C3A32D8}"/>
              </a:ext>
            </a:extLst>
          </p:cNvPr>
          <p:cNvSpPr/>
          <p:nvPr/>
        </p:nvSpPr>
        <p:spPr>
          <a:xfrm>
            <a:off x="-1066800" y="-1922404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ED2DA39B-9432-1443-16FB-A66C58E50BAB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5</a:t>
            </a:fld>
            <a:endParaRPr lang="en-US" dirty="0">
              <a:solidFill>
                <a:srgbClr val="0B2D77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B181050-10E8-5E56-475D-40DB701699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22" y="3280723"/>
            <a:ext cx="2304241" cy="2304241"/>
          </a:xfrm>
          <a:prstGeom prst="rect">
            <a:avLst/>
          </a:prstGeom>
        </p:spPr>
      </p:pic>
      <p:pic>
        <p:nvPicPr>
          <p:cNvPr id="1026" name="Picture 2" descr="Reducing Signal Noise in Practice ...">
            <a:extLst>
              <a:ext uri="{FF2B5EF4-FFF2-40B4-BE49-F238E27FC236}">
                <a16:creationId xmlns:a16="http://schemas.microsoft.com/office/drawing/2014/main" id="{EF382EFA-93B5-8B3C-A1A8-256335556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46"/>
          <a:stretch/>
        </p:blipFill>
        <p:spPr bwMode="auto">
          <a:xfrm>
            <a:off x="5176230" y="3936974"/>
            <a:ext cx="3808618" cy="144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8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6150F1-9ADF-F2B7-B342-355B5B16F866}"/>
              </a:ext>
            </a:extLst>
          </p:cNvPr>
          <p:cNvSpPr/>
          <p:nvPr/>
        </p:nvSpPr>
        <p:spPr>
          <a:xfrm rot="16200000">
            <a:off x="1473172" y="4532796"/>
            <a:ext cx="843895" cy="3220171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5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50F203-F004-A5E0-B0B4-A057101EB260}"/>
              </a:ext>
            </a:extLst>
          </p:cNvPr>
          <p:cNvSpPr/>
          <p:nvPr/>
        </p:nvSpPr>
        <p:spPr>
          <a:xfrm rot="16200000">
            <a:off x="10982371" y="5580845"/>
            <a:ext cx="812899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D0319D-7BE2-6B50-6CC8-DDC69A65E89A}"/>
              </a:ext>
            </a:extLst>
          </p:cNvPr>
          <p:cNvSpPr/>
          <p:nvPr/>
        </p:nvSpPr>
        <p:spPr>
          <a:xfrm rot="16200000">
            <a:off x="7354086" y="1872053"/>
            <a:ext cx="843895" cy="854165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430BA-76FB-C78F-12B1-AB7CE54CEF7E}"/>
              </a:ext>
            </a:extLst>
          </p:cNvPr>
          <p:cNvGrpSpPr/>
          <p:nvPr/>
        </p:nvGrpSpPr>
        <p:grpSpPr>
          <a:xfrm>
            <a:off x="11219545" y="5843418"/>
            <a:ext cx="598925" cy="598926"/>
            <a:chOff x="3910691" y="2437163"/>
            <a:chExt cx="598925" cy="598926"/>
          </a:xfrm>
        </p:grpSpPr>
        <p:sp>
          <p:nvSpPr>
            <p:cNvPr id="34" name="Freeform: Shape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2CA8DBBA-01DE-B8ED-E2FD-5C23634B4DD7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35" name="Graphic 34">
              <a:hlinkClick r:id="rId3" action="ppaction://hlinksldjump"/>
              <a:extLst>
                <a:ext uri="{FF2B5EF4-FFF2-40B4-BE49-F238E27FC236}">
                  <a16:creationId xmlns:a16="http://schemas.microsoft.com/office/drawing/2014/main" id="{29DB74D9-9CD1-2F5D-1116-4D6A2A32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838A86F-69F4-7F6E-0F4D-50A79654B9E4}"/>
              </a:ext>
            </a:extLst>
          </p:cNvPr>
          <p:cNvSpPr txBox="1"/>
          <p:nvPr/>
        </p:nvSpPr>
        <p:spPr>
          <a:xfrm>
            <a:off x="3615385" y="5945056"/>
            <a:ext cx="7531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 تحقیق: اهمیت وضرورت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082F9-531C-621A-90DE-C2823C6FE5A7}"/>
              </a:ext>
            </a:extLst>
          </p:cNvPr>
          <p:cNvGrpSpPr/>
          <p:nvPr/>
        </p:nvGrpSpPr>
        <p:grpSpPr>
          <a:xfrm>
            <a:off x="2666272" y="5843418"/>
            <a:ext cx="598925" cy="598926"/>
            <a:chOff x="4240843" y="3714034"/>
            <a:chExt cx="598925" cy="598926"/>
          </a:xfrm>
        </p:grpSpPr>
        <p:sp>
          <p:nvSpPr>
            <p:cNvPr id="38" name="Freeform: Shape 37">
              <a:hlinkClick r:id="rId6" action="ppaction://hlinksldjump"/>
              <a:extLst>
                <a:ext uri="{FF2B5EF4-FFF2-40B4-BE49-F238E27FC236}">
                  <a16:creationId xmlns:a16="http://schemas.microsoft.com/office/drawing/2014/main" id="{ED82792D-8D9E-8691-6CBB-57E45675AAFD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39" name="Graphic 224">
              <a:extLst>
                <a:ext uri="{FF2B5EF4-FFF2-40B4-BE49-F238E27FC236}">
                  <a16:creationId xmlns:a16="http://schemas.microsoft.com/office/drawing/2014/main" id="{F3C96F4A-F30E-45EB-6B20-6E3187EBFB2E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40" name="Freeform: Shape 3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3C75FCD-47B6-86E7-7759-69C409199AD4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B02F6BD-78A5-38AA-3E47-7F1358B94D6A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4898F89-9445-07C0-C4E2-5B6194950438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2E5D38F-9712-6F1F-F106-EE7EEF1E0E64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97BF0E8-E6BB-1259-9D54-BD7BFE0799DB}"/>
              </a:ext>
            </a:extLst>
          </p:cNvPr>
          <p:cNvGrpSpPr/>
          <p:nvPr/>
        </p:nvGrpSpPr>
        <p:grpSpPr>
          <a:xfrm>
            <a:off x="1951390" y="5843418"/>
            <a:ext cx="598925" cy="598926"/>
            <a:chOff x="5088575" y="3714034"/>
            <a:chExt cx="598925" cy="598926"/>
          </a:xfrm>
        </p:grpSpPr>
        <p:sp>
          <p:nvSpPr>
            <p:cNvPr id="45" name="Freeform: Shape 44">
              <a:hlinkClick r:id="rId7" action="ppaction://hlinksldjump"/>
              <a:extLst>
                <a:ext uri="{FF2B5EF4-FFF2-40B4-BE49-F238E27FC236}">
                  <a16:creationId xmlns:a16="http://schemas.microsoft.com/office/drawing/2014/main" id="{643F0627-6781-01C6-6DFE-95D1ADE08A14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6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D7BAD2F5-65E1-9151-E3E8-45042CC808B4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A8918A-E1F1-4874-F337-E0B08C9EAFA8}"/>
              </a:ext>
            </a:extLst>
          </p:cNvPr>
          <p:cNvGrpSpPr/>
          <p:nvPr/>
        </p:nvGrpSpPr>
        <p:grpSpPr>
          <a:xfrm>
            <a:off x="991721" y="5843418"/>
            <a:ext cx="598925" cy="598926"/>
            <a:chOff x="6415920" y="3429000"/>
            <a:chExt cx="598925" cy="598926"/>
          </a:xfrm>
        </p:grpSpPr>
        <p:sp>
          <p:nvSpPr>
            <p:cNvPr id="48" name="Freeform: Shape 47">
              <a:hlinkClick r:id="rId8" action="ppaction://hlinksldjump"/>
              <a:extLst>
                <a:ext uri="{FF2B5EF4-FFF2-40B4-BE49-F238E27FC236}">
                  <a16:creationId xmlns:a16="http://schemas.microsoft.com/office/drawing/2014/main" id="{C8E75EDE-53C3-7484-1224-C4B8EE5231D2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49" name="Graphic 160">
              <a:extLst>
                <a:ext uri="{FF2B5EF4-FFF2-40B4-BE49-F238E27FC236}">
                  <a16:creationId xmlns:a16="http://schemas.microsoft.com/office/drawing/2014/main" id="{A1A33344-46B1-7E0A-D2F0-A2A945C1F4EA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035A3DB-7A2B-77A8-4B68-C5B08B2C7669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1FF8319-D234-521D-9918-BD0660A2F918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7798E40-57D9-2191-A0C5-0984B3807EEF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3" name="Freeform: Shape 5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7C52E5D-A582-D3B0-808B-7F6CB5CE5BD5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D268DA8-5A6E-1592-CCFB-545B7189FABD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8B66319-10C4-A5A1-9165-3C4BB1CFE795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C4D69A7-D083-6212-541E-CD6D6E2FA371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834D7E-B838-9009-4725-CDC4A59B9E32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EBE91F8-E635-53A4-763B-A831468CD501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D7B487-804F-183F-91B1-B251BE7CA5C4}"/>
              </a:ext>
            </a:extLst>
          </p:cNvPr>
          <p:cNvGrpSpPr/>
          <p:nvPr/>
        </p:nvGrpSpPr>
        <p:grpSpPr>
          <a:xfrm>
            <a:off x="525041" y="5843418"/>
            <a:ext cx="598925" cy="598926"/>
            <a:chOff x="4936175" y="3561634"/>
            <a:chExt cx="598925" cy="598926"/>
          </a:xfrm>
        </p:grpSpPr>
        <p:sp>
          <p:nvSpPr>
            <p:cNvPr id="61" name="Freeform: Shape 60">
              <a:hlinkClick r:id="rId9" action="ppaction://hlinksldjump"/>
              <a:extLst>
                <a:ext uri="{FF2B5EF4-FFF2-40B4-BE49-F238E27FC236}">
                  <a16:creationId xmlns:a16="http://schemas.microsoft.com/office/drawing/2014/main" id="{96E17F6E-15DE-63EB-2E1E-1FA324B51746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62" name="Graphic 61">
              <a:hlinkClick r:id="rId9" action="ppaction://hlinksldjump"/>
              <a:extLst>
                <a:ext uri="{FF2B5EF4-FFF2-40B4-BE49-F238E27FC236}">
                  <a16:creationId xmlns:a16="http://schemas.microsoft.com/office/drawing/2014/main" id="{CE004B6D-0461-B2EC-A6D4-727673C02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63" name="Rectangle: Rounded Corners 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0C20A7-6B31-789D-C311-EBCF3CA7B7B2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52BC34-87D4-747E-22BD-B3A5AFB08422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Freeform: Shape 6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8130F87-FC62-C34D-F7C0-F842365C0D2C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67" name="Freeform: Shape 6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01E5A42-7FE4-B82E-6293-C88B446289C7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17F4C2-4DB7-D3A2-5F07-1C0E73263AFA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6" name="Freeform: Shape 7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1E19EF5-9946-A485-C8EA-D9902CF1119B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77" name="Freeform: Shape 7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B399CB3-C3EB-12A9-94FA-BB03BF605470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0B4864-215C-6196-A1F9-7C7BAEB12173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80" name="Freeform: Shape 79">
              <a:hlinkClick r:id="rId12" action="ppaction://hlinksldjump"/>
              <a:extLst>
                <a:ext uri="{FF2B5EF4-FFF2-40B4-BE49-F238E27FC236}">
                  <a16:creationId xmlns:a16="http://schemas.microsoft.com/office/drawing/2014/main" id="{9527B391-731E-014B-D5E0-F445A4F9D2FA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06" name="Graphic 22">
              <a:extLst>
                <a:ext uri="{FF2B5EF4-FFF2-40B4-BE49-F238E27FC236}">
                  <a16:creationId xmlns:a16="http://schemas.microsoft.com/office/drawing/2014/main" id="{BC6A9B99-AB8F-0675-0356-277D3BD6A0B4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107" name="Freeform: Shape 10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91B32A5-7DB7-5AFE-0F6E-AA4FF42A6D4E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08" name="Freeform: Shape 10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CEF0479-B295-BCF5-BDEB-E41AE6F71F13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09" name="Freeform: Shape 10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EFAC885-A18D-9B00-F03E-59B5D1C2802F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B6C04-C5E5-1F25-C67B-BB20F8C11EF3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111" name="Freeform: Shape 110">
              <a:hlinkClick r:id="rId13" action="ppaction://hlinksldjump"/>
              <a:extLst>
                <a:ext uri="{FF2B5EF4-FFF2-40B4-BE49-F238E27FC236}">
                  <a16:creationId xmlns:a16="http://schemas.microsoft.com/office/drawing/2014/main" id="{5BFCAFFE-77BF-FDD6-C8CA-1B9DF1F8EE3F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12" name="Graphic 5">
              <a:extLst>
                <a:ext uri="{FF2B5EF4-FFF2-40B4-BE49-F238E27FC236}">
                  <a16:creationId xmlns:a16="http://schemas.microsoft.com/office/drawing/2014/main" id="{70F1FB2B-1215-60D7-FB5A-61377690E028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113" name="Freeform: Shape 1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9C6B0E0-3431-14A4-8643-4A8B7CCD2CE2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14" name="Freeform: Shape 11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05F2B6C-5A1F-3ECE-2913-ECE3222CED0C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115" name="Oval 1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D273A1-7AFD-1B41-42AD-FB6901A34B8A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116" name="Slide Number Placeholder 5">
            <a:extLst>
              <a:ext uri="{FF2B5EF4-FFF2-40B4-BE49-F238E27FC236}">
                <a16:creationId xmlns:a16="http://schemas.microsoft.com/office/drawing/2014/main" id="{0870E0F4-7160-13C7-1786-414AC6EF30AE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6</a:t>
            </a:fld>
            <a:endParaRPr lang="en-US" dirty="0">
              <a:solidFill>
                <a:srgbClr val="0B2D7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46E7D9-3919-8B2D-59AC-3B7C68099A77}"/>
              </a:ext>
            </a:extLst>
          </p:cNvPr>
          <p:cNvSpPr/>
          <p:nvPr/>
        </p:nvSpPr>
        <p:spPr>
          <a:xfrm>
            <a:off x="1475178" y="906926"/>
            <a:ext cx="10348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عوامل مؤثر در اثربخشی حذف نویز</a:t>
            </a:r>
            <a:r>
              <a:rPr lang="fa-IR" sz="1600" dirty="0">
                <a:latin typeface="Shabnam" panose="020B0604020202020204" charset="-78"/>
                <a:cs typeface="Shabnam" panose="020B0604020202020204" charset="-78"/>
              </a:rPr>
              <a:t> در روش حذف نویز با تبدیل موجک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:</a:t>
            </a:r>
            <a:endParaRPr lang="fa-IR" sz="1600" dirty="0">
              <a:solidFill>
                <a:prstClr val="black">
                  <a:lumMod val="95000"/>
                  <a:lumOff val="5000"/>
                </a:prstClr>
              </a:solidFill>
              <a:latin typeface="Shabnam" panose="020B0604020202020204" charset="-78"/>
              <a:cs typeface="Shabnam" panose="020B0604020202020204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980DEF-BF5F-B74D-0483-3442AEFBB019}"/>
              </a:ext>
            </a:extLst>
          </p:cNvPr>
          <p:cNvGrpSpPr/>
          <p:nvPr/>
        </p:nvGrpSpPr>
        <p:grpSpPr>
          <a:xfrm>
            <a:off x="6928352" y="1560144"/>
            <a:ext cx="4854668" cy="1513893"/>
            <a:chOff x="6991552" y="3267129"/>
            <a:chExt cx="4854668" cy="15138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A197EF-EA5C-2EA2-4450-9867A0842CCA}"/>
                </a:ext>
              </a:extLst>
            </p:cNvPr>
            <p:cNvGrpSpPr/>
            <p:nvPr/>
          </p:nvGrpSpPr>
          <p:grpSpPr>
            <a:xfrm>
              <a:off x="6991552" y="3267129"/>
              <a:ext cx="3846507" cy="1513893"/>
              <a:chOff x="1052943" y="2697223"/>
              <a:chExt cx="3846507" cy="1513893"/>
            </a:xfrm>
          </p:grpSpPr>
          <p:sp>
            <p:nvSpPr>
              <p:cNvPr id="10" name="Google Shape;302;p27">
                <a:extLst>
                  <a:ext uri="{FF2B5EF4-FFF2-40B4-BE49-F238E27FC236}">
                    <a16:creationId xmlns:a16="http://schemas.microsoft.com/office/drawing/2014/main" id="{36F98693-B053-BAEA-AAB2-35EE923ACF3F}"/>
                  </a:ext>
                </a:extLst>
              </p:cNvPr>
              <p:cNvSpPr txBox="1"/>
              <p:nvPr/>
            </p:nvSpPr>
            <p:spPr>
              <a:xfrm>
                <a:off x="2949357" y="2697223"/>
                <a:ext cx="1932858" cy="512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600" b="1" dirty="0">
                    <a:latin typeface="Shabnam" panose="020B0604020202020204" charset="-78"/>
                    <a:cs typeface="Shabnam" panose="020B0604020202020204" charset="-78"/>
                  </a:rPr>
                  <a:t>انتخاب موجک مادر</a:t>
                </a:r>
                <a:endParaRPr lang="fa-IR" sz="1600" b="1" dirty="0">
                  <a:solidFill>
                    <a:srgbClr val="000000"/>
                  </a:solidFill>
                  <a:latin typeface="Shabnam" panose="020B0604020202020204" charset="-78"/>
                  <a:ea typeface="Redressed"/>
                  <a:cs typeface="Shabnam" panose="020B0604020202020204" charset="-78"/>
                  <a:sym typeface="Redressed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F7E0E-7310-885F-0B59-524C373147AE}"/>
                  </a:ext>
                </a:extLst>
              </p:cNvPr>
              <p:cNvSpPr txBox="1"/>
              <p:nvPr/>
            </p:nvSpPr>
            <p:spPr>
              <a:xfrm>
                <a:off x="1052943" y="3145440"/>
                <a:ext cx="3846507" cy="1065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Low" rtl="1">
                  <a:lnSpc>
                    <a:spcPct val="200000"/>
                  </a:lnSpc>
                </a:pPr>
                <a:r>
                  <a:rPr lang="ar-SA" sz="1100" dirty="0">
                    <a:latin typeface="Shabnam" panose="020B0604020202020204" charset="-78"/>
                    <a:cs typeface="Shabnam" panose="020B0604020202020204" charset="-78"/>
                  </a:rPr>
                  <a:t>موجک مادر تابع پایه‌ای است که سیگنال را به حوزه موجک تبدیل می‌کند. انتخاب صحیح موجک مادر نقش کلیدی در تفکیک اجزای سیگنال از نویز دارد.</a:t>
                </a:r>
                <a:endParaRPr lang="fa-I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habnam" panose="020B0604020202020204" charset="-78"/>
                  <a:cs typeface="Shabnam" panose="020B0604020202020204" charset="-78"/>
                </a:endParaRPr>
              </a:p>
            </p:txBody>
          </p:sp>
        </p:grpSp>
        <p:sp>
          <p:nvSpPr>
            <p:cNvPr id="9" name="Google Shape;302;p27">
              <a:extLst>
                <a:ext uri="{FF2B5EF4-FFF2-40B4-BE49-F238E27FC236}">
                  <a16:creationId xmlns:a16="http://schemas.microsoft.com/office/drawing/2014/main" id="{6987D6E0-3991-BD8C-A50E-6846F5D088E6}"/>
                </a:ext>
              </a:extLst>
            </p:cNvPr>
            <p:cNvSpPr txBox="1"/>
            <p:nvPr/>
          </p:nvSpPr>
          <p:spPr>
            <a:xfrm>
              <a:off x="11198520" y="3393877"/>
              <a:ext cx="647700" cy="642937"/>
            </a:xfrm>
            <a:prstGeom prst="roundRect">
              <a:avLst/>
            </a:prstGeom>
            <a:solidFill>
              <a:srgbClr val="0B2D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fa-IR" sz="2400" dirty="0">
                  <a:solidFill>
                    <a:schemeClr val="bg1"/>
                  </a:solidFill>
                  <a:latin typeface="Shabnam" panose="020B0603030804020204" pitchFamily="34" charset="-78"/>
                  <a:ea typeface="Redressed"/>
                  <a:cs typeface="Shabnam" panose="020B0603030804020204" pitchFamily="34" charset="-78"/>
                  <a:sym typeface="Redressed"/>
                </a:rPr>
                <a:t>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38EE98-1AAA-5CCD-FBC7-45CC7B675BD3}"/>
              </a:ext>
            </a:extLst>
          </p:cNvPr>
          <p:cNvGrpSpPr/>
          <p:nvPr/>
        </p:nvGrpSpPr>
        <p:grpSpPr>
          <a:xfrm>
            <a:off x="1589170" y="1560144"/>
            <a:ext cx="4854668" cy="1513893"/>
            <a:chOff x="1052943" y="2697223"/>
            <a:chExt cx="4854668" cy="151389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2946CA-E151-8417-80D6-4B8964CDD584}"/>
                </a:ext>
              </a:extLst>
            </p:cNvPr>
            <p:cNvGrpSpPr/>
            <p:nvPr/>
          </p:nvGrpSpPr>
          <p:grpSpPr>
            <a:xfrm>
              <a:off x="1052943" y="2697223"/>
              <a:ext cx="3846507" cy="1513893"/>
              <a:chOff x="1052943" y="2697223"/>
              <a:chExt cx="3846507" cy="1513893"/>
            </a:xfrm>
          </p:grpSpPr>
          <p:sp>
            <p:nvSpPr>
              <p:cNvPr id="16" name="Google Shape;302;p27">
                <a:extLst>
                  <a:ext uri="{FF2B5EF4-FFF2-40B4-BE49-F238E27FC236}">
                    <a16:creationId xmlns:a16="http://schemas.microsoft.com/office/drawing/2014/main" id="{34DC004C-051E-D5C8-B2C0-69EC10DB3818}"/>
                  </a:ext>
                </a:extLst>
              </p:cNvPr>
              <p:cNvSpPr txBox="1"/>
              <p:nvPr/>
            </p:nvSpPr>
            <p:spPr>
              <a:xfrm>
                <a:off x="3271207" y="2697223"/>
                <a:ext cx="1611007" cy="512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600" b="1" dirty="0">
                    <a:latin typeface="Shabnam" panose="020B0604020202020204" charset="-78"/>
                    <a:cs typeface="Shabnam" panose="020B0604020202020204" charset="-78"/>
                  </a:rPr>
                  <a:t>سطح تجزیه</a:t>
                </a:r>
                <a:endParaRPr lang="fa-IR" sz="1600" b="1" dirty="0">
                  <a:solidFill>
                    <a:srgbClr val="000000"/>
                  </a:solidFill>
                  <a:latin typeface="Shabnam" panose="020B0604020202020204" charset="-78"/>
                  <a:ea typeface="Redressed"/>
                  <a:cs typeface="Shabnam" panose="020B0604020202020204" charset="-78"/>
                  <a:sym typeface="Redressed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148D3-36DE-D58C-5982-47AC259D81DE}"/>
                  </a:ext>
                </a:extLst>
              </p:cNvPr>
              <p:cNvSpPr txBox="1"/>
              <p:nvPr/>
            </p:nvSpPr>
            <p:spPr>
              <a:xfrm>
                <a:off x="1052943" y="3145440"/>
                <a:ext cx="3846507" cy="1065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Low" rtl="1">
                  <a:lnSpc>
                    <a:spcPct val="200000"/>
                  </a:lnSpc>
                </a:pPr>
                <a:r>
                  <a:rPr lang="ar-SA" sz="1100" dirty="0">
                    <a:latin typeface="Shabnam" panose="020B0604020202020204" charset="-78"/>
                    <a:cs typeface="Shabnam" panose="020B0604020202020204" charset="-78"/>
                  </a:rPr>
                  <a:t>سطح تجزیه تعیین می‌کند که سیگنال چند مرحله به عمق تجزیه شود. سطوح مناسب تجزیه به شناسایی دقیق‌تر اجزای سیگنال و نویز کمک می‌کنند؛</a:t>
                </a:r>
                <a:endParaRPr lang="fa-I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habnam" panose="020B0604020202020204" charset="-78"/>
                  <a:cs typeface="Shabnam" panose="020B0604020202020204" charset="-78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3695471-A5FA-9D16-AEEF-F06F28CAC405}"/>
                </a:ext>
              </a:extLst>
            </p:cNvPr>
            <p:cNvSpPr/>
            <p:nvPr/>
          </p:nvSpPr>
          <p:spPr>
            <a:xfrm>
              <a:off x="5259911" y="2823971"/>
              <a:ext cx="647700" cy="642937"/>
            </a:xfrm>
            <a:prstGeom prst="roundRect">
              <a:avLst/>
            </a:pr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fa-IR"/>
            </a:p>
          </p:txBody>
        </p:sp>
        <p:sp>
          <p:nvSpPr>
            <p:cNvPr id="15" name="Google Shape;302;p27">
              <a:extLst>
                <a:ext uri="{FF2B5EF4-FFF2-40B4-BE49-F238E27FC236}">
                  <a16:creationId xmlns:a16="http://schemas.microsoft.com/office/drawing/2014/main" id="{A721BD4B-1D9D-2D27-8763-97F014309A06}"/>
                </a:ext>
              </a:extLst>
            </p:cNvPr>
            <p:cNvSpPr txBox="1"/>
            <p:nvPr/>
          </p:nvSpPr>
          <p:spPr>
            <a:xfrm>
              <a:off x="5259911" y="2823971"/>
              <a:ext cx="647700" cy="642937"/>
            </a:xfrm>
            <a:prstGeom prst="roundRect">
              <a:avLst/>
            </a:prstGeom>
            <a:solidFill>
              <a:srgbClr val="0B2D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fa-IR" sz="2400" dirty="0">
                  <a:solidFill>
                    <a:schemeClr val="bg1"/>
                  </a:solidFill>
                  <a:latin typeface="Shabnam" panose="020B0603030804020204" pitchFamily="34" charset="-78"/>
                  <a:ea typeface="Redressed"/>
                  <a:cs typeface="Shabnam" panose="020B0603030804020204" pitchFamily="34" charset="-78"/>
                  <a:sym typeface="Redressed"/>
                </a:rPr>
                <a:t>02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7E24A1-FC97-6030-4171-D83437635B3C}"/>
              </a:ext>
            </a:extLst>
          </p:cNvPr>
          <p:cNvGrpSpPr/>
          <p:nvPr/>
        </p:nvGrpSpPr>
        <p:grpSpPr>
          <a:xfrm>
            <a:off x="6928352" y="3162436"/>
            <a:ext cx="4854668" cy="1513893"/>
            <a:chOff x="6991552" y="3267129"/>
            <a:chExt cx="4854668" cy="151389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80013D-CD9C-2A9D-6400-4390854BF58E}"/>
                </a:ext>
              </a:extLst>
            </p:cNvPr>
            <p:cNvGrpSpPr/>
            <p:nvPr/>
          </p:nvGrpSpPr>
          <p:grpSpPr>
            <a:xfrm>
              <a:off x="6991552" y="3267129"/>
              <a:ext cx="3846507" cy="1513893"/>
              <a:chOff x="1052943" y="2697223"/>
              <a:chExt cx="3846507" cy="1513893"/>
            </a:xfrm>
          </p:grpSpPr>
          <p:sp>
            <p:nvSpPr>
              <p:cNvPr id="21" name="Google Shape;302;p27">
                <a:extLst>
                  <a:ext uri="{FF2B5EF4-FFF2-40B4-BE49-F238E27FC236}">
                    <a16:creationId xmlns:a16="http://schemas.microsoft.com/office/drawing/2014/main" id="{F9620155-9BD7-0976-80B4-987D352CDFBC}"/>
                  </a:ext>
                </a:extLst>
              </p:cNvPr>
              <p:cNvSpPr txBox="1"/>
              <p:nvPr/>
            </p:nvSpPr>
            <p:spPr>
              <a:xfrm>
                <a:off x="2755719" y="2697223"/>
                <a:ext cx="2126496" cy="512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600" b="1" dirty="0">
                    <a:latin typeface="Shabnam" panose="020B0604020202020204" charset="-78"/>
                    <a:cs typeface="Shabnam" panose="020B0604020202020204" charset="-78"/>
                  </a:rPr>
                  <a:t>معیارهای آستانه‌گذاری</a:t>
                </a:r>
                <a:endParaRPr lang="fa-IR" sz="1600" b="1" dirty="0">
                  <a:solidFill>
                    <a:srgbClr val="000000"/>
                  </a:solidFill>
                  <a:latin typeface="Shabnam" panose="020B0604020202020204" charset="-78"/>
                  <a:ea typeface="Redressed"/>
                  <a:cs typeface="Shabnam" panose="020B0604020202020204" charset="-78"/>
                  <a:sym typeface="Redressed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8D4619-E7B7-9940-FD24-D1975AA829AE}"/>
                  </a:ext>
                </a:extLst>
              </p:cNvPr>
              <p:cNvSpPr txBox="1"/>
              <p:nvPr/>
            </p:nvSpPr>
            <p:spPr>
              <a:xfrm>
                <a:off x="1052943" y="3145440"/>
                <a:ext cx="3846507" cy="1065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Low" rtl="1">
                  <a:lnSpc>
                    <a:spcPct val="200000"/>
                  </a:lnSpc>
                </a:pPr>
                <a:r>
                  <a:rPr lang="ar-SA" sz="1100" dirty="0">
                    <a:latin typeface="Shabnam" panose="020B0604020202020204" charset="-78"/>
                    <a:cs typeface="Shabnam" panose="020B0604020202020204" charset="-78"/>
                  </a:rPr>
                  <a:t>آستانه‌گذاری معیاری برای تعیین این است که کدام ضرایب موجک به عنوان نویز حذف شوند. تعیین آستانه مناسب موجب حفظ ضرایب مهم سیگنال و حذف نویز می‌شود</a:t>
                </a:r>
                <a:endParaRPr lang="fa-I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habnam" panose="020B0604020202020204" charset="-78"/>
                  <a:cs typeface="Shabnam" panose="020B0604020202020204" charset="-78"/>
                </a:endParaRPr>
              </a:p>
            </p:txBody>
          </p:sp>
        </p:grpSp>
        <p:sp>
          <p:nvSpPr>
            <p:cNvPr id="20" name="Google Shape;302;p27">
              <a:extLst>
                <a:ext uri="{FF2B5EF4-FFF2-40B4-BE49-F238E27FC236}">
                  <a16:creationId xmlns:a16="http://schemas.microsoft.com/office/drawing/2014/main" id="{73AF77E9-4B92-C1A2-AA3A-A884208680BB}"/>
                </a:ext>
              </a:extLst>
            </p:cNvPr>
            <p:cNvSpPr txBox="1"/>
            <p:nvPr/>
          </p:nvSpPr>
          <p:spPr>
            <a:xfrm>
              <a:off x="11198520" y="3393877"/>
              <a:ext cx="647700" cy="642937"/>
            </a:xfrm>
            <a:prstGeom prst="roundRect">
              <a:avLst/>
            </a:prstGeom>
            <a:solidFill>
              <a:srgbClr val="0B2D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fa-IR" sz="2400" dirty="0">
                  <a:solidFill>
                    <a:schemeClr val="bg1"/>
                  </a:solidFill>
                  <a:latin typeface="Shabnam" panose="020B0603030804020204" pitchFamily="34" charset="-78"/>
                  <a:ea typeface="Redressed"/>
                  <a:cs typeface="Shabnam" panose="020B0603030804020204" pitchFamily="34" charset="-78"/>
                  <a:sym typeface="Redressed"/>
                </a:rPr>
                <a:t>03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FDA2C3-61FB-2F0F-4573-DC0837780D43}"/>
              </a:ext>
            </a:extLst>
          </p:cNvPr>
          <p:cNvSpPr txBox="1"/>
          <p:nvPr/>
        </p:nvSpPr>
        <p:spPr>
          <a:xfrm>
            <a:off x="2550315" y="283838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سوال مهم !</a:t>
            </a:r>
            <a:endParaRPr lang="fa-IR" sz="24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998EA4-4DA8-A52D-DA77-25BD082DF7C1}"/>
              </a:ext>
            </a:extLst>
          </p:cNvPr>
          <p:cNvSpPr/>
          <p:nvPr/>
        </p:nvSpPr>
        <p:spPr>
          <a:xfrm>
            <a:off x="1631624" y="4674272"/>
            <a:ext cx="103487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در حال حاضر، </a:t>
            </a:r>
            <a:r>
              <a:rPr lang="ar-SA" sz="1600" b="1" dirty="0">
                <a:solidFill>
                  <a:srgbClr val="FF0000"/>
                </a:solidFill>
                <a:latin typeface="Shabnam" panose="020B0604020202020204" charset="-78"/>
                <a:cs typeface="Shabnam" panose="020B0604020202020204" charset="-78"/>
              </a:rPr>
              <a:t>انتخاب آستانه نویز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و </a:t>
            </a:r>
            <a:r>
              <a:rPr lang="ar-SA" sz="1600" b="1" dirty="0">
                <a:solidFill>
                  <a:srgbClr val="FF0000"/>
                </a:solidFill>
                <a:latin typeface="Shabnam" panose="020B0604020202020204" charset="-78"/>
                <a:cs typeface="Shabnam" panose="020B0604020202020204" charset="-78"/>
              </a:rPr>
              <a:t>سطح تجزیه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 برای تبدیلات موجک گسسته به خوبی توسعه یافته‌اند. با این حال، </a:t>
            </a:r>
            <a:r>
              <a:rPr lang="ar-SA" sz="1600" b="1" dirty="0">
                <a:solidFill>
                  <a:schemeClr val="accent6"/>
                </a:solidFill>
                <a:latin typeface="Shabnam" panose="020B0604020202020204" charset="-78"/>
                <a:cs typeface="Shabnam" panose="020B0604020202020204" charset="-78"/>
              </a:rPr>
              <a:t>موجک مادر 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برای حذف نویز مؤثر به‌صورت تجربی و/یا از طریق آزمون و خطا انتخاب شده است.</a:t>
            </a:r>
            <a:endParaRPr lang="fa-IR" sz="1600" dirty="0">
              <a:solidFill>
                <a:prstClr val="black">
                  <a:lumMod val="95000"/>
                  <a:lumOff val="5000"/>
                </a:prstClr>
              </a:solidFill>
              <a:latin typeface="Shabnam" panose="020B0604020202020204" charset="-78"/>
              <a:cs typeface="Shabnam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924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F3D138-35AA-90D0-8D26-A6A30939A5F1}"/>
              </a:ext>
            </a:extLst>
          </p:cNvPr>
          <p:cNvSpPr/>
          <p:nvPr/>
        </p:nvSpPr>
        <p:spPr>
          <a:xfrm rot="16200000">
            <a:off x="1473172" y="4532796"/>
            <a:ext cx="843895" cy="3220171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1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5559CDA-2F52-0571-7CE2-90EA2A25650F}"/>
              </a:ext>
            </a:extLst>
          </p:cNvPr>
          <p:cNvSpPr/>
          <p:nvPr/>
        </p:nvSpPr>
        <p:spPr>
          <a:xfrm rot="16200000">
            <a:off x="10982371" y="5580845"/>
            <a:ext cx="812899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72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FFCACA-D5B0-5C92-DAB7-16489D67D621}"/>
              </a:ext>
            </a:extLst>
          </p:cNvPr>
          <p:cNvSpPr/>
          <p:nvPr/>
        </p:nvSpPr>
        <p:spPr>
          <a:xfrm rot="16200000">
            <a:off x="7354086" y="1872053"/>
            <a:ext cx="843895" cy="854165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51D77D-EA83-C94D-27F5-535D6D88D54B}"/>
              </a:ext>
            </a:extLst>
          </p:cNvPr>
          <p:cNvGrpSpPr/>
          <p:nvPr/>
        </p:nvGrpSpPr>
        <p:grpSpPr>
          <a:xfrm>
            <a:off x="11219545" y="5843418"/>
            <a:ext cx="598925" cy="598926"/>
            <a:chOff x="3910691" y="2437163"/>
            <a:chExt cx="598925" cy="598926"/>
          </a:xfrm>
        </p:grpSpPr>
        <p:sp>
          <p:nvSpPr>
            <p:cNvPr id="75" name="Freeform: Shape 74">
              <a:hlinkClick r:id="rId3" action="ppaction://hlinksldjump"/>
              <a:extLst>
                <a:ext uri="{FF2B5EF4-FFF2-40B4-BE49-F238E27FC236}">
                  <a16:creationId xmlns:a16="http://schemas.microsoft.com/office/drawing/2014/main" id="{C04023B5-A62B-53AB-BC67-CE689BB481EA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5" name="Graphic 94">
              <a:hlinkClick r:id="rId3" action="ppaction://hlinksldjump"/>
              <a:extLst>
                <a:ext uri="{FF2B5EF4-FFF2-40B4-BE49-F238E27FC236}">
                  <a16:creationId xmlns:a16="http://schemas.microsoft.com/office/drawing/2014/main" id="{D0FDDF2F-F6DF-0971-D631-8E4CCDA4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A8E4649-786A-04B7-CFB9-CB8A69056830}"/>
              </a:ext>
            </a:extLst>
          </p:cNvPr>
          <p:cNvSpPr txBox="1"/>
          <p:nvPr/>
        </p:nvSpPr>
        <p:spPr>
          <a:xfrm>
            <a:off x="3615385" y="5945056"/>
            <a:ext cx="7531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 تحقیق: روش شناسی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9912A7C-1C26-2236-388F-5A460AFA1FE6}"/>
              </a:ext>
            </a:extLst>
          </p:cNvPr>
          <p:cNvGrpSpPr/>
          <p:nvPr/>
        </p:nvGrpSpPr>
        <p:grpSpPr>
          <a:xfrm>
            <a:off x="2666272" y="5843418"/>
            <a:ext cx="598925" cy="598926"/>
            <a:chOff x="4240843" y="3714034"/>
            <a:chExt cx="598925" cy="598926"/>
          </a:xfrm>
        </p:grpSpPr>
        <p:sp>
          <p:nvSpPr>
            <p:cNvPr id="99" name="Freeform: Shape 98">
              <a:hlinkClick r:id="rId6" action="ppaction://hlinksldjump"/>
              <a:extLst>
                <a:ext uri="{FF2B5EF4-FFF2-40B4-BE49-F238E27FC236}">
                  <a16:creationId xmlns:a16="http://schemas.microsoft.com/office/drawing/2014/main" id="{474E8C5E-90B1-F4DE-552A-D7BA2DB358D6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00" name="Graphic 224">
              <a:extLst>
                <a:ext uri="{FF2B5EF4-FFF2-40B4-BE49-F238E27FC236}">
                  <a16:creationId xmlns:a16="http://schemas.microsoft.com/office/drawing/2014/main" id="{BF8DE63D-47B8-F662-7866-21452441518E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101" name="Freeform: Shape 10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B0A6FB-8597-B577-CBD8-A22A46490E0B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E1A3524-FDAE-9826-3F55-4FD35C59683A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8C5ADE0-2C14-B1BC-5AF5-BEA8AE9654CB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2877C28-BF9D-1E84-8506-62DF1BAE1E5C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64F24A9-50CC-A05F-BC96-A175323D6D02}"/>
              </a:ext>
            </a:extLst>
          </p:cNvPr>
          <p:cNvGrpSpPr/>
          <p:nvPr/>
        </p:nvGrpSpPr>
        <p:grpSpPr>
          <a:xfrm>
            <a:off x="1951390" y="5843418"/>
            <a:ext cx="598925" cy="598926"/>
            <a:chOff x="5088575" y="3714034"/>
            <a:chExt cx="598925" cy="598926"/>
          </a:xfrm>
        </p:grpSpPr>
        <p:sp>
          <p:nvSpPr>
            <p:cNvPr id="106" name="Freeform: Shape 105">
              <a:hlinkClick r:id="rId7" action="ppaction://hlinksldjump"/>
              <a:extLst>
                <a:ext uri="{FF2B5EF4-FFF2-40B4-BE49-F238E27FC236}">
                  <a16:creationId xmlns:a16="http://schemas.microsoft.com/office/drawing/2014/main" id="{435CA30F-D839-1827-742F-002B235E95C4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107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CB5ED40E-FBDC-0FC6-1523-7AB8CC4B6BC5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6C03EFC-F369-03DB-F5C6-5E2FD522DF8D}"/>
              </a:ext>
            </a:extLst>
          </p:cNvPr>
          <p:cNvGrpSpPr/>
          <p:nvPr/>
        </p:nvGrpSpPr>
        <p:grpSpPr>
          <a:xfrm>
            <a:off x="1236508" y="5843418"/>
            <a:ext cx="598925" cy="598926"/>
            <a:chOff x="6415920" y="3429000"/>
            <a:chExt cx="598925" cy="598926"/>
          </a:xfrm>
        </p:grpSpPr>
        <p:sp>
          <p:nvSpPr>
            <p:cNvPr id="109" name="Freeform: Shape 108">
              <a:hlinkClick r:id="rId8" action="ppaction://hlinksldjump"/>
              <a:extLst>
                <a:ext uri="{FF2B5EF4-FFF2-40B4-BE49-F238E27FC236}">
                  <a16:creationId xmlns:a16="http://schemas.microsoft.com/office/drawing/2014/main" id="{0C55D391-4CE3-08E1-556D-CB9DDAAD473D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10" name="Graphic 160">
              <a:extLst>
                <a:ext uri="{FF2B5EF4-FFF2-40B4-BE49-F238E27FC236}">
                  <a16:creationId xmlns:a16="http://schemas.microsoft.com/office/drawing/2014/main" id="{F9D9AFA9-8BCF-286B-8B63-FD0778C98273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75F966F-A7E2-B91C-3772-AD7A51BFCE20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6AC470E1-63D4-D8DD-A95E-CA893B83204C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373E14A-8999-D591-5275-A17E19BF71E5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14" name="Freeform: Shape 11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33C003C-2F0E-E492-9DF2-DAE6E12ABE9E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6C64FAC-99D7-50B8-4C2D-4216046B72BA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2A16EB6-D5D9-EA1E-9D19-F7DB03E83289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C9B65D4-CFA4-54D7-D84E-04E05BBA174E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1920F36-BE43-FA16-47AB-B28598D728F2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AB88EB6-BE51-30BE-CF43-850002021C49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789B3BC-3B38-44FC-9FCE-B5A11BCE8E55}"/>
              </a:ext>
            </a:extLst>
          </p:cNvPr>
          <p:cNvGrpSpPr/>
          <p:nvPr/>
        </p:nvGrpSpPr>
        <p:grpSpPr>
          <a:xfrm>
            <a:off x="525041" y="5843418"/>
            <a:ext cx="598925" cy="598926"/>
            <a:chOff x="4936175" y="3561634"/>
            <a:chExt cx="598925" cy="598926"/>
          </a:xfrm>
        </p:grpSpPr>
        <p:sp>
          <p:nvSpPr>
            <p:cNvPr id="121" name="Freeform: Shape 120">
              <a:hlinkClick r:id="rId9" action="ppaction://hlinksldjump"/>
              <a:extLst>
                <a:ext uri="{FF2B5EF4-FFF2-40B4-BE49-F238E27FC236}">
                  <a16:creationId xmlns:a16="http://schemas.microsoft.com/office/drawing/2014/main" id="{244AA09C-F4C8-4C98-C79D-B69D51EB9FA6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122" name="Graphic 121">
              <a:hlinkClick r:id="rId9" action="ppaction://hlinksldjump"/>
              <a:extLst>
                <a:ext uri="{FF2B5EF4-FFF2-40B4-BE49-F238E27FC236}">
                  <a16:creationId xmlns:a16="http://schemas.microsoft.com/office/drawing/2014/main" id="{DE1C9860-FB2F-6D43-4983-42C866798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875EE0-8F06-49A1-9478-A8BFFC0E921F}"/>
              </a:ext>
            </a:extLst>
          </p:cNvPr>
          <p:cNvSpPr txBox="1"/>
          <p:nvPr/>
        </p:nvSpPr>
        <p:spPr>
          <a:xfrm>
            <a:off x="2550315" y="277564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روش شناسی</a:t>
            </a:r>
            <a:endParaRPr lang="fa-IR" sz="24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37D9CD-3233-61EF-7AB6-56219C5A9AE8}"/>
              </a:ext>
            </a:extLst>
          </p:cNvPr>
          <p:cNvSpPr/>
          <p:nvPr/>
        </p:nvSpPr>
        <p:spPr>
          <a:xfrm>
            <a:off x="1949385" y="1250964"/>
            <a:ext cx="4207366" cy="9002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ar-SA" sz="1400" b="1" dirty="0">
                <a:latin typeface="Shabnam" panose="020B0604020202020204" charset="-78"/>
                <a:cs typeface="Shabnam" panose="020B0604020202020204" charset="-78"/>
              </a:rPr>
              <a:t>این روش‌ها به‌طور کلی عمومی نیستند؛ به عبارت دیگر، آن‌ها عمدتاً برای انواع خاصی از سیگنال‌ها بهینه شده‌اند </a:t>
            </a:r>
            <a:endParaRPr lang="fa-IR" sz="1400" b="1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009BE8F-06DD-E33D-FBDB-B05F21CB6B95}"/>
              </a:ext>
            </a:extLst>
          </p:cNvPr>
          <p:cNvSpPr/>
          <p:nvPr/>
        </p:nvSpPr>
        <p:spPr>
          <a:xfrm>
            <a:off x="-1066800" y="-1922404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3" name="Rectangle: Rounded Corners 1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566DF8-A0DA-39A5-2B1A-E2F9F8524845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BE7EE4-490C-F047-E94B-1E7113EDB774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5" name="Freeform: Shape 12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80E1CB7-0C66-131F-5F75-9D0872B4924C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126" name="Freeform: Shape 12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5B9D3DE-15BC-8135-628C-D34889361C0E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0112C61-D590-D441-58FA-12F4AD8FCAE1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8" name="Freeform: Shape 12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1046A85-DFE5-4CF9-7FB3-B85EC26B56AD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129" name="Freeform: Shape 1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C2D232B-0943-0F2F-7031-8093B1EA6E5D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62B0D8-45C0-7A3C-FA52-C19FC158288A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131" name="Freeform: Shape 130">
              <a:hlinkClick r:id="rId12" action="ppaction://hlinksldjump"/>
              <a:extLst>
                <a:ext uri="{FF2B5EF4-FFF2-40B4-BE49-F238E27FC236}">
                  <a16:creationId xmlns:a16="http://schemas.microsoft.com/office/drawing/2014/main" id="{E4AE96BF-1585-2950-C635-48CD10883C62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32" name="Graphic 22">
              <a:extLst>
                <a:ext uri="{FF2B5EF4-FFF2-40B4-BE49-F238E27FC236}">
                  <a16:creationId xmlns:a16="http://schemas.microsoft.com/office/drawing/2014/main" id="{16A98E73-0DF3-BBB2-5E98-BB17442B786C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133" name="Freeform: Shape 13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0E55D34-C3B7-6F23-8BC0-52E1D170F38C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34" name="Freeform: Shape 13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B4548F3-CB1A-83E7-03CC-4B3B828209A7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35" name="Freeform: Shape 13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A21FE4B-5C3C-5A15-1FAB-27EDB9FC92D3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67D608D-849A-7119-EB88-E7C9ADB8D05E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137" name="Freeform: Shape 136">
              <a:hlinkClick r:id="rId13" action="ppaction://hlinksldjump"/>
              <a:extLst>
                <a:ext uri="{FF2B5EF4-FFF2-40B4-BE49-F238E27FC236}">
                  <a16:creationId xmlns:a16="http://schemas.microsoft.com/office/drawing/2014/main" id="{B434799F-FF11-2D4D-AD60-91F1960F7912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138" name="Graphic 5">
              <a:extLst>
                <a:ext uri="{FF2B5EF4-FFF2-40B4-BE49-F238E27FC236}">
                  <a16:creationId xmlns:a16="http://schemas.microsoft.com/office/drawing/2014/main" id="{0CEBC915-C875-039C-82EF-B4BED1F72EE5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139" name="Freeform: Shape 13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D8B695C9-210D-6140-3701-64E793DF31E7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141" name="Freeform: Shape 14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A1BF718-65BE-80FC-F11F-34F96F1A7855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142" name="Oval 1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8F9C53-44BE-67C0-E971-806005F98A37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143" name="Slide Number Placeholder 5">
            <a:extLst>
              <a:ext uri="{FF2B5EF4-FFF2-40B4-BE49-F238E27FC236}">
                <a16:creationId xmlns:a16="http://schemas.microsoft.com/office/drawing/2014/main" id="{0402E593-B3A3-4C16-1667-D371D533D71C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7</a:t>
            </a:fld>
            <a:endParaRPr lang="en-US" dirty="0">
              <a:solidFill>
                <a:srgbClr val="0B2D77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6610D9-4F6D-090A-07FB-DEC1CF3DFCFA}"/>
              </a:ext>
            </a:extLst>
          </p:cNvPr>
          <p:cNvSpPr/>
          <p:nvPr/>
        </p:nvSpPr>
        <p:spPr>
          <a:xfrm>
            <a:off x="7776033" y="886005"/>
            <a:ext cx="4220831" cy="13311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ar-SA" sz="1400" dirty="0">
                <a:latin typeface="Shabnam" panose="020B0604020202020204" charset="-78"/>
                <a:cs typeface="Shabnam" panose="020B0604020202020204" charset="-78"/>
              </a:rPr>
              <a:t>یک موجک مادر که بزرگی ضریب سیگنال را به حداکثر رسانده و مقادیر ضریب نویز را در حوزه موجک به حداقل برساند، اثربخشی بهتری در حذف نویز ایجاد می‌کند.</a:t>
            </a:r>
            <a:endParaRPr lang="fa-IR" sz="1400" dirty="0">
              <a:latin typeface="Shabnam" panose="020B0604020202020204" charset="-78"/>
              <a:cs typeface="Shabnam" panose="020B0604020202020204" charset="-78"/>
            </a:endParaRPr>
          </a:p>
        </p:txBody>
      </p:sp>
      <p:grpSp>
        <p:nvGrpSpPr>
          <p:cNvPr id="21" name="Google Shape;1620;p33">
            <a:extLst>
              <a:ext uri="{FF2B5EF4-FFF2-40B4-BE49-F238E27FC236}">
                <a16:creationId xmlns:a16="http://schemas.microsoft.com/office/drawing/2014/main" id="{A3A7EFA6-E353-8E2F-89A9-455788FF7AD9}"/>
              </a:ext>
            </a:extLst>
          </p:cNvPr>
          <p:cNvGrpSpPr/>
          <p:nvPr/>
        </p:nvGrpSpPr>
        <p:grpSpPr>
          <a:xfrm>
            <a:off x="7060326" y="2902994"/>
            <a:ext cx="4968013" cy="734571"/>
            <a:chOff x="2088029" y="1263904"/>
            <a:chExt cx="4968013" cy="734571"/>
          </a:xfrm>
        </p:grpSpPr>
        <p:sp>
          <p:nvSpPr>
            <p:cNvPr id="22" name="Google Shape;1621;p33">
              <a:extLst>
                <a:ext uri="{FF2B5EF4-FFF2-40B4-BE49-F238E27FC236}">
                  <a16:creationId xmlns:a16="http://schemas.microsoft.com/office/drawing/2014/main" id="{501CE486-1113-AC6D-B341-37B46766E1F8}"/>
                </a:ext>
              </a:extLst>
            </p:cNvPr>
            <p:cNvSpPr/>
            <p:nvPr/>
          </p:nvSpPr>
          <p:spPr>
            <a:xfrm>
              <a:off x="2088100" y="1288964"/>
              <a:ext cx="4967942" cy="709511"/>
            </a:xfrm>
            <a:custGeom>
              <a:avLst/>
              <a:gdLst/>
              <a:ahLst/>
              <a:cxnLst/>
              <a:rect l="l" t="t" r="r" b="b"/>
              <a:pathLst>
                <a:path w="185250" h="26457" extrusionOk="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77"/>
                    <a:pt x="1" y="3311"/>
                  </a:cubicBezTo>
                  <a:lnTo>
                    <a:pt x="1" y="23147"/>
                  </a:lnTo>
                  <a:cubicBezTo>
                    <a:pt x="1" y="24980"/>
                    <a:pt x="1477" y="26456"/>
                    <a:pt x="3311" y="26456"/>
                  </a:cubicBezTo>
                  <a:lnTo>
                    <a:pt x="88428" y="26456"/>
                  </a:lnTo>
                  <a:lnTo>
                    <a:pt x="91000" y="26456"/>
                  </a:lnTo>
                  <a:lnTo>
                    <a:pt x="180499" y="26456"/>
                  </a:lnTo>
                  <a:cubicBezTo>
                    <a:pt x="183131" y="26456"/>
                    <a:pt x="185250" y="24337"/>
                    <a:pt x="185250" y="21706"/>
                  </a:cubicBezTo>
                  <a:lnTo>
                    <a:pt x="185250" y="4740"/>
                  </a:lnTo>
                  <a:cubicBezTo>
                    <a:pt x="185250" y="2120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2;p33">
              <a:extLst>
                <a:ext uri="{FF2B5EF4-FFF2-40B4-BE49-F238E27FC236}">
                  <a16:creationId xmlns:a16="http://schemas.microsoft.com/office/drawing/2014/main" id="{C70FF41C-CB99-E81C-F6EE-3625DE2DDEDC}"/>
                </a:ext>
              </a:extLst>
            </p:cNvPr>
            <p:cNvSpPr/>
            <p:nvPr/>
          </p:nvSpPr>
          <p:spPr>
            <a:xfrm>
              <a:off x="4459450" y="1263917"/>
              <a:ext cx="2596524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SA" sz="1200" dirty="0">
                  <a:latin typeface="Shabnam" panose="020B0604020202020204" charset="-78"/>
                  <a:cs typeface="Shabnam" panose="020B0604020202020204" charset="-78"/>
                </a:rPr>
                <a:t>از الگوریتم‌های یادگیری ماشین برای شناسایی الگوهای مناسب موجک در داده‌های نویزی بهره می‌گیرد.</a:t>
              </a:r>
              <a:endParaRPr lang="fa-IR" sz="1200" dirty="0">
                <a:latin typeface="Shabnam" panose="020B0604020202020204" charset="-78"/>
                <a:ea typeface="Roboto"/>
                <a:cs typeface="Shabnam" panose="020B0604020202020204" charset="-78"/>
                <a:sym typeface="Roboto"/>
              </a:endParaRPr>
            </a:p>
          </p:txBody>
        </p:sp>
        <p:sp>
          <p:nvSpPr>
            <p:cNvPr id="24" name="Google Shape;1623;p33">
              <a:extLst>
                <a:ext uri="{FF2B5EF4-FFF2-40B4-BE49-F238E27FC236}">
                  <a16:creationId xmlns:a16="http://schemas.microsoft.com/office/drawing/2014/main" id="{B272A51A-85F0-8ABE-C5E2-0129F08F5DEF}"/>
                </a:ext>
              </a:extLst>
            </p:cNvPr>
            <p:cNvSpPr/>
            <p:nvPr/>
          </p:nvSpPr>
          <p:spPr>
            <a:xfrm>
              <a:off x="2088100" y="1263904"/>
              <a:ext cx="2735760" cy="709832"/>
            </a:xfrm>
            <a:custGeom>
              <a:avLst/>
              <a:gdLst/>
              <a:ahLst/>
              <a:cxnLst/>
              <a:rect l="l" t="t" r="r" b="b"/>
              <a:pathLst>
                <a:path w="102014" h="26469" extrusionOk="0">
                  <a:moveTo>
                    <a:pt x="3311" y="1"/>
                  </a:moveTo>
                  <a:cubicBezTo>
                    <a:pt x="1477" y="1"/>
                    <a:pt x="1" y="1489"/>
                    <a:pt x="1" y="3311"/>
                  </a:cubicBezTo>
                  <a:lnTo>
                    <a:pt x="1" y="23159"/>
                  </a:lnTo>
                  <a:cubicBezTo>
                    <a:pt x="1" y="24980"/>
                    <a:pt x="1477" y="26469"/>
                    <a:pt x="3311" y="26469"/>
                  </a:cubicBezTo>
                  <a:lnTo>
                    <a:pt x="91000" y="26469"/>
                  </a:lnTo>
                  <a:cubicBezTo>
                    <a:pt x="92036" y="26469"/>
                    <a:pt x="93012" y="25980"/>
                    <a:pt x="93643" y="25147"/>
                  </a:cubicBezTo>
                  <a:lnTo>
                    <a:pt x="101132" y="15229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3"/>
                  </a:lnTo>
                  <a:cubicBezTo>
                    <a:pt x="93012" y="489"/>
                    <a:pt x="92036" y="1"/>
                    <a:pt x="91000" y="1"/>
                  </a:cubicBezTo>
                  <a:close/>
                </a:path>
              </a:pathLst>
            </a:custGeom>
            <a:solidFill>
              <a:srgbClr val="0B2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624;p33">
              <a:extLst>
                <a:ext uri="{FF2B5EF4-FFF2-40B4-BE49-F238E27FC236}">
                  <a16:creationId xmlns:a16="http://schemas.microsoft.com/office/drawing/2014/main" id="{43199C96-C1C0-0332-7EA2-56CAFD290B63}"/>
                </a:ext>
              </a:extLst>
            </p:cNvPr>
            <p:cNvSpPr/>
            <p:nvPr/>
          </p:nvSpPr>
          <p:spPr>
            <a:xfrm>
              <a:off x="4065102" y="1372083"/>
              <a:ext cx="516357" cy="516357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6989" y="0"/>
                  </a:moveTo>
                  <a:cubicBezTo>
                    <a:pt x="3132" y="0"/>
                    <a:pt x="0" y="3120"/>
                    <a:pt x="0" y="6977"/>
                  </a:cubicBezTo>
                  <a:cubicBezTo>
                    <a:pt x="0" y="10835"/>
                    <a:pt x="3132" y="13966"/>
                    <a:pt x="6989" y="13966"/>
                  </a:cubicBezTo>
                  <a:cubicBezTo>
                    <a:pt x="10847" y="13966"/>
                    <a:pt x="13966" y="10835"/>
                    <a:pt x="13966" y="6977"/>
                  </a:cubicBezTo>
                  <a:cubicBezTo>
                    <a:pt x="13966" y="3120"/>
                    <a:pt x="10847" y="0"/>
                    <a:pt x="6989" y="0"/>
                  </a:cubicBezTo>
                  <a:close/>
                </a:path>
              </a:pathLst>
            </a:custGeom>
            <a:solidFill>
              <a:srgbClr val="0B2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26" name="Google Shape;1625;p33">
              <a:extLst>
                <a:ext uri="{FF2B5EF4-FFF2-40B4-BE49-F238E27FC236}">
                  <a16:creationId xmlns:a16="http://schemas.microsoft.com/office/drawing/2014/main" id="{4EA42E86-DB03-3D36-3F6A-16FE25796C88}"/>
                </a:ext>
              </a:extLst>
            </p:cNvPr>
            <p:cNvSpPr/>
            <p:nvPr/>
          </p:nvSpPr>
          <p:spPr>
            <a:xfrm>
              <a:off x="4076525" y="1349200"/>
              <a:ext cx="516357" cy="516357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a-IR" sz="2500" dirty="0">
                  <a:solidFill>
                    <a:srgbClr val="0D358D"/>
                  </a:solidFill>
                  <a:latin typeface="Shabnam" panose="020B0603030804020204" pitchFamily="34" charset="-78"/>
                  <a:ea typeface="Fira Sans Extra Condensed Medium"/>
                  <a:cs typeface="Shabnam" panose="020B0603030804020204" pitchFamily="34" charset="-78"/>
                  <a:sym typeface="Fira Sans Extra Condensed Medium"/>
                </a:rPr>
                <a:t>01</a:t>
              </a:r>
              <a:endParaRPr sz="2500" dirty="0">
                <a:solidFill>
                  <a:srgbClr val="0D358D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7" name="Google Shape;1626;p33">
              <a:extLst>
                <a:ext uri="{FF2B5EF4-FFF2-40B4-BE49-F238E27FC236}">
                  <a16:creationId xmlns:a16="http://schemas.microsoft.com/office/drawing/2014/main" id="{C956E05B-E245-E95C-4845-61C38D2C8095}"/>
                </a:ext>
              </a:extLst>
            </p:cNvPr>
            <p:cNvGrpSpPr/>
            <p:nvPr/>
          </p:nvGrpSpPr>
          <p:grpSpPr>
            <a:xfrm>
              <a:off x="2088029" y="1300645"/>
              <a:ext cx="1872454" cy="636350"/>
              <a:chOff x="5086347" y="3658300"/>
              <a:chExt cx="3347255" cy="636350"/>
            </a:xfrm>
          </p:grpSpPr>
          <p:sp>
            <p:nvSpPr>
              <p:cNvPr id="28" name="Google Shape;1627;p33">
                <a:extLst>
                  <a:ext uri="{FF2B5EF4-FFF2-40B4-BE49-F238E27FC236}">
                    <a16:creationId xmlns:a16="http://schemas.microsoft.com/office/drawing/2014/main" id="{1713F992-7B8D-185C-6280-F60647100F97}"/>
                  </a:ext>
                </a:extLst>
              </p:cNvPr>
              <p:cNvSpPr txBox="1"/>
              <p:nvPr/>
            </p:nvSpPr>
            <p:spPr>
              <a:xfrm>
                <a:off x="5086347" y="3928950"/>
                <a:ext cx="3347255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000" dirty="0">
                    <a:solidFill>
                      <a:srgbClr val="FFFFFF"/>
                    </a:solidFill>
                    <a:latin typeface="Shabnam" panose="020B0603030804020204" pitchFamily="34" charset="-78"/>
                    <a:ea typeface="Roboto"/>
                    <a:cs typeface="Shabnam" panose="020B0603030804020204" pitchFamily="34" charset="-78"/>
                    <a:sym typeface="Roboto"/>
                  </a:rPr>
                  <a:t>سخت افزار</a:t>
                </a:r>
                <a:endParaRPr sz="1000" dirty="0">
                  <a:solidFill>
                    <a:srgbClr val="FFFFFF"/>
                  </a:solidFill>
                  <a:latin typeface="Shabnam" panose="020B0603030804020204" pitchFamily="34" charset="-78"/>
                  <a:ea typeface="Roboto"/>
                  <a:cs typeface="Shabnam" panose="020B0603030804020204" pitchFamily="34" charset="-78"/>
                  <a:sym typeface="Roboto"/>
                </a:endParaRPr>
              </a:p>
            </p:txBody>
          </p:sp>
          <p:sp>
            <p:nvSpPr>
              <p:cNvPr id="29" name="Google Shape;1628;p33">
                <a:extLst>
                  <a:ext uri="{FF2B5EF4-FFF2-40B4-BE49-F238E27FC236}">
                    <a16:creationId xmlns:a16="http://schemas.microsoft.com/office/drawing/2014/main" id="{D9E2FAAF-9D32-7F9D-AF1A-B8660955510C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r-SA" sz="1600" dirty="0">
                    <a:solidFill>
                      <a:schemeClr val="bg1"/>
                    </a:solidFill>
                    <a:latin typeface="Shabnam" panose="020B0604020202020204" charset="-78"/>
                    <a:cs typeface="Shabnam" panose="020B0604020202020204" charset="-78"/>
                  </a:rPr>
                  <a:t>شبکه عصبی</a:t>
                </a:r>
                <a:endParaRPr sz="1700" dirty="0">
                  <a:solidFill>
                    <a:schemeClr val="bg1"/>
                  </a:solidFill>
                  <a:latin typeface="Shabnam" panose="020B0604020202020204" charset="-78"/>
                  <a:ea typeface="Fira Sans Extra Condensed Medium"/>
                  <a:cs typeface="Shabnam" panose="020B0604020202020204" charset="-78"/>
                  <a:sym typeface="Fira Sans Extra Condensed Medium"/>
                </a:endParaRPr>
              </a:p>
            </p:txBody>
          </p:sp>
        </p:grpSp>
      </p:grpSp>
      <p:grpSp>
        <p:nvGrpSpPr>
          <p:cNvPr id="30" name="Google Shape;1638;p33">
            <a:extLst>
              <a:ext uri="{FF2B5EF4-FFF2-40B4-BE49-F238E27FC236}">
                <a16:creationId xmlns:a16="http://schemas.microsoft.com/office/drawing/2014/main" id="{7170C658-0D82-DD17-A0FF-F532BEFB212E}"/>
              </a:ext>
            </a:extLst>
          </p:cNvPr>
          <p:cNvGrpSpPr/>
          <p:nvPr/>
        </p:nvGrpSpPr>
        <p:grpSpPr>
          <a:xfrm>
            <a:off x="7078781" y="3945858"/>
            <a:ext cx="4968081" cy="732814"/>
            <a:chOff x="2087961" y="2060047"/>
            <a:chExt cx="4968081" cy="732814"/>
          </a:xfrm>
        </p:grpSpPr>
        <p:sp>
          <p:nvSpPr>
            <p:cNvPr id="31" name="Google Shape;1639;p33">
              <a:extLst>
                <a:ext uri="{FF2B5EF4-FFF2-40B4-BE49-F238E27FC236}">
                  <a16:creationId xmlns:a16="http://schemas.microsoft.com/office/drawing/2014/main" id="{9D10C1D6-F216-BEC7-2C66-9F971C9F20E6}"/>
                </a:ext>
              </a:extLst>
            </p:cNvPr>
            <p:cNvSpPr/>
            <p:nvPr/>
          </p:nvSpPr>
          <p:spPr>
            <a:xfrm>
              <a:off x="2088100" y="2083029"/>
              <a:ext cx="4967942" cy="709832"/>
            </a:xfrm>
            <a:custGeom>
              <a:avLst/>
              <a:gdLst/>
              <a:ahLst/>
              <a:cxnLst/>
              <a:rect l="l" t="t" r="r" b="b"/>
              <a:pathLst>
                <a:path w="185250" h="26469" extrusionOk="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89"/>
                    <a:pt x="1" y="3311"/>
                  </a:cubicBezTo>
                  <a:lnTo>
                    <a:pt x="1" y="23158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88428" y="26468"/>
                  </a:lnTo>
                  <a:lnTo>
                    <a:pt x="91000" y="26468"/>
                  </a:lnTo>
                  <a:lnTo>
                    <a:pt x="180499" y="26468"/>
                  </a:lnTo>
                  <a:cubicBezTo>
                    <a:pt x="183131" y="26468"/>
                    <a:pt x="185250" y="24337"/>
                    <a:pt x="185250" y="21718"/>
                  </a:cubicBezTo>
                  <a:lnTo>
                    <a:pt x="185250" y="4751"/>
                  </a:lnTo>
                  <a:cubicBezTo>
                    <a:pt x="185250" y="2132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40;p33">
              <a:extLst>
                <a:ext uri="{FF2B5EF4-FFF2-40B4-BE49-F238E27FC236}">
                  <a16:creationId xmlns:a16="http://schemas.microsoft.com/office/drawing/2014/main" id="{194F27CD-F321-6578-AEDF-4B24F05C1848}"/>
                </a:ext>
              </a:extLst>
            </p:cNvPr>
            <p:cNvSpPr/>
            <p:nvPr/>
          </p:nvSpPr>
          <p:spPr>
            <a:xfrm>
              <a:off x="4459450" y="2060047"/>
              <a:ext cx="2596524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32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SA" sz="1200" dirty="0">
                  <a:latin typeface="Shabnam" panose="020B0604020202020204" charset="-78"/>
                  <a:cs typeface="Shabnam" panose="020B0604020202020204" charset="-78"/>
                </a:rPr>
                <a:t>از معیار پیچیدگی و اطلاعات موجود در سیگنال استفاده می‌کند تا موجکی با آنتروپی کم، انتخاب شود.</a:t>
              </a:r>
              <a:endParaRPr lang="fa-IR" sz="1200" dirty="0">
                <a:latin typeface="Shabnam" panose="020B0604020202020204" charset="-78"/>
                <a:ea typeface="Roboto"/>
                <a:cs typeface="Shabnam" panose="020B0604020202020204" charset="-78"/>
                <a:sym typeface="Roboto"/>
              </a:endParaRPr>
            </a:p>
          </p:txBody>
        </p:sp>
        <p:sp>
          <p:nvSpPr>
            <p:cNvPr id="40" name="Google Shape;1641;p33">
              <a:extLst>
                <a:ext uri="{FF2B5EF4-FFF2-40B4-BE49-F238E27FC236}">
                  <a16:creationId xmlns:a16="http://schemas.microsoft.com/office/drawing/2014/main" id="{6AD9CC89-6242-9EBD-3B67-306F980D5380}"/>
                </a:ext>
              </a:extLst>
            </p:cNvPr>
            <p:cNvSpPr/>
            <p:nvPr/>
          </p:nvSpPr>
          <p:spPr>
            <a:xfrm>
              <a:off x="2088100" y="2060047"/>
              <a:ext cx="2735760" cy="709806"/>
            </a:xfrm>
            <a:custGeom>
              <a:avLst/>
              <a:gdLst/>
              <a:ahLst/>
              <a:cxnLst/>
              <a:rect l="l" t="t" r="r" b="b"/>
              <a:pathLst>
                <a:path w="102014" h="26468" extrusionOk="0">
                  <a:moveTo>
                    <a:pt x="3311" y="0"/>
                  </a:moveTo>
                  <a:cubicBezTo>
                    <a:pt x="1477" y="0"/>
                    <a:pt x="1" y="1489"/>
                    <a:pt x="1" y="3310"/>
                  </a:cubicBezTo>
                  <a:lnTo>
                    <a:pt x="1" y="23146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91000" y="26468"/>
                  </a:lnTo>
                  <a:cubicBezTo>
                    <a:pt x="92036" y="26468"/>
                    <a:pt x="93012" y="25980"/>
                    <a:pt x="93643" y="25146"/>
                  </a:cubicBezTo>
                  <a:lnTo>
                    <a:pt x="101132" y="15228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2"/>
                  </a:lnTo>
                  <a:cubicBezTo>
                    <a:pt x="93012" y="489"/>
                    <a:pt x="92036" y="0"/>
                    <a:pt x="91000" y="0"/>
                  </a:cubicBezTo>
                  <a:close/>
                </a:path>
              </a:pathLst>
            </a:custGeom>
            <a:solidFill>
              <a:srgbClr val="103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642;p33">
              <a:extLst>
                <a:ext uri="{FF2B5EF4-FFF2-40B4-BE49-F238E27FC236}">
                  <a16:creationId xmlns:a16="http://schemas.microsoft.com/office/drawing/2014/main" id="{A282C8AA-87FB-BA6E-E928-7336099B4C6A}"/>
                </a:ext>
              </a:extLst>
            </p:cNvPr>
            <p:cNvSpPr/>
            <p:nvPr/>
          </p:nvSpPr>
          <p:spPr>
            <a:xfrm>
              <a:off x="4065102" y="2168213"/>
              <a:ext cx="516357" cy="516357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6989" y="0"/>
                  </a:moveTo>
                  <a:cubicBezTo>
                    <a:pt x="3132" y="0"/>
                    <a:pt x="0" y="3120"/>
                    <a:pt x="0" y="6977"/>
                  </a:cubicBezTo>
                  <a:cubicBezTo>
                    <a:pt x="0" y="10835"/>
                    <a:pt x="3132" y="13966"/>
                    <a:pt x="6989" y="13966"/>
                  </a:cubicBezTo>
                  <a:cubicBezTo>
                    <a:pt x="10847" y="13966"/>
                    <a:pt x="13966" y="10835"/>
                    <a:pt x="13966" y="6977"/>
                  </a:cubicBezTo>
                  <a:cubicBezTo>
                    <a:pt x="13966" y="3120"/>
                    <a:pt x="10847" y="0"/>
                    <a:pt x="6989" y="0"/>
                  </a:cubicBezTo>
                  <a:close/>
                </a:path>
              </a:pathLst>
            </a:custGeom>
            <a:solidFill>
              <a:srgbClr val="103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42" name="Google Shape;1643;p33">
              <a:extLst>
                <a:ext uri="{FF2B5EF4-FFF2-40B4-BE49-F238E27FC236}">
                  <a16:creationId xmlns:a16="http://schemas.microsoft.com/office/drawing/2014/main" id="{4E0882EE-3BB7-422D-7CEA-A4C5FC99DC3E}"/>
                </a:ext>
              </a:extLst>
            </p:cNvPr>
            <p:cNvSpPr/>
            <p:nvPr/>
          </p:nvSpPr>
          <p:spPr>
            <a:xfrm>
              <a:off x="4076525" y="2145330"/>
              <a:ext cx="516357" cy="516357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500" dirty="0">
                  <a:solidFill>
                    <a:srgbClr val="103FA8"/>
                  </a:solidFill>
                  <a:latin typeface="Shabnam" panose="020B0603030804020204" pitchFamily="34" charset="-78"/>
                  <a:ea typeface="Fira Sans Extra Condensed Medium"/>
                  <a:cs typeface="Shabnam" panose="020B0603030804020204" pitchFamily="34" charset="-78"/>
                  <a:sym typeface="Fira Sans Extra Condensed Medium"/>
                </a:rPr>
                <a:t>02</a:t>
              </a:r>
              <a:endParaRPr sz="2500" dirty="0">
                <a:solidFill>
                  <a:srgbClr val="103FA8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43" name="Google Shape;1644;p33">
              <a:extLst>
                <a:ext uri="{FF2B5EF4-FFF2-40B4-BE49-F238E27FC236}">
                  <a16:creationId xmlns:a16="http://schemas.microsoft.com/office/drawing/2014/main" id="{3A7C6A82-6287-4930-9C8B-C4014ADCF933}"/>
                </a:ext>
              </a:extLst>
            </p:cNvPr>
            <p:cNvGrpSpPr/>
            <p:nvPr/>
          </p:nvGrpSpPr>
          <p:grpSpPr>
            <a:xfrm>
              <a:off x="2087961" y="2096775"/>
              <a:ext cx="1872521" cy="636350"/>
              <a:chOff x="5086225" y="3658300"/>
              <a:chExt cx="3347375" cy="636350"/>
            </a:xfrm>
          </p:grpSpPr>
          <p:sp>
            <p:nvSpPr>
              <p:cNvPr id="44" name="Google Shape;1645;p33">
                <a:extLst>
                  <a:ext uri="{FF2B5EF4-FFF2-40B4-BE49-F238E27FC236}">
                    <a16:creationId xmlns:a16="http://schemas.microsoft.com/office/drawing/2014/main" id="{02EB1165-2005-B288-C217-79811CDA2E7B}"/>
                  </a:ext>
                </a:extLst>
              </p:cNvPr>
              <p:cNvSpPr txBox="1"/>
              <p:nvPr/>
            </p:nvSpPr>
            <p:spPr>
              <a:xfrm>
                <a:off x="5086225" y="3928950"/>
                <a:ext cx="3347375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000" dirty="0">
                    <a:solidFill>
                      <a:srgbClr val="FFFFFF"/>
                    </a:solidFill>
                    <a:latin typeface="Shabnam" panose="020B0603030804020204" pitchFamily="34" charset="-78"/>
                    <a:ea typeface="Roboto"/>
                    <a:cs typeface="Shabnam" panose="020B0603030804020204" pitchFamily="34" charset="-78"/>
                    <a:sym typeface="Roboto"/>
                  </a:rPr>
                  <a:t>محاسبات</a:t>
                </a:r>
              </a:p>
            </p:txBody>
          </p:sp>
          <p:sp>
            <p:nvSpPr>
              <p:cNvPr id="45" name="Google Shape;1646;p33">
                <a:extLst>
                  <a:ext uri="{FF2B5EF4-FFF2-40B4-BE49-F238E27FC236}">
                    <a16:creationId xmlns:a16="http://schemas.microsoft.com/office/drawing/2014/main" id="{0BCD3D17-617B-6B82-8448-BEBCBA93D494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r-SA" sz="1600" dirty="0">
                    <a:solidFill>
                      <a:schemeClr val="bg1"/>
                    </a:solidFill>
                    <a:latin typeface="Shabnam" panose="020B0604020202020204" charset="-78"/>
                    <a:cs typeface="Shabnam" panose="020B0604020202020204" charset="-78"/>
                  </a:rPr>
                  <a:t>آنتروپی شانون</a:t>
                </a:r>
                <a:endParaRPr lang="fa-IR" sz="1700" dirty="0">
                  <a:solidFill>
                    <a:schemeClr val="bg1"/>
                  </a:solidFill>
                  <a:latin typeface="Shabnam" panose="020B0604020202020204" charset="-78"/>
                  <a:ea typeface="Fira Sans Extra Condensed Medium"/>
                  <a:cs typeface="Shabnam" panose="020B0604020202020204" charset="-78"/>
                  <a:sym typeface="Fira Sans Extra Condensed Medium"/>
                </a:endParaRPr>
              </a:p>
            </p:txBody>
          </p:sp>
        </p:grpSp>
      </p:grpSp>
      <p:grpSp>
        <p:nvGrpSpPr>
          <p:cNvPr id="46" name="Google Shape;1647;p33">
            <a:extLst>
              <a:ext uri="{FF2B5EF4-FFF2-40B4-BE49-F238E27FC236}">
                <a16:creationId xmlns:a16="http://schemas.microsoft.com/office/drawing/2014/main" id="{53B6502B-E19F-DEF5-5A9F-68BD05616B6F}"/>
              </a:ext>
            </a:extLst>
          </p:cNvPr>
          <p:cNvGrpSpPr/>
          <p:nvPr/>
        </p:nvGrpSpPr>
        <p:grpSpPr>
          <a:xfrm>
            <a:off x="7078853" y="4868094"/>
            <a:ext cx="4968009" cy="738553"/>
            <a:chOff x="2088033" y="2856982"/>
            <a:chExt cx="4968009" cy="738553"/>
          </a:xfrm>
        </p:grpSpPr>
        <p:sp>
          <p:nvSpPr>
            <p:cNvPr id="47" name="Google Shape;1648;p33">
              <a:extLst>
                <a:ext uri="{FF2B5EF4-FFF2-40B4-BE49-F238E27FC236}">
                  <a16:creationId xmlns:a16="http://schemas.microsoft.com/office/drawing/2014/main" id="{D51C0E8C-35B6-E095-AA47-2933D8D6EFD8}"/>
                </a:ext>
              </a:extLst>
            </p:cNvPr>
            <p:cNvSpPr/>
            <p:nvPr/>
          </p:nvSpPr>
          <p:spPr>
            <a:xfrm>
              <a:off x="2088100" y="2885703"/>
              <a:ext cx="4967942" cy="709832"/>
            </a:xfrm>
            <a:custGeom>
              <a:avLst/>
              <a:gdLst/>
              <a:ahLst/>
              <a:cxnLst/>
              <a:rect l="l" t="t" r="r" b="b"/>
              <a:pathLst>
                <a:path w="185250" h="26469" extrusionOk="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89"/>
                    <a:pt x="1" y="3311"/>
                  </a:cubicBezTo>
                  <a:lnTo>
                    <a:pt x="1" y="23147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88428" y="26468"/>
                  </a:lnTo>
                  <a:lnTo>
                    <a:pt x="91000" y="26468"/>
                  </a:lnTo>
                  <a:lnTo>
                    <a:pt x="180499" y="26468"/>
                  </a:lnTo>
                  <a:cubicBezTo>
                    <a:pt x="183131" y="26468"/>
                    <a:pt x="185250" y="24337"/>
                    <a:pt x="185250" y="21718"/>
                  </a:cubicBezTo>
                  <a:lnTo>
                    <a:pt x="185250" y="4751"/>
                  </a:lnTo>
                  <a:cubicBezTo>
                    <a:pt x="185250" y="2120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9;p33">
              <a:extLst>
                <a:ext uri="{FF2B5EF4-FFF2-40B4-BE49-F238E27FC236}">
                  <a16:creationId xmlns:a16="http://schemas.microsoft.com/office/drawing/2014/main" id="{4CA9994C-3EE8-665C-4D5A-887304A82B88}"/>
                </a:ext>
              </a:extLst>
            </p:cNvPr>
            <p:cNvSpPr/>
            <p:nvPr/>
          </p:nvSpPr>
          <p:spPr>
            <a:xfrm>
              <a:off x="4459450" y="2856982"/>
              <a:ext cx="2596524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32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SA" sz="1200" dirty="0">
                  <a:latin typeface="Shabnam" panose="020B0604020202020204" charset="-78"/>
                  <a:cs typeface="Shabnam" panose="020B0604020202020204" charset="-78"/>
                </a:rPr>
                <a:t>با تقسیم داده‌ها به بخش‌های مختلف، عملکرد موجک‌ها در حذف نویز سنجیده می‌شود.</a:t>
              </a:r>
              <a:endParaRPr lang="fa-IR" sz="1200" dirty="0">
                <a:latin typeface="Shabnam" panose="020B0604020202020204" charset="-78"/>
                <a:ea typeface="Roboto"/>
                <a:cs typeface="Shabnam" panose="020B0604020202020204" charset="-78"/>
                <a:sym typeface="Roboto"/>
              </a:endParaRPr>
            </a:p>
          </p:txBody>
        </p:sp>
        <p:sp>
          <p:nvSpPr>
            <p:cNvPr id="65" name="Google Shape;1650;p33">
              <a:extLst>
                <a:ext uri="{FF2B5EF4-FFF2-40B4-BE49-F238E27FC236}">
                  <a16:creationId xmlns:a16="http://schemas.microsoft.com/office/drawing/2014/main" id="{A5F052CD-7071-5390-5039-37B68A04EBA6}"/>
                </a:ext>
              </a:extLst>
            </p:cNvPr>
            <p:cNvSpPr/>
            <p:nvPr/>
          </p:nvSpPr>
          <p:spPr>
            <a:xfrm>
              <a:off x="2088100" y="2856982"/>
              <a:ext cx="2735760" cy="709806"/>
            </a:xfrm>
            <a:custGeom>
              <a:avLst/>
              <a:gdLst/>
              <a:ahLst/>
              <a:cxnLst/>
              <a:rect l="l" t="t" r="r" b="b"/>
              <a:pathLst>
                <a:path w="102014" h="26468" extrusionOk="0">
                  <a:moveTo>
                    <a:pt x="3311" y="0"/>
                  </a:moveTo>
                  <a:cubicBezTo>
                    <a:pt x="1477" y="0"/>
                    <a:pt x="1" y="1489"/>
                    <a:pt x="1" y="3310"/>
                  </a:cubicBezTo>
                  <a:lnTo>
                    <a:pt x="1" y="23146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91000" y="26468"/>
                  </a:lnTo>
                  <a:cubicBezTo>
                    <a:pt x="92036" y="26468"/>
                    <a:pt x="93012" y="25980"/>
                    <a:pt x="93643" y="25146"/>
                  </a:cubicBezTo>
                  <a:lnTo>
                    <a:pt x="101132" y="15228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2"/>
                  </a:lnTo>
                  <a:cubicBezTo>
                    <a:pt x="93012" y="488"/>
                    <a:pt x="92036" y="0"/>
                    <a:pt x="91000" y="0"/>
                  </a:cubicBezTo>
                  <a:close/>
                </a:path>
              </a:pathLst>
            </a:custGeom>
            <a:solidFill>
              <a:srgbClr val="145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651;p33">
              <a:extLst>
                <a:ext uri="{FF2B5EF4-FFF2-40B4-BE49-F238E27FC236}">
                  <a16:creationId xmlns:a16="http://schemas.microsoft.com/office/drawing/2014/main" id="{33335212-0033-767F-CEE9-07030583C4D5}"/>
                </a:ext>
              </a:extLst>
            </p:cNvPr>
            <p:cNvSpPr/>
            <p:nvPr/>
          </p:nvSpPr>
          <p:spPr>
            <a:xfrm>
              <a:off x="4065102" y="2964664"/>
              <a:ext cx="516357" cy="516357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6989" y="0"/>
                  </a:moveTo>
                  <a:cubicBezTo>
                    <a:pt x="3132" y="0"/>
                    <a:pt x="0" y="3120"/>
                    <a:pt x="0" y="6977"/>
                  </a:cubicBezTo>
                  <a:cubicBezTo>
                    <a:pt x="0" y="10835"/>
                    <a:pt x="3132" y="13966"/>
                    <a:pt x="6989" y="13966"/>
                  </a:cubicBezTo>
                  <a:cubicBezTo>
                    <a:pt x="10847" y="13966"/>
                    <a:pt x="13966" y="10835"/>
                    <a:pt x="13966" y="6977"/>
                  </a:cubicBezTo>
                  <a:cubicBezTo>
                    <a:pt x="13966" y="3120"/>
                    <a:pt x="10847" y="0"/>
                    <a:pt x="6989" y="0"/>
                  </a:cubicBezTo>
                  <a:close/>
                </a:path>
              </a:pathLst>
            </a:custGeom>
            <a:solidFill>
              <a:srgbClr val="145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dirty="0"/>
            </a:p>
          </p:txBody>
        </p:sp>
        <p:sp>
          <p:nvSpPr>
            <p:cNvPr id="69" name="Google Shape;1652;p33">
              <a:extLst>
                <a:ext uri="{FF2B5EF4-FFF2-40B4-BE49-F238E27FC236}">
                  <a16:creationId xmlns:a16="http://schemas.microsoft.com/office/drawing/2014/main" id="{F89FCA6A-CF43-682D-C086-8758ED20A77A}"/>
                </a:ext>
              </a:extLst>
            </p:cNvPr>
            <p:cNvSpPr/>
            <p:nvPr/>
          </p:nvSpPr>
          <p:spPr>
            <a:xfrm>
              <a:off x="4076525" y="2942265"/>
              <a:ext cx="516357" cy="516357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500" dirty="0">
                  <a:solidFill>
                    <a:srgbClr val="1450D6"/>
                  </a:solidFill>
                  <a:latin typeface="Shabnam" panose="020B0603030804020204" pitchFamily="34" charset="-78"/>
                  <a:ea typeface="Fira Sans Extra Condensed Medium"/>
                  <a:cs typeface="Shabnam" panose="020B0603030804020204" pitchFamily="34" charset="-78"/>
                  <a:sym typeface="Fira Sans Extra Condensed Medium"/>
                </a:rPr>
                <a:t>03</a:t>
              </a:r>
              <a:endParaRPr sz="2500" dirty="0">
                <a:solidFill>
                  <a:srgbClr val="1450D6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70" name="Google Shape;1653;p33">
              <a:extLst>
                <a:ext uri="{FF2B5EF4-FFF2-40B4-BE49-F238E27FC236}">
                  <a16:creationId xmlns:a16="http://schemas.microsoft.com/office/drawing/2014/main" id="{75339196-E67B-E56F-39B2-C3D539012E35}"/>
                </a:ext>
              </a:extLst>
            </p:cNvPr>
            <p:cNvGrpSpPr/>
            <p:nvPr/>
          </p:nvGrpSpPr>
          <p:grpSpPr>
            <a:xfrm>
              <a:off x="2088033" y="2893710"/>
              <a:ext cx="1872454" cy="636350"/>
              <a:chOff x="5086347" y="3658300"/>
              <a:chExt cx="3347255" cy="636350"/>
            </a:xfrm>
          </p:grpSpPr>
          <p:sp>
            <p:nvSpPr>
              <p:cNvPr id="76" name="Google Shape;1654;p33">
                <a:extLst>
                  <a:ext uri="{FF2B5EF4-FFF2-40B4-BE49-F238E27FC236}">
                    <a16:creationId xmlns:a16="http://schemas.microsoft.com/office/drawing/2014/main" id="{C2AC9699-7C45-7CC6-4C7C-749EC4365087}"/>
                  </a:ext>
                </a:extLst>
              </p:cNvPr>
              <p:cNvSpPr txBox="1"/>
              <p:nvPr/>
            </p:nvSpPr>
            <p:spPr>
              <a:xfrm>
                <a:off x="5086347" y="3928950"/>
                <a:ext cx="3347255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000" b="1" dirty="0">
                    <a:solidFill>
                      <a:schemeClr val="bg1"/>
                    </a:solidFill>
                    <a:latin typeface="Shabnam" panose="020B0604020202020204" charset="-78"/>
                    <a:cs typeface="Shabnam" panose="020B0604020202020204" charset="-78"/>
                  </a:rPr>
                  <a:t>محاسبات </a:t>
                </a:r>
                <a:endParaRPr lang="fa-IR" sz="1000" dirty="0">
                  <a:solidFill>
                    <a:schemeClr val="bg1"/>
                  </a:solidFill>
                  <a:latin typeface="Shabnam" panose="020B0604020202020204" charset="-78"/>
                  <a:ea typeface="Roboto"/>
                  <a:cs typeface="Shabnam" panose="020B0604020202020204" charset="-78"/>
                  <a:sym typeface="Roboto"/>
                </a:endParaRPr>
              </a:p>
            </p:txBody>
          </p:sp>
          <p:sp>
            <p:nvSpPr>
              <p:cNvPr id="77" name="Google Shape;1655;p33">
                <a:extLst>
                  <a:ext uri="{FF2B5EF4-FFF2-40B4-BE49-F238E27FC236}">
                    <a16:creationId xmlns:a16="http://schemas.microsoft.com/office/drawing/2014/main" id="{6B13FCF5-162D-3A81-E331-455ED2853F8B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r-SA" sz="1600" dirty="0">
                    <a:solidFill>
                      <a:schemeClr val="bg1"/>
                    </a:solidFill>
                    <a:latin typeface="Shabnam" panose="020B0604020202020204" charset="-78"/>
                    <a:cs typeface="Shabnam" panose="020B0604020202020204" charset="-78"/>
                  </a:rPr>
                  <a:t>اعتبارسنجی متقابل</a:t>
                </a:r>
                <a:endParaRPr lang="fa-IR" sz="1700" dirty="0">
                  <a:solidFill>
                    <a:schemeClr val="bg1"/>
                  </a:solidFill>
                  <a:latin typeface="Shabnam" panose="020B0604020202020204" charset="-78"/>
                  <a:ea typeface="Fira Sans Extra Condensed Medium"/>
                  <a:cs typeface="Shabnam" panose="020B0604020202020204" charset="-78"/>
                  <a:sym typeface="Fira Sans Extra Condensed Medium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385C894-207B-D1F7-10ED-E350041C97C7}"/>
              </a:ext>
            </a:extLst>
          </p:cNvPr>
          <p:cNvSpPr txBox="1"/>
          <p:nvPr/>
        </p:nvSpPr>
        <p:spPr>
          <a:xfrm>
            <a:off x="7638286" y="2406040"/>
            <a:ext cx="3942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b="1" dirty="0">
                <a:solidFill>
                  <a:schemeClr val="accent1"/>
                </a:solidFill>
                <a:latin typeface="Shabnam" panose="020B0604020202020204" charset="-78"/>
                <a:cs typeface="Shabnam" panose="020B0604020202020204" charset="-78"/>
              </a:rPr>
              <a:t>روش‌های انتخاب بهینه موجک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habnam" panose="020B0604020202020204" charset="-78"/>
              <a:cs typeface="Shabnam" panose="020B0604020202020204" charset="-78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8F075C6-3191-4273-99DC-7203874F0DAF}"/>
              </a:ext>
            </a:extLst>
          </p:cNvPr>
          <p:cNvGrpSpPr/>
          <p:nvPr/>
        </p:nvGrpSpPr>
        <p:grpSpPr>
          <a:xfrm>
            <a:off x="2012024" y="2580258"/>
            <a:ext cx="4220831" cy="3050795"/>
            <a:chOff x="2012024" y="2580258"/>
            <a:chExt cx="4220831" cy="305079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F9F9C98-9CE1-FC96-3E14-A2E6A7D43B62}"/>
                </a:ext>
              </a:extLst>
            </p:cNvPr>
            <p:cNvGrpSpPr/>
            <p:nvPr/>
          </p:nvGrpSpPr>
          <p:grpSpPr>
            <a:xfrm>
              <a:off x="2012024" y="2965840"/>
              <a:ext cx="4220831" cy="2665213"/>
              <a:chOff x="2012024" y="2965840"/>
              <a:chExt cx="4220831" cy="266521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0F35E8-A423-3B2F-1A30-D22CB764F49E}"/>
                  </a:ext>
                </a:extLst>
              </p:cNvPr>
              <p:cNvSpPr/>
              <p:nvPr/>
            </p:nvSpPr>
            <p:spPr>
              <a:xfrm>
                <a:off x="2012024" y="2965840"/>
                <a:ext cx="4220831" cy="17620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 rtl="1">
                  <a:lnSpc>
                    <a:spcPct val="200000"/>
                  </a:lnSpc>
                </a:pPr>
                <a:r>
                  <a:rPr lang="ar-SA" sz="1400" dirty="0">
                    <a:latin typeface="Shabnam" panose="020B0604020202020204" charset="-78"/>
                    <a:cs typeface="Shabnam" panose="020B0604020202020204" charset="-78"/>
                  </a:rPr>
                  <a:t>با استفاده از این </a:t>
                </a:r>
                <a:r>
                  <a:rPr lang="ar-SA" sz="1400" dirty="0">
                    <a:highlight>
                      <a:srgbClr val="00FFFF"/>
                    </a:highlight>
                    <a:latin typeface="Shabnam" panose="020B0604020202020204" charset="-78"/>
                    <a:cs typeface="Shabnam" panose="020B0604020202020204" charset="-78"/>
                  </a:rPr>
                  <a:t>معیار پراکندگی</a:t>
                </a:r>
                <a:r>
                  <a:rPr lang="ar-SA" sz="1400" dirty="0">
                    <a:latin typeface="Shabnam" panose="020B0604020202020204" charset="-78"/>
                    <a:cs typeface="Shabnam" panose="020B0604020202020204" charset="-78"/>
                  </a:rPr>
                  <a:t>، یک روش تجربی خودکار توسعه یافته است که موجک بهینه را در زمان واقعی برای یک سیگنال نویزی بدون نیاز به دانش قبلی انتخاب می‌کند.</a:t>
                </a:r>
                <a:endParaRPr lang="fa-IR" sz="1400" dirty="0">
                  <a:latin typeface="Shabnam" panose="020B0604020202020204" charset="-78"/>
                  <a:cs typeface="Shabnam" panose="020B0604020202020204" charset="-78"/>
                </a:endParaRPr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D3ADF11D-03C0-15F3-B863-6DCB4D856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580" y="4317015"/>
                <a:ext cx="1314038" cy="1314038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5CD679-37A0-E342-BE79-E1CE8503FE62}"/>
                </a:ext>
              </a:extLst>
            </p:cNvPr>
            <p:cNvSpPr txBox="1"/>
            <p:nvPr/>
          </p:nvSpPr>
          <p:spPr>
            <a:xfrm>
              <a:off x="3615385" y="258025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>
                  <a:solidFill>
                    <a:schemeClr val="accent1"/>
                  </a:solidFill>
                  <a:latin typeface="Shabnam" panose="020B0604020202020204" charset="-78"/>
                  <a:cs typeface="Shabnam" panose="020B0604020202020204" charset="-78"/>
                </a:rPr>
                <a:t>روش ما</a:t>
              </a:r>
              <a:endParaRPr lang="en-US" b="1" dirty="0">
                <a:solidFill>
                  <a:schemeClr val="accent1"/>
                </a:solidFill>
                <a:latin typeface="Shabnam" panose="020B0604020202020204" charset="-78"/>
                <a:cs typeface="Shabnam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1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6" grpId="0"/>
      <p:bldP spid="73" grpId="0" animBg="1"/>
      <p:bldP spid="15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DEEC7C-0C6E-D0DF-A24C-9E388CC5CD6B}"/>
              </a:ext>
            </a:extLst>
          </p:cNvPr>
          <p:cNvSpPr/>
          <p:nvPr/>
        </p:nvSpPr>
        <p:spPr>
          <a:xfrm rot="16200000">
            <a:off x="5674053" y="4144774"/>
            <a:ext cx="843895" cy="39333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7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9282C6-7E7B-EE00-29E7-2A8D9B500F97}"/>
              </a:ext>
            </a:extLst>
          </p:cNvPr>
          <p:cNvSpPr/>
          <p:nvPr/>
        </p:nvSpPr>
        <p:spPr>
          <a:xfrm rot="16200000">
            <a:off x="6379375" y="5565347"/>
            <a:ext cx="843895" cy="109307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8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61232AB-56D4-B4DC-4629-00FAA4495C5A}"/>
              </a:ext>
            </a:extLst>
          </p:cNvPr>
          <p:cNvSpPr/>
          <p:nvPr/>
        </p:nvSpPr>
        <p:spPr>
          <a:xfrm rot="16200000">
            <a:off x="5675501" y="4146717"/>
            <a:ext cx="843895" cy="3930477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2FD6DC8-24A2-832E-1C80-12BA24187E02}"/>
              </a:ext>
            </a:extLst>
          </p:cNvPr>
          <p:cNvGrpSpPr/>
          <p:nvPr/>
        </p:nvGrpSpPr>
        <p:grpSpPr>
          <a:xfrm>
            <a:off x="7224567" y="5812492"/>
            <a:ext cx="598925" cy="598926"/>
            <a:chOff x="3910691" y="2437163"/>
            <a:chExt cx="598925" cy="598926"/>
          </a:xfrm>
        </p:grpSpPr>
        <p:sp>
          <p:nvSpPr>
            <p:cNvPr id="70" name="Freeform: Shape 69">
              <a:hlinkClick r:id="rId3" action="ppaction://hlinksldjump"/>
              <a:extLst>
                <a:ext uri="{FF2B5EF4-FFF2-40B4-BE49-F238E27FC236}">
                  <a16:creationId xmlns:a16="http://schemas.microsoft.com/office/drawing/2014/main" id="{7B3339DD-2C31-3265-E56C-1D3BF145E434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7F7F7F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1" name="Graphic 70">
              <a:hlinkClick r:id="rId3" action="ppaction://hlinksldjump"/>
              <a:extLst>
                <a:ext uri="{FF2B5EF4-FFF2-40B4-BE49-F238E27FC236}">
                  <a16:creationId xmlns:a16="http://schemas.microsoft.com/office/drawing/2014/main" id="{3620A3AD-86F9-765D-1E0D-61EAEF9E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952214-B3D0-30A2-5DC1-D1414E7FD63F}"/>
              </a:ext>
            </a:extLst>
          </p:cNvPr>
          <p:cNvGrpSpPr/>
          <p:nvPr/>
        </p:nvGrpSpPr>
        <p:grpSpPr>
          <a:xfrm>
            <a:off x="6509738" y="5812492"/>
            <a:ext cx="598925" cy="598926"/>
            <a:chOff x="4240843" y="3714034"/>
            <a:chExt cx="598925" cy="598926"/>
          </a:xfrm>
        </p:grpSpPr>
        <p:sp>
          <p:nvSpPr>
            <p:cNvPr id="73" name="Freeform: Shape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A8D9CFA3-3A1E-0304-48E4-CCE53D97DC0C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74" name="Graphic 224">
              <a:extLst>
                <a:ext uri="{FF2B5EF4-FFF2-40B4-BE49-F238E27FC236}">
                  <a16:creationId xmlns:a16="http://schemas.microsoft.com/office/drawing/2014/main" id="{75100FB6-1E2A-034A-739B-5F13D7D0C82B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75" name="Freeform: Shape 7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D131B1F-1020-9DA3-0B12-DCEFD8FC37A6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341E67A-5594-7701-C71F-FA93B632C036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558E941-60C9-4F53-4E7C-AE16D7730492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47373E5-5907-A9D9-E73C-1DFE9C2753A8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47C817-4B1E-3CAF-BB52-99EB69DD1B48}"/>
              </a:ext>
            </a:extLst>
          </p:cNvPr>
          <p:cNvGrpSpPr/>
          <p:nvPr/>
        </p:nvGrpSpPr>
        <p:grpSpPr>
          <a:xfrm>
            <a:off x="5794856" y="5812492"/>
            <a:ext cx="598925" cy="598926"/>
            <a:chOff x="5088575" y="3714034"/>
            <a:chExt cx="598925" cy="598926"/>
          </a:xfrm>
        </p:grpSpPr>
        <p:sp>
          <p:nvSpPr>
            <p:cNvPr id="80" name="Freeform: Shape 79">
              <a:hlinkClick r:id="rId7" action="ppaction://hlinksldjump"/>
              <a:extLst>
                <a:ext uri="{FF2B5EF4-FFF2-40B4-BE49-F238E27FC236}">
                  <a16:creationId xmlns:a16="http://schemas.microsoft.com/office/drawing/2014/main" id="{664965EF-C61E-41D5-7D42-B6762C8D2C18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81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338D7674-D93A-3B05-555C-4C2AE82C5B01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9D2F07C-B652-FD7F-CB06-D44CBBDCDDD3}"/>
              </a:ext>
            </a:extLst>
          </p:cNvPr>
          <p:cNvGrpSpPr/>
          <p:nvPr/>
        </p:nvGrpSpPr>
        <p:grpSpPr>
          <a:xfrm>
            <a:off x="5079974" y="5812492"/>
            <a:ext cx="598925" cy="598926"/>
            <a:chOff x="6415920" y="3429000"/>
            <a:chExt cx="598925" cy="598926"/>
          </a:xfrm>
        </p:grpSpPr>
        <p:sp>
          <p:nvSpPr>
            <p:cNvPr id="83" name="Freeform: Shape 82">
              <a:hlinkClick r:id="rId8" action="ppaction://hlinksldjump"/>
              <a:extLst>
                <a:ext uri="{FF2B5EF4-FFF2-40B4-BE49-F238E27FC236}">
                  <a16:creationId xmlns:a16="http://schemas.microsoft.com/office/drawing/2014/main" id="{93C2F501-BA70-6648-4BCE-3941015D0A26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4" name="Graphic 160">
              <a:extLst>
                <a:ext uri="{FF2B5EF4-FFF2-40B4-BE49-F238E27FC236}">
                  <a16:creationId xmlns:a16="http://schemas.microsoft.com/office/drawing/2014/main" id="{F1C462D6-9364-3063-9AF4-BB516A9FDFA3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6385201-6877-29AB-1F93-2873550DA842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8BF4E61-3C75-9723-213F-39F53046AEA8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4DE4C5E-25F2-A5D0-A0FD-9A8944478337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8" name="Freeform: Shape 8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E320B66-CDF0-0BF6-1C2F-A5717DFD9BD7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D90812A-A8FF-C2AC-16BB-A276F43FBE7C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E437030-342B-F14F-5252-11B2C283DEEF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A7ED8BB-9E4D-FBD8-3094-1DD9E98A6B19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D714594-BF1E-0664-766C-90F099CEE141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D3DED28-6407-1E0F-93E6-FF660CEF6C6E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3EA1252-1343-420F-4F4F-61EA4951589E}"/>
              </a:ext>
            </a:extLst>
          </p:cNvPr>
          <p:cNvGrpSpPr/>
          <p:nvPr/>
        </p:nvGrpSpPr>
        <p:grpSpPr>
          <a:xfrm>
            <a:off x="4368507" y="5812492"/>
            <a:ext cx="598925" cy="598926"/>
            <a:chOff x="4936175" y="3561634"/>
            <a:chExt cx="598925" cy="598926"/>
          </a:xfrm>
        </p:grpSpPr>
        <p:sp>
          <p:nvSpPr>
            <p:cNvPr id="95" name="Freeform: Shape 94">
              <a:hlinkClick r:id="rId9" action="ppaction://hlinksldjump"/>
              <a:extLst>
                <a:ext uri="{FF2B5EF4-FFF2-40B4-BE49-F238E27FC236}">
                  <a16:creationId xmlns:a16="http://schemas.microsoft.com/office/drawing/2014/main" id="{6B2733F5-A16D-6499-FE01-5FCB206F4B9F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96" name="Graphic 95">
              <a:hlinkClick r:id="rId9" action="ppaction://hlinksldjump"/>
              <a:extLst>
                <a:ext uri="{FF2B5EF4-FFF2-40B4-BE49-F238E27FC236}">
                  <a16:creationId xmlns:a16="http://schemas.microsoft.com/office/drawing/2014/main" id="{8304D4C8-9164-9C4D-C59D-BA404D5F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B36759-4F76-A71F-D6C0-B48A029EA273}"/>
              </a:ext>
            </a:extLst>
          </p:cNvPr>
          <p:cNvSpPr/>
          <p:nvPr/>
        </p:nvSpPr>
        <p:spPr>
          <a:xfrm>
            <a:off x="-1066800" y="2419350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A0B2D-7134-3A28-452A-4DCB8EC0481E}"/>
              </a:ext>
            </a:extLst>
          </p:cNvPr>
          <p:cNvSpPr txBox="1"/>
          <p:nvPr/>
        </p:nvSpPr>
        <p:spPr>
          <a:xfrm>
            <a:off x="1975873" y="2877234"/>
            <a:ext cx="823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36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بخش دوم: بیشینه و نوآوری</a:t>
            </a:r>
          </a:p>
        </p:txBody>
      </p:sp>
    </p:spTree>
    <p:extLst>
      <p:ext uri="{BB962C8B-B14F-4D97-AF65-F5344CB8AC3E}">
        <p14:creationId xmlns:p14="http://schemas.microsoft.com/office/powerpoint/2010/main" val="41716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!!مستطیل سمت چپ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3D9D9F-9440-D2AB-1588-93EEE7E20EFD}"/>
              </a:ext>
            </a:extLst>
          </p:cNvPr>
          <p:cNvSpPr/>
          <p:nvPr/>
        </p:nvSpPr>
        <p:spPr>
          <a:xfrm rot="16200000">
            <a:off x="1123166" y="4851805"/>
            <a:ext cx="843895" cy="2520159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65" name="!!مستطیل سمت راست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33F4BA-5C86-748A-E27E-6F0B0F2D40B1}"/>
              </a:ext>
            </a:extLst>
          </p:cNvPr>
          <p:cNvSpPr/>
          <p:nvPr/>
        </p:nvSpPr>
        <p:spPr>
          <a:xfrm rot="16200000">
            <a:off x="11076118" y="5555782"/>
            <a:ext cx="843895" cy="111220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2" name="!!مستطیل وسط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D0469-6C1B-6F10-0505-0FC2232AF6F1}"/>
              </a:ext>
            </a:extLst>
          </p:cNvPr>
          <p:cNvSpPr/>
          <p:nvPr/>
        </p:nvSpPr>
        <p:spPr>
          <a:xfrm rot="16200000">
            <a:off x="6451633" y="2043502"/>
            <a:ext cx="843895" cy="8136764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DBF28B-C855-756F-1A58-E52D9D36BED3}"/>
              </a:ext>
            </a:extLst>
          </p:cNvPr>
          <p:cNvGrpSpPr/>
          <p:nvPr/>
        </p:nvGrpSpPr>
        <p:grpSpPr>
          <a:xfrm>
            <a:off x="11198600" y="5812421"/>
            <a:ext cx="598925" cy="598926"/>
            <a:chOff x="3910691" y="2437163"/>
            <a:chExt cx="598925" cy="598926"/>
          </a:xfrm>
        </p:grpSpPr>
        <p:sp>
          <p:nvSpPr>
            <p:cNvPr id="69" name="Freeform: Shape 68">
              <a:hlinkClick r:id="rId3" action="ppaction://hlinksldjump"/>
              <a:extLst>
                <a:ext uri="{FF2B5EF4-FFF2-40B4-BE49-F238E27FC236}">
                  <a16:creationId xmlns:a16="http://schemas.microsoft.com/office/drawing/2014/main" id="{DEB0C781-D8E1-2F73-4BAB-6FEE720FFC02}"/>
                </a:ext>
              </a:extLst>
            </p:cNvPr>
            <p:cNvSpPr/>
            <p:nvPr userDrawn="1"/>
          </p:nvSpPr>
          <p:spPr>
            <a:xfrm rot="10800000">
              <a:off x="3910691" y="2437163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70" name="Graphic 69">
              <a:hlinkClick r:id="rId3" action="ppaction://hlinksldjump"/>
              <a:extLst>
                <a:ext uri="{FF2B5EF4-FFF2-40B4-BE49-F238E27FC236}">
                  <a16:creationId xmlns:a16="http://schemas.microsoft.com/office/drawing/2014/main" id="{A8B73FE4-D22C-1C1F-EA24-7E4C00FC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82452">
              <a:off x="3970589" y="2596773"/>
              <a:ext cx="479128" cy="279707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4431D9-2FED-F35D-EF65-351B8C3B82AE}"/>
              </a:ext>
            </a:extLst>
          </p:cNvPr>
          <p:cNvGrpSpPr/>
          <p:nvPr/>
        </p:nvGrpSpPr>
        <p:grpSpPr>
          <a:xfrm>
            <a:off x="10116215" y="5812421"/>
            <a:ext cx="598925" cy="598926"/>
            <a:chOff x="4240843" y="3714034"/>
            <a:chExt cx="598925" cy="598926"/>
          </a:xfrm>
        </p:grpSpPr>
        <p:sp>
          <p:nvSpPr>
            <p:cNvPr id="80" name="Freeform: Shape 79">
              <a:hlinkClick r:id="rId6" action="ppaction://hlinksldjump"/>
              <a:extLst>
                <a:ext uri="{FF2B5EF4-FFF2-40B4-BE49-F238E27FC236}">
                  <a16:creationId xmlns:a16="http://schemas.microsoft.com/office/drawing/2014/main" id="{0225206F-7939-8765-648A-4B12833A543F}"/>
                </a:ext>
              </a:extLst>
            </p:cNvPr>
            <p:cNvSpPr/>
            <p:nvPr/>
          </p:nvSpPr>
          <p:spPr>
            <a:xfrm rot="10800000">
              <a:off x="4240843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1" name="Graphic 224">
              <a:extLst>
                <a:ext uri="{FF2B5EF4-FFF2-40B4-BE49-F238E27FC236}">
                  <a16:creationId xmlns:a16="http://schemas.microsoft.com/office/drawing/2014/main" id="{95954BB2-0A1B-A4F4-ECF6-4FEE24D4A5C2}"/>
                </a:ext>
              </a:extLst>
            </p:cNvPr>
            <p:cNvGrpSpPr/>
            <p:nvPr/>
          </p:nvGrpSpPr>
          <p:grpSpPr>
            <a:xfrm rot="20293263">
              <a:off x="4358196" y="3870311"/>
              <a:ext cx="364228" cy="330822"/>
              <a:chOff x="5182655" y="3953385"/>
              <a:chExt cx="289182" cy="262659"/>
            </a:xfrm>
            <a:solidFill>
              <a:srgbClr val="FFFFFF"/>
            </a:solidFill>
          </p:grpSpPr>
          <p:sp>
            <p:nvSpPr>
              <p:cNvPr id="82" name="Freeform: Shape 8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C1D362-4129-B1C7-8758-029996677779}"/>
                  </a:ext>
                </a:extLst>
              </p:cNvPr>
              <p:cNvSpPr/>
              <p:nvPr/>
            </p:nvSpPr>
            <p:spPr>
              <a:xfrm>
                <a:off x="5182655" y="3953385"/>
                <a:ext cx="289182" cy="262659"/>
              </a:xfrm>
              <a:custGeom>
                <a:avLst/>
                <a:gdLst>
                  <a:gd name="connsiteX0" fmla="*/ 250348 w 289182"/>
                  <a:gd name="connsiteY0" fmla="*/ 0 h 262659"/>
                  <a:gd name="connsiteX1" fmla="*/ 39146 w 289182"/>
                  <a:gd name="connsiteY1" fmla="*/ 0 h 262659"/>
                  <a:gd name="connsiteX2" fmla="*/ 0 w 289182"/>
                  <a:gd name="connsiteY2" fmla="*/ 39146 h 262659"/>
                  <a:gd name="connsiteX3" fmla="*/ 0 w 289182"/>
                  <a:gd name="connsiteY3" fmla="*/ 174580 h 262659"/>
                  <a:gd name="connsiteX4" fmla="*/ 39146 w 289182"/>
                  <a:gd name="connsiteY4" fmla="*/ 213726 h 262659"/>
                  <a:gd name="connsiteX5" fmla="*/ 176474 w 289182"/>
                  <a:gd name="connsiteY5" fmla="*/ 213726 h 262659"/>
                  <a:gd name="connsiteX6" fmla="*/ 247191 w 289182"/>
                  <a:gd name="connsiteY6" fmla="*/ 261397 h 262659"/>
                  <a:gd name="connsiteX7" fmla="*/ 251295 w 289182"/>
                  <a:gd name="connsiteY7" fmla="*/ 262659 h 262659"/>
                  <a:gd name="connsiteX8" fmla="*/ 254767 w 289182"/>
                  <a:gd name="connsiteY8" fmla="*/ 261712 h 262659"/>
                  <a:gd name="connsiteX9" fmla="*/ 258871 w 289182"/>
                  <a:gd name="connsiteY9" fmla="*/ 255083 h 262659"/>
                  <a:gd name="connsiteX10" fmla="*/ 258871 w 289182"/>
                  <a:gd name="connsiteY10" fmla="*/ 209938 h 262659"/>
                  <a:gd name="connsiteX11" fmla="*/ 289178 w 289182"/>
                  <a:gd name="connsiteY11" fmla="*/ 174580 h 262659"/>
                  <a:gd name="connsiteX12" fmla="*/ 289178 w 289182"/>
                  <a:gd name="connsiteY12" fmla="*/ 39146 h 262659"/>
                  <a:gd name="connsiteX13" fmla="*/ 250348 w 289182"/>
                  <a:gd name="connsiteY13" fmla="*/ 0 h 262659"/>
                  <a:gd name="connsiteX14" fmla="*/ 274340 w 289182"/>
                  <a:gd name="connsiteY14" fmla="*/ 174580 h 262659"/>
                  <a:gd name="connsiteX15" fmla="*/ 249085 w 289182"/>
                  <a:gd name="connsiteY15" fmla="*/ 197626 h 262659"/>
                  <a:gd name="connsiteX16" fmla="*/ 243718 w 289182"/>
                  <a:gd name="connsiteY16" fmla="*/ 204887 h 262659"/>
                  <a:gd name="connsiteX17" fmla="*/ 243718 w 289182"/>
                  <a:gd name="connsiteY17" fmla="*/ 240876 h 262659"/>
                  <a:gd name="connsiteX18" fmla="*/ 183104 w 289182"/>
                  <a:gd name="connsiteY18" fmla="*/ 199836 h 262659"/>
                  <a:gd name="connsiteX19" fmla="*/ 179000 w 289182"/>
                  <a:gd name="connsiteY19" fmla="*/ 198573 h 262659"/>
                  <a:gd name="connsiteX20" fmla="*/ 39146 w 289182"/>
                  <a:gd name="connsiteY20" fmla="*/ 198573 h 262659"/>
                  <a:gd name="connsiteX21" fmla="*/ 15153 w 289182"/>
                  <a:gd name="connsiteY21" fmla="*/ 174580 h 262659"/>
                  <a:gd name="connsiteX22" fmla="*/ 15153 w 289182"/>
                  <a:gd name="connsiteY22" fmla="*/ 39146 h 262659"/>
                  <a:gd name="connsiteX23" fmla="*/ 39146 w 289182"/>
                  <a:gd name="connsiteY23" fmla="*/ 15153 h 262659"/>
                  <a:gd name="connsiteX24" fmla="*/ 250348 w 289182"/>
                  <a:gd name="connsiteY24" fmla="*/ 15153 h 262659"/>
                  <a:gd name="connsiteX25" fmla="*/ 274340 w 289182"/>
                  <a:gd name="connsiteY25" fmla="*/ 39146 h 262659"/>
                  <a:gd name="connsiteX26" fmla="*/ 274340 w 289182"/>
                  <a:gd name="connsiteY26" fmla="*/ 174580 h 26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9182" h="262659">
                    <a:moveTo>
                      <a:pt x="250348" y="0"/>
                    </a:moveTo>
                    <a:lnTo>
                      <a:pt x="39146" y="0"/>
                    </a:lnTo>
                    <a:cubicBezTo>
                      <a:pt x="17679" y="0"/>
                      <a:pt x="0" y="17679"/>
                      <a:pt x="0" y="39146"/>
                    </a:cubicBezTo>
                    <a:lnTo>
                      <a:pt x="0" y="174580"/>
                    </a:lnTo>
                    <a:cubicBezTo>
                      <a:pt x="0" y="196047"/>
                      <a:pt x="17679" y="213726"/>
                      <a:pt x="39146" y="213726"/>
                    </a:cubicBezTo>
                    <a:lnTo>
                      <a:pt x="176474" y="213726"/>
                    </a:lnTo>
                    <a:lnTo>
                      <a:pt x="247191" y="261397"/>
                    </a:lnTo>
                    <a:cubicBezTo>
                      <a:pt x="248453" y="262344"/>
                      <a:pt x="250032" y="262659"/>
                      <a:pt x="251295" y="262659"/>
                    </a:cubicBezTo>
                    <a:cubicBezTo>
                      <a:pt x="252557" y="262659"/>
                      <a:pt x="253820" y="262344"/>
                      <a:pt x="254767" y="261712"/>
                    </a:cubicBezTo>
                    <a:cubicBezTo>
                      <a:pt x="257293" y="260450"/>
                      <a:pt x="258871" y="257924"/>
                      <a:pt x="258871" y="255083"/>
                    </a:cubicBezTo>
                    <a:lnTo>
                      <a:pt x="258871" y="209938"/>
                    </a:lnTo>
                    <a:cubicBezTo>
                      <a:pt x="272762" y="204256"/>
                      <a:pt x="289178" y="191628"/>
                      <a:pt x="289178" y="174580"/>
                    </a:cubicBezTo>
                    <a:lnTo>
                      <a:pt x="289178" y="39146"/>
                    </a:lnTo>
                    <a:cubicBezTo>
                      <a:pt x="289494" y="17679"/>
                      <a:pt x="272131" y="0"/>
                      <a:pt x="250348" y="0"/>
                    </a:cubicBezTo>
                    <a:close/>
                    <a:moveTo>
                      <a:pt x="274340" y="174580"/>
                    </a:moveTo>
                    <a:cubicBezTo>
                      <a:pt x="274340" y="183420"/>
                      <a:pt x="261081" y="193838"/>
                      <a:pt x="249085" y="197626"/>
                    </a:cubicBezTo>
                    <a:cubicBezTo>
                      <a:pt x="245928" y="198573"/>
                      <a:pt x="243718" y="201414"/>
                      <a:pt x="243718" y="204887"/>
                    </a:cubicBezTo>
                    <a:lnTo>
                      <a:pt x="243718" y="240876"/>
                    </a:lnTo>
                    <a:lnTo>
                      <a:pt x="183104" y="199836"/>
                    </a:lnTo>
                    <a:cubicBezTo>
                      <a:pt x="181841" y="198889"/>
                      <a:pt x="180263" y="198573"/>
                      <a:pt x="179000" y="198573"/>
                    </a:cubicBezTo>
                    <a:lnTo>
                      <a:pt x="39146" y="198573"/>
                    </a:lnTo>
                    <a:cubicBezTo>
                      <a:pt x="25887" y="198573"/>
                      <a:pt x="15153" y="187839"/>
                      <a:pt x="15153" y="174580"/>
                    </a:cubicBezTo>
                    <a:lnTo>
                      <a:pt x="15153" y="39146"/>
                    </a:lnTo>
                    <a:cubicBezTo>
                      <a:pt x="15153" y="25887"/>
                      <a:pt x="25887" y="15153"/>
                      <a:pt x="39146" y="15153"/>
                    </a:cubicBezTo>
                    <a:lnTo>
                      <a:pt x="250348" y="15153"/>
                    </a:lnTo>
                    <a:cubicBezTo>
                      <a:pt x="263607" y="15153"/>
                      <a:pt x="274340" y="25887"/>
                      <a:pt x="274340" y="39146"/>
                    </a:cubicBezTo>
                    <a:lnTo>
                      <a:pt x="274340" y="174580"/>
                    </a:ln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266031D-891C-7624-92D3-1C09C5D39CFD}"/>
                  </a:ext>
                </a:extLst>
              </p:cNvPr>
              <p:cNvSpPr/>
              <p:nvPr/>
            </p:nvSpPr>
            <p:spPr>
              <a:xfrm>
                <a:off x="5224007" y="4003896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D4624B4-D21E-E732-298D-EDBC859A2774}"/>
                  </a:ext>
                </a:extLst>
              </p:cNvPr>
              <p:cNvSpPr/>
              <p:nvPr/>
            </p:nvSpPr>
            <p:spPr>
              <a:xfrm>
                <a:off x="5224007" y="4045568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6732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2582830-5184-9261-F630-AA5066395D0C}"/>
                  </a:ext>
                </a:extLst>
              </p:cNvPr>
              <p:cNvSpPr/>
              <p:nvPr/>
            </p:nvSpPr>
            <p:spPr>
              <a:xfrm>
                <a:off x="5224007" y="4085661"/>
                <a:ext cx="206465" cy="28412"/>
              </a:xfrm>
              <a:custGeom>
                <a:avLst/>
                <a:gdLst>
                  <a:gd name="connsiteX0" fmla="*/ 192259 w 206465"/>
                  <a:gd name="connsiteY0" fmla="*/ 0 h 28412"/>
                  <a:gd name="connsiteX1" fmla="*/ 14206 w 206465"/>
                  <a:gd name="connsiteY1" fmla="*/ 0 h 28412"/>
                  <a:gd name="connsiteX2" fmla="*/ 0 w 206465"/>
                  <a:gd name="connsiteY2" fmla="*/ 14206 h 28412"/>
                  <a:gd name="connsiteX3" fmla="*/ 14206 w 206465"/>
                  <a:gd name="connsiteY3" fmla="*/ 28413 h 28412"/>
                  <a:gd name="connsiteX4" fmla="*/ 192259 w 206465"/>
                  <a:gd name="connsiteY4" fmla="*/ 28413 h 28412"/>
                  <a:gd name="connsiteX5" fmla="*/ 206466 w 206465"/>
                  <a:gd name="connsiteY5" fmla="*/ 14206 h 28412"/>
                  <a:gd name="connsiteX6" fmla="*/ 192259 w 206465"/>
                  <a:gd name="connsiteY6" fmla="*/ 0 h 28412"/>
                  <a:gd name="connsiteX7" fmla="*/ 192259 w 206465"/>
                  <a:gd name="connsiteY7" fmla="*/ 19257 h 28412"/>
                  <a:gd name="connsiteX8" fmla="*/ 14206 w 206465"/>
                  <a:gd name="connsiteY8" fmla="*/ 19257 h 28412"/>
                  <a:gd name="connsiteX9" fmla="*/ 9155 w 206465"/>
                  <a:gd name="connsiteY9" fmla="*/ 14206 h 28412"/>
                  <a:gd name="connsiteX10" fmla="*/ 14206 w 206465"/>
                  <a:gd name="connsiteY10" fmla="*/ 9155 h 28412"/>
                  <a:gd name="connsiteX11" fmla="*/ 192259 w 206465"/>
                  <a:gd name="connsiteY11" fmla="*/ 9155 h 28412"/>
                  <a:gd name="connsiteX12" fmla="*/ 197310 w 206465"/>
                  <a:gd name="connsiteY12" fmla="*/ 14206 h 28412"/>
                  <a:gd name="connsiteX13" fmla="*/ 192259 w 206465"/>
                  <a:gd name="connsiteY13" fmla="*/ 19257 h 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465" h="28412">
                    <a:moveTo>
                      <a:pt x="192259" y="0"/>
                    </a:moveTo>
                    <a:lnTo>
                      <a:pt x="14206" y="0"/>
                    </a:lnTo>
                    <a:cubicBezTo>
                      <a:pt x="6314" y="0"/>
                      <a:pt x="0" y="6314"/>
                      <a:pt x="0" y="14206"/>
                    </a:cubicBezTo>
                    <a:cubicBezTo>
                      <a:pt x="0" y="22099"/>
                      <a:pt x="6314" y="28413"/>
                      <a:pt x="14206" y="28413"/>
                    </a:cubicBezTo>
                    <a:lnTo>
                      <a:pt x="192259" y="28413"/>
                    </a:lnTo>
                    <a:cubicBezTo>
                      <a:pt x="200152" y="28413"/>
                      <a:pt x="206466" y="22099"/>
                      <a:pt x="206466" y="14206"/>
                    </a:cubicBezTo>
                    <a:cubicBezTo>
                      <a:pt x="206466" y="6314"/>
                      <a:pt x="200152" y="0"/>
                      <a:pt x="192259" y="0"/>
                    </a:cubicBezTo>
                    <a:close/>
                    <a:moveTo>
                      <a:pt x="192259" y="19257"/>
                    </a:moveTo>
                    <a:lnTo>
                      <a:pt x="14206" y="19257"/>
                    </a:lnTo>
                    <a:cubicBezTo>
                      <a:pt x="11365" y="19257"/>
                      <a:pt x="9155" y="17048"/>
                      <a:pt x="9155" y="14206"/>
                    </a:cubicBezTo>
                    <a:cubicBezTo>
                      <a:pt x="9155" y="11365"/>
                      <a:pt x="11365" y="9155"/>
                      <a:pt x="14206" y="9155"/>
                    </a:cubicBezTo>
                    <a:lnTo>
                      <a:pt x="192259" y="9155"/>
                    </a:lnTo>
                    <a:cubicBezTo>
                      <a:pt x="195101" y="9155"/>
                      <a:pt x="197310" y="11365"/>
                      <a:pt x="197310" y="14206"/>
                    </a:cubicBezTo>
                    <a:cubicBezTo>
                      <a:pt x="197626" y="17048"/>
                      <a:pt x="195101" y="19257"/>
                      <a:pt x="192259" y="1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6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29C28B-701C-3FD9-8732-199CD1838FCD}"/>
              </a:ext>
            </a:extLst>
          </p:cNvPr>
          <p:cNvSpPr txBox="1"/>
          <p:nvPr/>
        </p:nvSpPr>
        <p:spPr>
          <a:xfrm>
            <a:off x="2846825" y="5888487"/>
            <a:ext cx="7240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بیشینه و نوآوری </a:t>
            </a:r>
            <a:r>
              <a:rPr lang="fa-IR" sz="2400" b="1" dirty="0">
                <a:solidFill>
                  <a:srgbClr val="FFFFFF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: لبه ها در تصویر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01E8F-F795-51BD-BBB1-D4F0799CC11D}"/>
              </a:ext>
            </a:extLst>
          </p:cNvPr>
          <p:cNvGrpSpPr/>
          <p:nvPr/>
        </p:nvGrpSpPr>
        <p:grpSpPr>
          <a:xfrm>
            <a:off x="1958825" y="5812421"/>
            <a:ext cx="598925" cy="598926"/>
            <a:chOff x="5088575" y="3714034"/>
            <a:chExt cx="598925" cy="598926"/>
          </a:xfrm>
        </p:grpSpPr>
        <p:sp>
          <p:nvSpPr>
            <p:cNvPr id="45" name="Freeform: Shape 44">
              <a:hlinkClick r:id="rId7" action="ppaction://hlinksldjump"/>
              <a:extLst>
                <a:ext uri="{FF2B5EF4-FFF2-40B4-BE49-F238E27FC236}">
                  <a16:creationId xmlns:a16="http://schemas.microsoft.com/office/drawing/2014/main" id="{E518DF2E-7950-D81A-8A32-0A1FA4AE10E8}"/>
                </a:ext>
              </a:extLst>
            </p:cNvPr>
            <p:cNvSpPr/>
            <p:nvPr/>
          </p:nvSpPr>
          <p:spPr>
            <a:xfrm rot="10800000">
              <a:off x="5088575" y="37140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46" name="Graphic 235">
              <a:hlinkClick r:id="rId7" action="ppaction://hlinksldjump"/>
              <a:extLst>
                <a:ext uri="{FF2B5EF4-FFF2-40B4-BE49-F238E27FC236}">
                  <a16:creationId xmlns:a16="http://schemas.microsoft.com/office/drawing/2014/main" id="{41D3E987-7062-1A7E-4840-7318B5E6C49D}"/>
                </a:ext>
              </a:extLst>
            </p:cNvPr>
            <p:cNvSpPr/>
            <p:nvPr/>
          </p:nvSpPr>
          <p:spPr>
            <a:xfrm rot="20481639">
              <a:off x="5206775" y="3832600"/>
              <a:ext cx="362524" cy="361795"/>
            </a:xfrm>
            <a:custGeom>
              <a:avLst/>
              <a:gdLst>
                <a:gd name="connsiteX0" fmla="*/ 199844 w 422175"/>
                <a:gd name="connsiteY0" fmla="*/ 421327 h 421326"/>
                <a:gd name="connsiteX1" fmla="*/ 220210 w 422175"/>
                <a:gd name="connsiteY1" fmla="*/ 421327 h 421326"/>
                <a:gd name="connsiteX2" fmla="*/ 422176 w 422175"/>
                <a:gd name="connsiteY2" fmla="*/ 210451 h 421326"/>
                <a:gd name="connsiteX3" fmla="*/ 219786 w 422175"/>
                <a:gd name="connsiteY3" fmla="*/ 0 h 421326"/>
                <a:gd name="connsiteX4" fmla="*/ 199844 w 422175"/>
                <a:gd name="connsiteY4" fmla="*/ 0 h 421326"/>
                <a:gd name="connsiteX5" fmla="*/ 199844 w 422175"/>
                <a:gd name="connsiteY5" fmla="*/ 0 h 421326"/>
                <a:gd name="connsiteX6" fmla="*/ 0 w 422175"/>
                <a:gd name="connsiteY6" fmla="*/ 210876 h 421326"/>
                <a:gd name="connsiteX7" fmla="*/ 199844 w 422175"/>
                <a:gd name="connsiteY7" fmla="*/ 421327 h 421326"/>
                <a:gd name="connsiteX8" fmla="*/ 72130 w 422175"/>
                <a:gd name="connsiteY8" fmla="*/ 347075 h 421326"/>
                <a:gd name="connsiteX9" fmla="*/ 115409 w 422175"/>
                <a:gd name="connsiteY9" fmla="*/ 322466 h 421326"/>
                <a:gd name="connsiteX10" fmla="*/ 175659 w 422175"/>
                <a:gd name="connsiteY10" fmla="*/ 402234 h 421326"/>
                <a:gd name="connsiteX11" fmla="*/ 72130 w 422175"/>
                <a:gd name="connsiteY11" fmla="*/ 347075 h 421326"/>
                <a:gd name="connsiteX12" fmla="*/ 202814 w 422175"/>
                <a:gd name="connsiteY12" fmla="*/ 403506 h 421326"/>
                <a:gd name="connsiteX13" fmla="*/ 130683 w 422175"/>
                <a:gd name="connsiteY13" fmla="*/ 316526 h 421326"/>
                <a:gd name="connsiteX14" fmla="*/ 202814 w 422175"/>
                <a:gd name="connsiteY14" fmla="*/ 302099 h 421326"/>
                <a:gd name="connsiteX15" fmla="*/ 202814 w 422175"/>
                <a:gd name="connsiteY15" fmla="*/ 403506 h 421326"/>
                <a:gd name="connsiteX16" fmla="*/ 202814 w 422175"/>
                <a:gd name="connsiteY16" fmla="*/ 285552 h 421326"/>
                <a:gd name="connsiteX17" fmla="*/ 123895 w 422175"/>
                <a:gd name="connsiteY17" fmla="*/ 301251 h 421326"/>
                <a:gd name="connsiteX18" fmla="*/ 106923 w 422175"/>
                <a:gd name="connsiteY18" fmla="*/ 225726 h 421326"/>
                <a:gd name="connsiteX19" fmla="*/ 202390 w 422175"/>
                <a:gd name="connsiteY19" fmla="*/ 225726 h 421326"/>
                <a:gd name="connsiteX20" fmla="*/ 202390 w 422175"/>
                <a:gd name="connsiteY20" fmla="*/ 285552 h 421326"/>
                <a:gd name="connsiteX21" fmla="*/ 202814 w 422175"/>
                <a:gd name="connsiteY21" fmla="*/ 209603 h 421326"/>
                <a:gd name="connsiteX22" fmla="*/ 106499 w 422175"/>
                <a:gd name="connsiteY22" fmla="*/ 209603 h 421326"/>
                <a:gd name="connsiteX23" fmla="*/ 119652 w 422175"/>
                <a:gd name="connsiteY23" fmla="*/ 131532 h 421326"/>
                <a:gd name="connsiteX24" fmla="*/ 202814 w 422175"/>
                <a:gd name="connsiteY24" fmla="*/ 148928 h 421326"/>
                <a:gd name="connsiteX25" fmla="*/ 202814 w 422175"/>
                <a:gd name="connsiteY25" fmla="*/ 209603 h 421326"/>
                <a:gd name="connsiteX26" fmla="*/ 243546 w 422175"/>
                <a:gd name="connsiteY26" fmla="*/ 402658 h 421326"/>
                <a:gd name="connsiteX27" fmla="*/ 305494 w 422175"/>
                <a:gd name="connsiteY27" fmla="*/ 319496 h 421326"/>
                <a:gd name="connsiteX28" fmla="*/ 351742 w 422175"/>
                <a:gd name="connsiteY28" fmla="*/ 344529 h 421326"/>
                <a:gd name="connsiteX29" fmla="*/ 243546 w 422175"/>
                <a:gd name="connsiteY29" fmla="*/ 402658 h 421326"/>
                <a:gd name="connsiteX30" fmla="*/ 362774 w 422175"/>
                <a:gd name="connsiteY30" fmla="*/ 332225 h 421326"/>
                <a:gd name="connsiteX31" fmla="*/ 311858 w 422175"/>
                <a:gd name="connsiteY31" fmla="*/ 304221 h 421326"/>
                <a:gd name="connsiteX32" fmla="*/ 328830 w 422175"/>
                <a:gd name="connsiteY32" fmla="*/ 225726 h 421326"/>
                <a:gd name="connsiteX33" fmla="*/ 404779 w 422175"/>
                <a:gd name="connsiteY33" fmla="*/ 225726 h 421326"/>
                <a:gd name="connsiteX34" fmla="*/ 362774 w 422175"/>
                <a:gd name="connsiteY34" fmla="*/ 332225 h 421326"/>
                <a:gd name="connsiteX35" fmla="*/ 369138 w 422175"/>
                <a:gd name="connsiteY35" fmla="*/ 97164 h 421326"/>
                <a:gd name="connsiteX36" fmla="*/ 405628 w 422175"/>
                <a:gd name="connsiteY36" fmla="*/ 209178 h 421326"/>
                <a:gd name="connsiteX37" fmla="*/ 329254 w 422175"/>
                <a:gd name="connsiteY37" fmla="*/ 209178 h 421326"/>
                <a:gd name="connsiteX38" fmla="*/ 316101 w 422175"/>
                <a:gd name="connsiteY38" fmla="*/ 128138 h 421326"/>
                <a:gd name="connsiteX39" fmla="*/ 369138 w 422175"/>
                <a:gd name="connsiteY39" fmla="*/ 97164 h 421326"/>
                <a:gd name="connsiteX40" fmla="*/ 358955 w 422175"/>
                <a:gd name="connsiteY40" fmla="*/ 84435 h 421326"/>
                <a:gd name="connsiteX41" fmla="*/ 310161 w 422175"/>
                <a:gd name="connsiteY41" fmla="*/ 112863 h 421326"/>
                <a:gd name="connsiteX42" fmla="*/ 243546 w 422175"/>
                <a:gd name="connsiteY42" fmla="*/ 18669 h 421326"/>
                <a:gd name="connsiteX43" fmla="*/ 358955 w 422175"/>
                <a:gd name="connsiteY43" fmla="*/ 84435 h 421326"/>
                <a:gd name="connsiteX44" fmla="*/ 218937 w 422175"/>
                <a:gd name="connsiteY44" fmla="*/ 19942 h 421326"/>
                <a:gd name="connsiteX45" fmla="*/ 294886 w 422175"/>
                <a:gd name="connsiteY45" fmla="*/ 119227 h 421326"/>
                <a:gd name="connsiteX46" fmla="*/ 218937 w 422175"/>
                <a:gd name="connsiteY46" fmla="*/ 133229 h 421326"/>
                <a:gd name="connsiteX47" fmla="*/ 218937 w 422175"/>
                <a:gd name="connsiteY47" fmla="*/ 19942 h 421326"/>
                <a:gd name="connsiteX48" fmla="*/ 218937 w 422175"/>
                <a:gd name="connsiteY48" fmla="*/ 149353 h 421326"/>
                <a:gd name="connsiteX49" fmla="*/ 300827 w 422175"/>
                <a:gd name="connsiteY49" fmla="*/ 134502 h 421326"/>
                <a:gd name="connsiteX50" fmla="*/ 313131 w 422175"/>
                <a:gd name="connsiteY50" fmla="*/ 209603 h 421326"/>
                <a:gd name="connsiteX51" fmla="*/ 219362 w 422175"/>
                <a:gd name="connsiteY51" fmla="*/ 209603 h 421326"/>
                <a:gd name="connsiteX52" fmla="*/ 219362 w 422175"/>
                <a:gd name="connsiteY52" fmla="*/ 149353 h 421326"/>
                <a:gd name="connsiteX53" fmla="*/ 218937 w 422175"/>
                <a:gd name="connsiteY53" fmla="*/ 225726 h 421326"/>
                <a:gd name="connsiteX54" fmla="*/ 312283 w 422175"/>
                <a:gd name="connsiteY54" fmla="*/ 225726 h 421326"/>
                <a:gd name="connsiteX55" fmla="*/ 296584 w 422175"/>
                <a:gd name="connsiteY55" fmla="*/ 298705 h 421326"/>
                <a:gd name="connsiteX56" fmla="*/ 218937 w 422175"/>
                <a:gd name="connsiteY56" fmla="*/ 285552 h 421326"/>
                <a:gd name="connsiteX57" fmla="*/ 218937 w 422175"/>
                <a:gd name="connsiteY57" fmla="*/ 225726 h 421326"/>
                <a:gd name="connsiteX58" fmla="*/ 218937 w 422175"/>
                <a:gd name="connsiteY58" fmla="*/ 301675 h 421326"/>
                <a:gd name="connsiteX59" fmla="*/ 290219 w 422175"/>
                <a:gd name="connsiteY59" fmla="*/ 313555 h 421326"/>
                <a:gd name="connsiteX60" fmla="*/ 218937 w 422175"/>
                <a:gd name="connsiteY60" fmla="*/ 401385 h 421326"/>
                <a:gd name="connsiteX61" fmla="*/ 218937 w 422175"/>
                <a:gd name="connsiteY61" fmla="*/ 301675 h 421326"/>
                <a:gd name="connsiteX62" fmla="*/ 202814 w 422175"/>
                <a:gd name="connsiteY62" fmla="*/ 18245 h 421326"/>
                <a:gd name="connsiteX63" fmla="*/ 202814 w 422175"/>
                <a:gd name="connsiteY63" fmla="*/ 132805 h 421326"/>
                <a:gd name="connsiteX64" fmla="*/ 125592 w 422175"/>
                <a:gd name="connsiteY64" fmla="*/ 116257 h 421326"/>
                <a:gd name="connsiteX65" fmla="*/ 202814 w 422175"/>
                <a:gd name="connsiteY65" fmla="*/ 18245 h 421326"/>
                <a:gd name="connsiteX66" fmla="*/ 175659 w 422175"/>
                <a:gd name="connsiteY66" fmla="*/ 19518 h 421326"/>
                <a:gd name="connsiteX67" fmla="*/ 110742 w 422175"/>
                <a:gd name="connsiteY67" fmla="*/ 109893 h 421326"/>
                <a:gd name="connsiteX68" fmla="*/ 65342 w 422175"/>
                <a:gd name="connsiteY68" fmla="*/ 81889 h 421326"/>
                <a:gd name="connsiteX69" fmla="*/ 175659 w 422175"/>
                <a:gd name="connsiteY69" fmla="*/ 19518 h 421326"/>
                <a:gd name="connsiteX70" fmla="*/ 55159 w 422175"/>
                <a:gd name="connsiteY70" fmla="*/ 94194 h 421326"/>
                <a:gd name="connsiteX71" fmla="*/ 104801 w 422175"/>
                <a:gd name="connsiteY71" fmla="*/ 124743 h 421326"/>
                <a:gd name="connsiteX72" fmla="*/ 90375 w 422175"/>
                <a:gd name="connsiteY72" fmla="*/ 209178 h 421326"/>
                <a:gd name="connsiteX73" fmla="*/ 16548 w 422175"/>
                <a:gd name="connsiteY73" fmla="*/ 209178 h 421326"/>
                <a:gd name="connsiteX74" fmla="*/ 55159 w 422175"/>
                <a:gd name="connsiteY74" fmla="*/ 94194 h 421326"/>
                <a:gd name="connsiteX75" fmla="*/ 16972 w 422175"/>
                <a:gd name="connsiteY75" fmla="*/ 225726 h 421326"/>
                <a:gd name="connsiteX76" fmla="*/ 90800 w 422175"/>
                <a:gd name="connsiteY76" fmla="*/ 225726 h 421326"/>
                <a:gd name="connsiteX77" fmla="*/ 109044 w 422175"/>
                <a:gd name="connsiteY77" fmla="*/ 307191 h 421326"/>
                <a:gd name="connsiteX78" fmla="*/ 61523 w 422175"/>
                <a:gd name="connsiteY78" fmla="*/ 334770 h 421326"/>
                <a:gd name="connsiteX79" fmla="*/ 16972 w 422175"/>
                <a:gd name="connsiteY79" fmla="*/ 225726 h 4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2175" h="421326">
                  <a:moveTo>
                    <a:pt x="199844" y="421327"/>
                  </a:moveTo>
                  <a:lnTo>
                    <a:pt x="220210" y="421327"/>
                  </a:lnTo>
                  <a:cubicBezTo>
                    <a:pt x="333497" y="416660"/>
                    <a:pt x="422176" y="324163"/>
                    <a:pt x="422176" y="210451"/>
                  </a:cubicBezTo>
                  <a:cubicBezTo>
                    <a:pt x="421751" y="97164"/>
                    <a:pt x="333073" y="4667"/>
                    <a:pt x="219786" y="0"/>
                  </a:cubicBezTo>
                  <a:lnTo>
                    <a:pt x="199844" y="0"/>
                  </a:lnTo>
                  <a:cubicBezTo>
                    <a:pt x="199844" y="0"/>
                    <a:pt x="199844" y="0"/>
                    <a:pt x="199844" y="0"/>
                  </a:cubicBezTo>
                  <a:cubicBezTo>
                    <a:pt x="87405" y="5940"/>
                    <a:pt x="0" y="98437"/>
                    <a:pt x="0" y="210876"/>
                  </a:cubicBezTo>
                  <a:cubicBezTo>
                    <a:pt x="0" y="323314"/>
                    <a:pt x="87829" y="415387"/>
                    <a:pt x="199844" y="421327"/>
                  </a:cubicBezTo>
                  <a:close/>
                  <a:moveTo>
                    <a:pt x="72130" y="347075"/>
                  </a:moveTo>
                  <a:cubicBezTo>
                    <a:pt x="85708" y="337316"/>
                    <a:pt x="100134" y="328830"/>
                    <a:pt x="115409" y="322466"/>
                  </a:cubicBezTo>
                  <a:cubicBezTo>
                    <a:pt x="129835" y="352591"/>
                    <a:pt x="150201" y="379746"/>
                    <a:pt x="175659" y="402234"/>
                  </a:cubicBezTo>
                  <a:cubicBezTo>
                    <a:pt x="136624" y="395020"/>
                    <a:pt x="100134" y="375503"/>
                    <a:pt x="72130" y="347075"/>
                  </a:cubicBezTo>
                  <a:close/>
                  <a:moveTo>
                    <a:pt x="202814" y="403506"/>
                  </a:moveTo>
                  <a:cubicBezTo>
                    <a:pt x="171840" y="380170"/>
                    <a:pt x="147231" y="350469"/>
                    <a:pt x="130683" y="316526"/>
                  </a:cubicBezTo>
                  <a:cubicBezTo>
                    <a:pt x="154020" y="308040"/>
                    <a:pt x="178205" y="303372"/>
                    <a:pt x="202814" y="302099"/>
                  </a:cubicBezTo>
                  <a:lnTo>
                    <a:pt x="202814" y="403506"/>
                  </a:lnTo>
                  <a:close/>
                  <a:moveTo>
                    <a:pt x="202814" y="285552"/>
                  </a:moveTo>
                  <a:cubicBezTo>
                    <a:pt x="175659" y="286825"/>
                    <a:pt x="149353" y="291916"/>
                    <a:pt x="123895" y="301251"/>
                  </a:cubicBezTo>
                  <a:cubicBezTo>
                    <a:pt x="114136" y="277490"/>
                    <a:pt x="108620" y="252032"/>
                    <a:pt x="106923" y="225726"/>
                  </a:cubicBezTo>
                  <a:lnTo>
                    <a:pt x="202390" y="225726"/>
                  </a:lnTo>
                  <a:lnTo>
                    <a:pt x="202390" y="285552"/>
                  </a:lnTo>
                  <a:close/>
                  <a:moveTo>
                    <a:pt x="202814" y="209603"/>
                  </a:moveTo>
                  <a:lnTo>
                    <a:pt x="106499" y="209603"/>
                  </a:lnTo>
                  <a:cubicBezTo>
                    <a:pt x="106499" y="182872"/>
                    <a:pt x="111166" y="156566"/>
                    <a:pt x="119652" y="131532"/>
                  </a:cubicBezTo>
                  <a:cubicBezTo>
                    <a:pt x="145958" y="142139"/>
                    <a:pt x="173962" y="148080"/>
                    <a:pt x="202814" y="148928"/>
                  </a:cubicBezTo>
                  <a:lnTo>
                    <a:pt x="202814" y="209603"/>
                  </a:lnTo>
                  <a:close/>
                  <a:moveTo>
                    <a:pt x="243546" y="402658"/>
                  </a:moveTo>
                  <a:cubicBezTo>
                    <a:pt x="270277" y="378897"/>
                    <a:pt x="291068" y="351318"/>
                    <a:pt x="305494" y="319496"/>
                  </a:cubicBezTo>
                  <a:cubicBezTo>
                    <a:pt x="322041" y="326284"/>
                    <a:pt x="337316" y="334770"/>
                    <a:pt x="351742" y="344529"/>
                  </a:cubicBezTo>
                  <a:cubicBezTo>
                    <a:pt x="322890" y="375079"/>
                    <a:pt x="285128" y="395445"/>
                    <a:pt x="243546" y="402658"/>
                  </a:cubicBezTo>
                  <a:close/>
                  <a:moveTo>
                    <a:pt x="362774" y="332225"/>
                  </a:moveTo>
                  <a:cubicBezTo>
                    <a:pt x="347075" y="321193"/>
                    <a:pt x="330103" y="311858"/>
                    <a:pt x="311858" y="304221"/>
                  </a:cubicBezTo>
                  <a:cubicBezTo>
                    <a:pt x="321617" y="279187"/>
                    <a:pt x="327133" y="252881"/>
                    <a:pt x="328830" y="225726"/>
                  </a:cubicBezTo>
                  <a:lnTo>
                    <a:pt x="404779" y="225726"/>
                  </a:lnTo>
                  <a:cubicBezTo>
                    <a:pt x="401809" y="264761"/>
                    <a:pt x="387383" y="301675"/>
                    <a:pt x="362774" y="332225"/>
                  </a:cubicBezTo>
                  <a:close/>
                  <a:moveTo>
                    <a:pt x="369138" y="97164"/>
                  </a:moveTo>
                  <a:cubicBezTo>
                    <a:pt x="392899" y="129835"/>
                    <a:pt x="405628" y="168870"/>
                    <a:pt x="405628" y="209178"/>
                  </a:cubicBezTo>
                  <a:lnTo>
                    <a:pt x="329254" y="209178"/>
                  </a:lnTo>
                  <a:cubicBezTo>
                    <a:pt x="329254" y="181599"/>
                    <a:pt x="324587" y="154020"/>
                    <a:pt x="316101" y="128138"/>
                  </a:cubicBezTo>
                  <a:cubicBezTo>
                    <a:pt x="334770" y="120076"/>
                    <a:pt x="352591" y="109893"/>
                    <a:pt x="369138" y="97164"/>
                  </a:cubicBezTo>
                  <a:close/>
                  <a:moveTo>
                    <a:pt x="358955" y="84435"/>
                  </a:moveTo>
                  <a:cubicBezTo>
                    <a:pt x="343681" y="95891"/>
                    <a:pt x="327557" y="105226"/>
                    <a:pt x="310161" y="112863"/>
                  </a:cubicBezTo>
                  <a:cubicBezTo>
                    <a:pt x="295735" y="77222"/>
                    <a:pt x="272823" y="44975"/>
                    <a:pt x="243546" y="18669"/>
                  </a:cubicBezTo>
                  <a:cubicBezTo>
                    <a:pt x="288522" y="26731"/>
                    <a:pt x="329254" y="49643"/>
                    <a:pt x="358955" y="84435"/>
                  </a:cubicBezTo>
                  <a:close/>
                  <a:moveTo>
                    <a:pt x="218937" y="19942"/>
                  </a:moveTo>
                  <a:cubicBezTo>
                    <a:pt x="252881" y="46248"/>
                    <a:pt x="279187" y="80192"/>
                    <a:pt x="294886" y="119227"/>
                  </a:cubicBezTo>
                  <a:cubicBezTo>
                    <a:pt x="270277" y="128138"/>
                    <a:pt x="244819" y="132805"/>
                    <a:pt x="218937" y="133229"/>
                  </a:cubicBezTo>
                  <a:lnTo>
                    <a:pt x="218937" y="19942"/>
                  </a:lnTo>
                  <a:close/>
                  <a:moveTo>
                    <a:pt x="218937" y="149353"/>
                  </a:moveTo>
                  <a:cubicBezTo>
                    <a:pt x="246941" y="148928"/>
                    <a:pt x="274096" y="143837"/>
                    <a:pt x="300827" y="134502"/>
                  </a:cubicBezTo>
                  <a:cubicBezTo>
                    <a:pt x="308888" y="158687"/>
                    <a:pt x="313131" y="184145"/>
                    <a:pt x="313131" y="209603"/>
                  </a:cubicBezTo>
                  <a:lnTo>
                    <a:pt x="219362" y="209603"/>
                  </a:lnTo>
                  <a:lnTo>
                    <a:pt x="219362" y="149353"/>
                  </a:lnTo>
                  <a:close/>
                  <a:moveTo>
                    <a:pt x="218937" y="225726"/>
                  </a:moveTo>
                  <a:lnTo>
                    <a:pt x="312283" y="225726"/>
                  </a:lnTo>
                  <a:cubicBezTo>
                    <a:pt x="310585" y="250760"/>
                    <a:pt x="305494" y="275369"/>
                    <a:pt x="296584" y="298705"/>
                  </a:cubicBezTo>
                  <a:cubicBezTo>
                    <a:pt x="271550" y="290219"/>
                    <a:pt x="245668" y="285976"/>
                    <a:pt x="218937" y="285552"/>
                  </a:cubicBezTo>
                  <a:lnTo>
                    <a:pt x="218937" y="225726"/>
                  </a:lnTo>
                  <a:close/>
                  <a:moveTo>
                    <a:pt x="218937" y="301675"/>
                  </a:moveTo>
                  <a:cubicBezTo>
                    <a:pt x="243122" y="302099"/>
                    <a:pt x="267307" y="306342"/>
                    <a:pt x="290219" y="313555"/>
                  </a:cubicBezTo>
                  <a:cubicBezTo>
                    <a:pt x="274096" y="347499"/>
                    <a:pt x="249487" y="378049"/>
                    <a:pt x="218937" y="401385"/>
                  </a:cubicBezTo>
                  <a:lnTo>
                    <a:pt x="218937" y="301675"/>
                  </a:lnTo>
                  <a:close/>
                  <a:moveTo>
                    <a:pt x="202814" y="18245"/>
                  </a:moveTo>
                  <a:lnTo>
                    <a:pt x="202814" y="132805"/>
                  </a:lnTo>
                  <a:cubicBezTo>
                    <a:pt x="176083" y="131532"/>
                    <a:pt x="150201" y="126016"/>
                    <a:pt x="125592" y="116257"/>
                  </a:cubicBezTo>
                  <a:cubicBezTo>
                    <a:pt x="142139" y="77646"/>
                    <a:pt x="168446" y="43703"/>
                    <a:pt x="202814" y="18245"/>
                  </a:cubicBezTo>
                  <a:close/>
                  <a:moveTo>
                    <a:pt x="175659" y="19518"/>
                  </a:moveTo>
                  <a:cubicBezTo>
                    <a:pt x="147655" y="44551"/>
                    <a:pt x="125168" y="75525"/>
                    <a:pt x="110742" y="109893"/>
                  </a:cubicBezTo>
                  <a:cubicBezTo>
                    <a:pt x="94618" y="102256"/>
                    <a:pt x="79344" y="92921"/>
                    <a:pt x="65342" y="81889"/>
                  </a:cubicBezTo>
                  <a:cubicBezTo>
                    <a:pt x="94194" y="49218"/>
                    <a:pt x="133229" y="27155"/>
                    <a:pt x="175659" y="19518"/>
                  </a:cubicBezTo>
                  <a:close/>
                  <a:moveTo>
                    <a:pt x="55159" y="94194"/>
                  </a:moveTo>
                  <a:cubicBezTo>
                    <a:pt x="70433" y="106499"/>
                    <a:pt x="87405" y="116682"/>
                    <a:pt x="104801" y="124743"/>
                  </a:cubicBezTo>
                  <a:cubicBezTo>
                    <a:pt x="95467" y="151898"/>
                    <a:pt x="90375" y="180326"/>
                    <a:pt x="90375" y="209178"/>
                  </a:cubicBezTo>
                  <a:lnTo>
                    <a:pt x="16548" y="209178"/>
                  </a:lnTo>
                  <a:cubicBezTo>
                    <a:pt x="16548" y="167597"/>
                    <a:pt x="30125" y="127713"/>
                    <a:pt x="55159" y="94194"/>
                  </a:cubicBezTo>
                  <a:close/>
                  <a:moveTo>
                    <a:pt x="16972" y="225726"/>
                  </a:moveTo>
                  <a:lnTo>
                    <a:pt x="90800" y="225726"/>
                  </a:lnTo>
                  <a:cubicBezTo>
                    <a:pt x="92497" y="254154"/>
                    <a:pt x="98437" y="281309"/>
                    <a:pt x="109044" y="307191"/>
                  </a:cubicBezTo>
                  <a:cubicBezTo>
                    <a:pt x="92072" y="314828"/>
                    <a:pt x="76373" y="323739"/>
                    <a:pt x="61523" y="334770"/>
                  </a:cubicBezTo>
                  <a:cubicBezTo>
                    <a:pt x="35217" y="303797"/>
                    <a:pt x="19942" y="266034"/>
                    <a:pt x="16972" y="225726"/>
                  </a:cubicBezTo>
                  <a:close/>
                </a:path>
              </a:pathLst>
            </a:custGeom>
            <a:solidFill>
              <a:srgbClr val="FFFFFF"/>
            </a:solidFill>
            <a:ln w="423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B9E35D-0DE8-74A2-0B9C-6747C07224EB}"/>
              </a:ext>
            </a:extLst>
          </p:cNvPr>
          <p:cNvGrpSpPr/>
          <p:nvPr/>
        </p:nvGrpSpPr>
        <p:grpSpPr>
          <a:xfrm>
            <a:off x="1243943" y="5812421"/>
            <a:ext cx="598925" cy="598926"/>
            <a:chOff x="6415920" y="3429000"/>
            <a:chExt cx="598925" cy="598926"/>
          </a:xfrm>
        </p:grpSpPr>
        <p:sp>
          <p:nvSpPr>
            <p:cNvPr id="48" name="Freeform: Shape 47">
              <a:hlinkClick r:id="rId8" action="ppaction://hlinksldjump"/>
              <a:extLst>
                <a:ext uri="{FF2B5EF4-FFF2-40B4-BE49-F238E27FC236}">
                  <a16:creationId xmlns:a16="http://schemas.microsoft.com/office/drawing/2014/main" id="{C3C0E68B-3F0D-396C-3E8A-D39DB5E4DFC6}"/>
                </a:ext>
              </a:extLst>
            </p:cNvPr>
            <p:cNvSpPr/>
            <p:nvPr userDrawn="1"/>
          </p:nvSpPr>
          <p:spPr>
            <a:xfrm rot="10800000">
              <a:off x="6415920" y="3429000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49" name="Graphic 160">
              <a:extLst>
                <a:ext uri="{FF2B5EF4-FFF2-40B4-BE49-F238E27FC236}">
                  <a16:creationId xmlns:a16="http://schemas.microsoft.com/office/drawing/2014/main" id="{8B681B6C-7B2C-0502-A894-90F48DEA6920}"/>
                </a:ext>
              </a:extLst>
            </p:cNvPr>
            <p:cNvGrpSpPr/>
            <p:nvPr/>
          </p:nvGrpSpPr>
          <p:grpSpPr>
            <a:xfrm>
              <a:off x="6531388" y="3517408"/>
              <a:ext cx="367989" cy="422111"/>
              <a:chOff x="6520446" y="3517556"/>
              <a:chExt cx="367989" cy="422111"/>
            </a:xfrm>
            <a:solidFill>
              <a:schemeClr val="bg1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CFB10F0-832D-9F7D-6B3A-D502DBB50DDC}"/>
                  </a:ext>
                </a:extLst>
              </p:cNvPr>
              <p:cNvSpPr/>
              <p:nvPr/>
            </p:nvSpPr>
            <p:spPr>
              <a:xfrm>
                <a:off x="6688788" y="3870454"/>
                <a:ext cx="86557" cy="28141"/>
              </a:xfrm>
              <a:custGeom>
                <a:avLst/>
                <a:gdLst>
                  <a:gd name="connsiteX0" fmla="*/ 86515 w 86557"/>
                  <a:gd name="connsiteY0" fmla="*/ 10944 h 28141"/>
                  <a:gd name="connsiteX1" fmla="*/ 82227 w 86557"/>
                  <a:gd name="connsiteY1" fmla="*/ 16482 h 28141"/>
                  <a:gd name="connsiteX2" fmla="*/ 6831 w 86557"/>
                  <a:gd name="connsiteY2" fmla="*/ 28096 h 28141"/>
                  <a:gd name="connsiteX3" fmla="*/ 1114 w 86557"/>
                  <a:gd name="connsiteY3" fmla="*/ 23986 h 28141"/>
                  <a:gd name="connsiteX4" fmla="*/ 42 w 86557"/>
                  <a:gd name="connsiteY4" fmla="*/ 17018 h 28141"/>
                  <a:gd name="connsiteX5" fmla="*/ 4330 w 86557"/>
                  <a:gd name="connsiteY5" fmla="*/ 11480 h 28141"/>
                  <a:gd name="connsiteX6" fmla="*/ 79726 w 86557"/>
                  <a:gd name="connsiteY6" fmla="*/ 45 h 28141"/>
                  <a:gd name="connsiteX7" fmla="*/ 85443 w 86557"/>
                  <a:gd name="connsiteY7" fmla="*/ 4155 h 28141"/>
                  <a:gd name="connsiteX8" fmla="*/ 86515 w 86557"/>
                  <a:gd name="connsiteY8" fmla="*/ 10944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557" h="28141">
                    <a:moveTo>
                      <a:pt x="86515" y="10944"/>
                    </a:moveTo>
                    <a:cubicBezTo>
                      <a:pt x="86873" y="13624"/>
                      <a:pt x="84907" y="16125"/>
                      <a:pt x="82227" y="16482"/>
                    </a:cubicBezTo>
                    <a:lnTo>
                      <a:pt x="6831" y="28096"/>
                    </a:lnTo>
                    <a:cubicBezTo>
                      <a:pt x="3973" y="28453"/>
                      <a:pt x="1471" y="26666"/>
                      <a:pt x="1114" y="23986"/>
                    </a:cubicBezTo>
                    <a:lnTo>
                      <a:pt x="42" y="17018"/>
                    </a:lnTo>
                    <a:cubicBezTo>
                      <a:pt x="-315" y="14339"/>
                      <a:pt x="1650" y="11837"/>
                      <a:pt x="4330" y="11480"/>
                    </a:cubicBezTo>
                    <a:lnTo>
                      <a:pt x="79726" y="45"/>
                    </a:lnTo>
                    <a:cubicBezTo>
                      <a:pt x="82585" y="-312"/>
                      <a:pt x="85086" y="1475"/>
                      <a:pt x="85443" y="4155"/>
                    </a:cubicBezTo>
                    <a:lnTo>
                      <a:pt x="86515" y="10944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D23EC8C-7E34-5054-6B6D-23AB29B113DA}"/>
                  </a:ext>
                </a:extLst>
              </p:cNvPr>
              <p:cNvSpPr/>
              <p:nvPr/>
            </p:nvSpPr>
            <p:spPr>
              <a:xfrm>
                <a:off x="6700567" y="3895114"/>
                <a:ext cx="70145" cy="25990"/>
              </a:xfrm>
              <a:custGeom>
                <a:avLst/>
                <a:gdLst>
                  <a:gd name="connsiteX0" fmla="*/ 70091 w 70145"/>
                  <a:gd name="connsiteY0" fmla="*/ 11298 h 25990"/>
                  <a:gd name="connsiteX1" fmla="*/ 66696 w 70145"/>
                  <a:gd name="connsiteY1" fmla="*/ 16658 h 25990"/>
                  <a:gd name="connsiteX2" fmla="*/ 5950 w 70145"/>
                  <a:gd name="connsiteY2" fmla="*/ 25948 h 25990"/>
                  <a:gd name="connsiteX3" fmla="*/ 1127 w 70145"/>
                  <a:gd name="connsiteY3" fmla="*/ 21660 h 25990"/>
                  <a:gd name="connsiteX4" fmla="*/ 55 w 70145"/>
                  <a:gd name="connsiteY4" fmla="*/ 14692 h 25990"/>
                  <a:gd name="connsiteX5" fmla="*/ 3449 w 70145"/>
                  <a:gd name="connsiteY5" fmla="*/ 9333 h 25990"/>
                  <a:gd name="connsiteX6" fmla="*/ 64195 w 70145"/>
                  <a:gd name="connsiteY6" fmla="*/ 42 h 25990"/>
                  <a:gd name="connsiteX7" fmla="*/ 69019 w 70145"/>
                  <a:gd name="connsiteY7" fmla="*/ 4330 h 25990"/>
                  <a:gd name="connsiteX8" fmla="*/ 70091 w 70145"/>
                  <a:gd name="connsiteY8" fmla="*/ 11298 h 2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45" h="25990">
                    <a:moveTo>
                      <a:pt x="70091" y="11298"/>
                    </a:moveTo>
                    <a:cubicBezTo>
                      <a:pt x="70448" y="13978"/>
                      <a:pt x="69019" y="16479"/>
                      <a:pt x="66696" y="16658"/>
                    </a:cubicBezTo>
                    <a:lnTo>
                      <a:pt x="5950" y="25948"/>
                    </a:lnTo>
                    <a:cubicBezTo>
                      <a:pt x="3628" y="26306"/>
                      <a:pt x="1484" y="24340"/>
                      <a:pt x="1127" y="21660"/>
                    </a:cubicBezTo>
                    <a:lnTo>
                      <a:pt x="55" y="14692"/>
                    </a:lnTo>
                    <a:cubicBezTo>
                      <a:pt x="-303" y="12012"/>
                      <a:pt x="1127" y="9511"/>
                      <a:pt x="3449" y="9333"/>
                    </a:cubicBezTo>
                    <a:lnTo>
                      <a:pt x="64195" y="42"/>
                    </a:lnTo>
                    <a:cubicBezTo>
                      <a:pt x="66517" y="-315"/>
                      <a:pt x="68661" y="1650"/>
                      <a:pt x="69019" y="4330"/>
                    </a:cubicBezTo>
                    <a:lnTo>
                      <a:pt x="70091" y="11298"/>
                    </a:ln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69CD2B-71FD-03CA-BE4E-893D48D3ADD2}"/>
                  </a:ext>
                </a:extLst>
              </p:cNvPr>
              <p:cNvSpPr/>
              <p:nvPr/>
            </p:nvSpPr>
            <p:spPr>
              <a:xfrm>
                <a:off x="6721704" y="3920883"/>
                <a:ext cx="32541" cy="18784"/>
              </a:xfrm>
              <a:custGeom>
                <a:avLst/>
                <a:gdLst>
                  <a:gd name="connsiteX0" fmla="*/ 32338 w 32541"/>
                  <a:gd name="connsiteY0" fmla="*/ 0 h 18784"/>
                  <a:gd name="connsiteX1" fmla="*/ 18581 w 32541"/>
                  <a:gd name="connsiteY1" fmla="*/ 18581 h 18784"/>
                  <a:gd name="connsiteX2" fmla="*/ 0 w 32541"/>
                  <a:gd name="connsiteY2" fmla="*/ 4824 h 1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1" h="18784">
                    <a:moveTo>
                      <a:pt x="32338" y="0"/>
                    </a:moveTo>
                    <a:cubicBezTo>
                      <a:pt x="33767" y="8933"/>
                      <a:pt x="27514" y="17330"/>
                      <a:pt x="18581" y="18581"/>
                    </a:cubicBezTo>
                    <a:cubicBezTo>
                      <a:pt x="9648" y="20010"/>
                      <a:pt x="1251" y="13757"/>
                      <a:pt x="0" y="4824"/>
                    </a:cubicBezTo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3" name="Freeform: Shape 5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0B685C3-43B9-237B-D141-C8E6B52F2D81}"/>
                  </a:ext>
                </a:extLst>
              </p:cNvPr>
              <p:cNvSpPr/>
              <p:nvPr/>
            </p:nvSpPr>
            <p:spPr>
              <a:xfrm>
                <a:off x="6597788" y="3602379"/>
                <a:ext cx="216772" cy="268223"/>
              </a:xfrm>
              <a:custGeom>
                <a:avLst/>
                <a:gdLst>
                  <a:gd name="connsiteX0" fmla="*/ 178051 w 216772"/>
                  <a:gd name="connsiteY0" fmla="*/ 254006 h 268223"/>
                  <a:gd name="connsiteX1" fmla="*/ 85682 w 216772"/>
                  <a:gd name="connsiteY1" fmla="*/ 268121 h 268223"/>
                  <a:gd name="connsiteX2" fmla="*/ 73176 w 216772"/>
                  <a:gd name="connsiteY2" fmla="*/ 256686 h 268223"/>
                  <a:gd name="connsiteX3" fmla="*/ 74248 w 216772"/>
                  <a:gd name="connsiteY3" fmla="*/ 248110 h 268223"/>
                  <a:gd name="connsiteX4" fmla="*/ 38157 w 216772"/>
                  <a:gd name="connsiteY4" fmla="*/ 195940 h 268223"/>
                  <a:gd name="connsiteX5" fmla="*/ 25651 w 216772"/>
                  <a:gd name="connsiteY5" fmla="*/ 182541 h 268223"/>
                  <a:gd name="connsiteX6" fmla="*/ 1353 w 216772"/>
                  <a:gd name="connsiteY6" fmla="*/ 127691 h 268223"/>
                  <a:gd name="connsiteX7" fmla="*/ 3139 w 216772"/>
                  <a:gd name="connsiteY7" fmla="*/ 83561 h 268223"/>
                  <a:gd name="connsiteX8" fmla="*/ 20648 w 216772"/>
                  <a:gd name="connsiteY8" fmla="*/ 44969 h 268223"/>
                  <a:gd name="connsiteX9" fmla="*/ 51021 w 216772"/>
                  <a:gd name="connsiteY9" fmla="*/ 16204 h 268223"/>
                  <a:gd name="connsiteX10" fmla="*/ 91399 w 216772"/>
                  <a:gd name="connsiteY10" fmla="*/ 1197 h 268223"/>
                  <a:gd name="connsiteX11" fmla="*/ 134457 w 216772"/>
                  <a:gd name="connsiteY11" fmla="*/ 3519 h 268223"/>
                  <a:gd name="connsiteX12" fmla="*/ 172155 w 216772"/>
                  <a:gd name="connsiteY12" fmla="*/ 21922 h 268223"/>
                  <a:gd name="connsiteX13" fmla="*/ 200384 w 216772"/>
                  <a:gd name="connsiteY13" fmla="*/ 53545 h 268223"/>
                  <a:gd name="connsiteX14" fmla="*/ 215392 w 216772"/>
                  <a:gd name="connsiteY14" fmla="*/ 95174 h 268223"/>
                  <a:gd name="connsiteX15" fmla="*/ 216285 w 216772"/>
                  <a:gd name="connsiteY15" fmla="*/ 123403 h 268223"/>
                  <a:gd name="connsiteX16" fmla="*/ 212354 w 216772"/>
                  <a:gd name="connsiteY16" fmla="*/ 143949 h 268223"/>
                  <a:gd name="connsiteX17" fmla="*/ 212712 w 216772"/>
                  <a:gd name="connsiteY17" fmla="*/ 144128 h 268223"/>
                  <a:gd name="connsiteX18" fmla="*/ 210389 w 216772"/>
                  <a:gd name="connsiteY18" fmla="*/ 150202 h 268223"/>
                  <a:gd name="connsiteX19" fmla="*/ 208603 w 216772"/>
                  <a:gd name="connsiteY19" fmla="*/ 154669 h 268223"/>
                  <a:gd name="connsiteX20" fmla="*/ 200563 w 216772"/>
                  <a:gd name="connsiteY20" fmla="*/ 171106 h 268223"/>
                  <a:gd name="connsiteX21" fmla="*/ 181446 w 216772"/>
                  <a:gd name="connsiteY21" fmla="*/ 230244 h 268223"/>
                  <a:gd name="connsiteX22" fmla="*/ 185734 w 216772"/>
                  <a:gd name="connsiteY22" fmla="*/ 239534 h 268223"/>
                  <a:gd name="connsiteX23" fmla="*/ 178051 w 216772"/>
                  <a:gd name="connsiteY23" fmla="*/ 254006 h 268223"/>
                  <a:gd name="connsiteX24" fmla="*/ 84967 w 216772"/>
                  <a:gd name="connsiteY24" fmla="*/ 256686 h 268223"/>
                  <a:gd name="connsiteX25" fmla="*/ 174478 w 216772"/>
                  <a:gd name="connsiteY25" fmla="*/ 243108 h 268223"/>
                  <a:gd name="connsiteX26" fmla="*/ 174299 w 216772"/>
                  <a:gd name="connsiteY26" fmla="*/ 241321 h 268223"/>
                  <a:gd name="connsiteX27" fmla="*/ 173763 w 216772"/>
                  <a:gd name="connsiteY27" fmla="*/ 239177 h 268223"/>
                  <a:gd name="connsiteX28" fmla="*/ 170369 w 216772"/>
                  <a:gd name="connsiteY28" fmla="*/ 238641 h 268223"/>
                  <a:gd name="connsiteX29" fmla="*/ 170011 w 216772"/>
                  <a:gd name="connsiteY29" fmla="*/ 234175 h 268223"/>
                  <a:gd name="connsiteX30" fmla="*/ 190200 w 216772"/>
                  <a:gd name="connsiteY30" fmla="*/ 165746 h 268223"/>
                  <a:gd name="connsiteX31" fmla="*/ 197525 w 216772"/>
                  <a:gd name="connsiteY31" fmla="*/ 150738 h 268223"/>
                  <a:gd name="connsiteX32" fmla="*/ 197525 w 216772"/>
                  <a:gd name="connsiteY32" fmla="*/ 150560 h 268223"/>
                  <a:gd name="connsiteX33" fmla="*/ 199133 w 216772"/>
                  <a:gd name="connsiteY33" fmla="*/ 146272 h 268223"/>
                  <a:gd name="connsiteX34" fmla="*/ 199133 w 216772"/>
                  <a:gd name="connsiteY34" fmla="*/ 146272 h 268223"/>
                  <a:gd name="connsiteX35" fmla="*/ 203600 w 216772"/>
                  <a:gd name="connsiteY35" fmla="*/ 96961 h 268223"/>
                  <a:gd name="connsiteX36" fmla="*/ 190200 w 216772"/>
                  <a:gd name="connsiteY36" fmla="*/ 59620 h 268223"/>
                  <a:gd name="connsiteX37" fmla="*/ 164830 w 216772"/>
                  <a:gd name="connsiteY37" fmla="*/ 31391 h 268223"/>
                  <a:gd name="connsiteX38" fmla="*/ 131241 w 216772"/>
                  <a:gd name="connsiteY38" fmla="*/ 14954 h 268223"/>
                  <a:gd name="connsiteX39" fmla="*/ 92829 w 216772"/>
                  <a:gd name="connsiteY39" fmla="*/ 12810 h 268223"/>
                  <a:gd name="connsiteX40" fmla="*/ 56738 w 216772"/>
                  <a:gd name="connsiteY40" fmla="*/ 26210 h 268223"/>
                  <a:gd name="connsiteX41" fmla="*/ 29582 w 216772"/>
                  <a:gd name="connsiteY41" fmla="*/ 51937 h 268223"/>
                  <a:gd name="connsiteX42" fmla="*/ 13859 w 216772"/>
                  <a:gd name="connsiteY42" fmla="*/ 86598 h 268223"/>
                  <a:gd name="connsiteX43" fmla="*/ 12251 w 216772"/>
                  <a:gd name="connsiteY43" fmla="*/ 126262 h 268223"/>
                  <a:gd name="connsiteX44" fmla="*/ 34048 w 216772"/>
                  <a:gd name="connsiteY44" fmla="*/ 175573 h 268223"/>
                  <a:gd name="connsiteX45" fmla="*/ 34227 w 216772"/>
                  <a:gd name="connsiteY45" fmla="*/ 175751 h 268223"/>
                  <a:gd name="connsiteX46" fmla="*/ 45840 w 216772"/>
                  <a:gd name="connsiteY46" fmla="*/ 188079 h 268223"/>
                  <a:gd name="connsiteX47" fmla="*/ 85682 w 216772"/>
                  <a:gd name="connsiteY47" fmla="*/ 248110 h 268223"/>
                  <a:gd name="connsiteX48" fmla="*/ 86218 w 216772"/>
                  <a:gd name="connsiteY48" fmla="*/ 250969 h 268223"/>
                  <a:gd name="connsiteX49" fmla="*/ 84431 w 216772"/>
                  <a:gd name="connsiteY49" fmla="*/ 253113 h 268223"/>
                  <a:gd name="connsiteX50" fmla="*/ 84253 w 216772"/>
                  <a:gd name="connsiteY50" fmla="*/ 255436 h 268223"/>
                  <a:gd name="connsiteX51" fmla="*/ 84967 w 216772"/>
                  <a:gd name="connsiteY51" fmla="*/ 256686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6772" h="268223">
                    <a:moveTo>
                      <a:pt x="178051" y="254006"/>
                    </a:moveTo>
                    <a:lnTo>
                      <a:pt x="85682" y="268121"/>
                    </a:lnTo>
                    <a:cubicBezTo>
                      <a:pt x="79786" y="269014"/>
                      <a:pt x="74248" y="264011"/>
                      <a:pt x="73176" y="256686"/>
                    </a:cubicBezTo>
                    <a:cubicBezTo>
                      <a:pt x="72640" y="253649"/>
                      <a:pt x="73176" y="250612"/>
                      <a:pt x="74248" y="248110"/>
                    </a:cubicBezTo>
                    <a:cubicBezTo>
                      <a:pt x="68530" y="225956"/>
                      <a:pt x="51021" y="208626"/>
                      <a:pt x="38157" y="195940"/>
                    </a:cubicBezTo>
                    <a:cubicBezTo>
                      <a:pt x="32976" y="190938"/>
                      <a:pt x="28688" y="186471"/>
                      <a:pt x="25651" y="182541"/>
                    </a:cubicBezTo>
                    <a:cubicBezTo>
                      <a:pt x="12787" y="166818"/>
                      <a:pt x="4569" y="147880"/>
                      <a:pt x="1353" y="127691"/>
                    </a:cubicBezTo>
                    <a:cubicBezTo>
                      <a:pt x="-970" y="112862"/>
                      <a:pt x="-255" y="98033"/>
                      <a:pt x="3139" y="83561"/>
                    </a:cubicBezTo>
                    <a:cubicBezTo>
                      <a:pt x="6534" y="69625"/>
                      <a:pt x="12430" y="56583"/>
                      <a:pt x="20648" y="44969"/>
                    </a:cubicBezTo>
                    <a:cubicBezTo>
                      <a:pt x="28867" y="33356"/>
                      <a:pt x="39229" y="23708"/>
                      <a:pt x="51021" y="16204"/>
                    </a:cubicBezTo>
                    <a:cubicBezTo>
                      <a:pt x="63349" y="8343"/>
                      <a:pt x="76927" y="3341"/>
                      <a:pt x="91399" y="1197"/>
                    </a:cubicBezTo>
                    <a:cubicBezTo>
                      <a:pt x="105871" y="-947"/>
                      <a:pt x="120343" y="-233"/>
                      <a:pt x="134457" y="3519"/>
                    </a:cubicBezTo>
                    <a:cubicBezTo>
                      <a:pt x="148036" y="7093"/>
                      <a:pt x="160721" y="13346"/>
                      <a:pt x="172155" y="21922"/>
                    </a:cubicBezTo>
                    <a:cubicBezTo>
                      <a:pt x="183590" y="30498"/>
                      <a:pt x="193059" y="41217"/>
                      <a:pt x="200384" y="53545"/>
                    </a:cubicBezTo>
                    <a:cubicBezTo>
                      <a:pt x="208067" y="66230"/>
                      <a:pt x="213069" y="80345"/>
                      <a:pt x="215392" y="95174"/>
                    </a:cubicBezTo>
                    <a:cubicBezTo>
                      <a:pt x="216821" y="104465"/>
                      <a:pt x="217178" y="114112"/>
                      <a:pt x="216285" y="123403"/>
                    </a:cubicBezTo>
                    <a:cubicBezTo>
                      <a:pt x="215570" y="130371"/>
                      <a:pt x="214320" y="137160"/>
                      <a:pt x="212354" y="143949"/>
                    </a:cubicBezTo>
                    <a:lnTo>
                      <a:pt x="212712" y="144128"/>
                    </a:lnTo>
                    <a:lnTo>
                      <a:pt x="210389" y="150202"/>
                    </a:lnTo>
                    <a:cubicBezTo>
                      <a:pt x="209853" y="151810"/>
                      <a:pt x="209317" y="153240"/>
                      <a:pt x="208603" y="154669"/>
                    </a:cubicBezTo>
                    <a:cubicBezTo>
                      <a:pt x="206816" y="159314"/>
                      <a:pt x="203957" y="164853"/>
                      <a:pt x="200563" y="171106"/>
                    </a:cubicBezTo>
                    <a:cubicBezTo>
                      <a:pt x="192166" y="186650"/>
                      <a:pt x="180910" y="207732"/>
                      <a:pt x="181446" y="230244"/>
                    </a:cubicBezTo>
                    <a:cubicBezTo>
                      <a:pt x="183232" y="231852"/>
                      <a:pt x="185019" y="234711"/>
                      <a:pt x="185734" y="239534"/>
                    </a:cubicBezTo>
                    <a:cubicBezTo>
                      <a:pt x="187163" y="248468"/>
                      <a:pt x="182875" y="253292"/>
                      <a:pt x="178051" y="254006"/>
                    </a:cubicBezTo>
                    <a:close/>
                    <a:moveTo>
                      <a:pt x="84967" y="256686"/>
                    </a:moveTo>
                    <a:lnTo>
                      <a:pt x="174478" y="243108"/>
                    </a:lnTo>
                    <a:cubicBezTo>
                      <a:pt x="174478" y="242572"/>
                      <a:pt x="174478" y="242036"/>
                      <a:pt x="174299" y="241321"/>
                    </a:cubicBezTo>
                    <a:cubicBezTo>
                      <a:pt x="174120" y="240249"/>
                      <a:pt x="173942" y="239534"/>
                      <a:pt x="173763" y="239177"/>
                    </a:cubicBezTo>
                    <a:lnTo>
                      <a:pt x="170369" y="238641"/>
                    </a:lnTo>
                    <a:lnTo>
                      <a:pt x="170011" y="234175"/>
                    </a:lnTo>
                    <a:cubicBezTo>
                      <a:pt x="168046" y="207196"/>
                      <a:pt x="180910" y="183255"/>
                      <a:pt x="190200" y="165746"/>
                    </a:cubicBezTo>
                    <a:cubicBezTo>
                      <a:pt x="193416" y="159850"/>
                      <a:pt x="196096" y="154669"/>
                      <a:pt x="197525" y="150738"/>
                    </a:cubicBezTo>
                    <a:lnTo>
                      <a:pt x="197525" y="150560"/>
                    </a:lnTo>
                    <a:cubicBezTo>
                      <a:pt x="198061" y="149130"/>
                      <a:pt x="198597" y="147701"/>
                      <a:pt x="199133" y="146272"/>
                    </a:cubicBezTo>
                    <a:lnTo>
                      <a:pt x="199133" y="146272"/>
                    </a:lnTo>
                    <a:cubicBezTo>
                      <a:pt x="204672" y="130549"/>
                      <a:pt x="206101" y="113576"/>
                      <a:pt x="203600" y="96961"/>
                    </a:cubicBezTo>
                    <a:cubicBezTo>
                      <a:pt x="201635" y="83561"/>
                      <a:pt x="196989" y="71054"/>
                      <a:pt x="190200" y="59620"/>
                    </a:cubicBezTo>
                    <a:cubicBezTo>
                      <a:pt x="183590" y="48543"/>
                      <a:pt x="175014" y="39073"/>
                      <a:pt x="164830" y="31391"/>
                    </a:cubicBezTo>
                    <a:cubicBezTo>
                      <a:pt x="154646" y="23708"/>
                      <a:pt x="143390" y="18170"/>
                      <a:pt x="131241" y="14954"/>
                    </a:cubicBezTo>
                    <a:cubicBezTo>
                      <a:pt x="118735" y="11559"/>
                      <a:pt x="105692" y="10845"/>
                      <a:pt x="92829" y="12810"/>
                    </a:cubicBezTo>
                    <a:cubicBezTo>
                      <a:pt x="79965" y="14775"/>
                      <a:pt x="67816" y="19242"/>
                      <a:pt x="56738" y="26210"/>
                    </a:cubicBezTo>
                    <a:cubicBezTo>
                      <a:pt x="46019" y="32999"/>
                      <a:pt x="36907" y="41575"/>
                      <a:pt x="29582" y="51937"/>
                    </a:cubicBezTo>
                    <a:cubicBezTo>
                      <a:pt x="22078" y="62300"/>
                      <a:pt x="16897" y="73913"/>
                      <a:pt x="13859" y="86598"/>
                    </a:cubicBezTo>
                    <a:cubicBezTo>
                      <a:pt x="10643" y="99641"/>
                      <a:pt x="10107" y="112862"/>
                      <a:pt x="12251" y="126262"/>
                    </a:cubicBezTo>
                    <a:cubicBezTo>
                      <a:pt x="15110" y="144485"/>
                      <a:pt x="22614" y="161637"/>
                      <a:pt x="34048" y="175573"/>
                    </a:cubicBezTo>
                    <a:lnTo>
                      <a:pt x="34227" y="175751"/>
                    </a:lnTo>
                    <a:cubicBezTo>
                      <a:pt x="36907" y="179146"/>
                      <a:pt x="41016" y="183255"/>
                      <a:pt x="45840" y="188079"/>
                    </a:cubicBezTo>
                    <a:cubicBezTo>
                      <a:pt x="60133" y="202194"/>
                      <a:pt x="79786" y="221668"/>
                      <a:pt x="85682" y="248110"/>
                    </a:cubicBezTo>
                    <a:lnTo>
                      <a:pt x="86218" y="250969"/>
                    </a:lnTo>
                    <a:lnTo>
                      <a:pt x="84431" y="253113"/>
                    </a:lnTo>
                    <a:cubicBezTo>
                      <a:pt x="84253" y="253292"/>
                      <a:pt x="84074" y="254185"/>
                      <a:pt x="84253" y="255436"/>
                    </a:cubicBezTo>
                    <a:cubicBezTo>
                      <a:pt x="84610" y="255793"/>
                      <a:pt x="84789" y="256329"/>
                      <a:pt x="84967" y="2566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204A4F5-44B7-68BE-F352-EAEE1F80F05A}"/>
                  </a:ext>
                </a:extLst>
              </p:cNvPr>
              <p:cNvSpPr/>
              <p:nvPr/>
            </p:nvSpPr>
            <p:spPr>
              <a:xfrm>
                <a:off x="6671238" y="3517556"/>
                <a:ext cx="18523" cy="57515"/>
              </a:xfrm>
              <a:custGeom>
                <a:avLst/>
                <a:gdLst>
                  <a:gd name="connsiteX0" fmla="*/ 13661 w 18523"/>
                  <a:gd name="connsiteY0" fmla="*/ 57433 h 57515"/>
                  <a:gd name="connsiteX1" fmla="*/ 7050 w 18523"/>
                  <a:gd name="connsiteY1" fmla="*/ 52609 h 57515"/>
                  <a:gd name="connsiteX2" fmla="*/ 82 w 18523"/>
                  <a:gd name="connsiteY2" fmla="*/ 6693 h 57515"/>
                  <a:gd name="connsiteX3" fmla="*/ 4906 w 18523"/>
                  <a:gd name="connsiteY3" fmla="*/ 82 h 57515"/>
                  <a:gd name="connsiteX4" fmla="*/ 11517 w 18523"/>
                  <a:gd name="connsiteY4" fmla="*/ 4906 h 57515"/>
                  <a:gd name="connsiteX5" fmla="*/ 18484 w 18523"/>
                  <a:gd name="connsiteY5" fmla="*/ 50823 h 57515"/>
                  <a:gd name="connsiteX6" fmla="*/ 13661 w 18523"/>
                  <a:gd name="connsiteY6" fmla="*/ 57433 h 5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23" h="57515">
                    <a:moveTo>
                      <a:pt x="13661" y="57433"/>
                    </a:moveTo>
                    <a:cubicBezTo>
                      <a:pt x="10445" y="57969"/>
                      <a:pt x="7586" y="55825"/>
                      <a:pt x="7050" y="52609"/>
                    </a:cubicBezTo>
                    <a:lnTo>
                      <a:pt x="82" y="6693"/>
                    </a:lnTo>
                    <a:cubicBezTo>
                      <a:pt x="-454" y="3477"/>
                      <a:pt x="1690" y="618"/>
                      <a:pt x="4906" y="82"/>
                    </a:cubicBezTo>
                    <a:cubicBezTo>
                      <a:pt x="8122" y="-454"/>
                      <a:pt x="10981" y="1690"/>
                      <a:pt x="11517" y="4906"/>
                    </a:cubicBezTo>
                    <a:lnTo>
                      <a:pt x="18484" y="50823"/>
                    </a:lnTo>
                    <a:cubicBezTo>
                      <a:pt x="18842" y="54039"/>
                      <a:pt x="16698" y="56897"/>
                      <a:pt x="13661" y="574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6569353-5990-E2C7-3197-FC95396261B2}"/>
                  </a:ext>
                </a:extLst>
              </p:cNvPr>
              <p:cNvSpPr/>
              <p:nvPr/>
            </p:nvSpPr>
            <p:spPr>
              <a:xfrm>
                <a:off x="6830964" y="3670135"/>
                <a:ext cx="57471" cy="18566"/>
              </a:xfrm>
              <a:custGeom>
                <a:avLst/>
                <a:gdLst>
                  <a:gd name="connsiteX0" fmla="*/ 52609 w 57471"/>
                  <a:gd name="connsiteY0" fmla="*/ 11517 h 18566"/>
                  <a:gd name="connsiteX1" fmla="*/ 6693 w 57471"/>
                  <a:gd name="connsiteY1" fmla="*/ 18484 h 18566"/>
                  <a:gd name="connsiteX2" fmla="*/ 82 w 57471"/>
                  <a:gd name="connsiteY2" fmla="*/ 13661 h 18566"/>
                  <a:gd name="connsiteX3" fmla="*/ 4906 w 57471"/>
                  <a:gd name="connsiteY3" fmla="*/ 7050 h 18566"/>
                  <a:gd name="connsiteX4" fmla="*/ 50823 w 57471"/>
                  <a:gd name="connsiteY4" fmla="*/ 82 h 18566"/>
                  <a:gd name="connsiteX5" fmla="*/ 57433 w 57471"/>
                  <a:gd name="connsiteY5" fmla="*/ 4906 h 18566"/>
                  <a:gd name="connsiteX6" fmla="*/ 52609 w 57471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471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790" y="8122"/>
                      <a:pt x="55646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D09C351-F402-3037-A62D-5E276AA9F44F}"/>
                  </a:ext>
                </a:extLst>
              </p:cNvPr>
              <p:cNvSpPr/>
              <p:nvPr/>
            </p:nvSpPr>
            <p:spPr>
              <a:xfrm>
                <a:off x="6520446" y="3717481"/>
                <a:ext cx="57515" cy="18566"/>
              </a:xfrm>
              <a:custGeom>
                <a:avLst/>
                <a:gdLst>
                  <a:gd name="connsiteX0" fmla="*/ 52609 w 57515"/>
                  <a:gd name="connsiteY0" fmla="*/ 11517 h 18566"/>
                  <a:gd name="connsiteX1" fmla="*/ 6693 w 57515"/>
                  <a:gd name="connsiteY1" fmla="*/ 18484 h 18566"/>
                  <a:gd name="connsiteX2" fmla="*/ 82 w 57515"/>
                  <a:gd name="connsiteY2" fmla="*/ 13661 h 18566"/>
                  <a:gd name="connsiteX3" fmla="*/ 4906 w 57515"/>
                  <a:gd name="connsiteY3" fmla="*/ 7050 h 18566"/>
                  <a:gd name="connsiteX4" fmla="*/ 50823 w 57515"/>
                  <a:gd name="connsiteY4" fmla="*/ 82 h 18566"/>
                  <a:gd name="connsiteX5" fmla="*/ 57433 w 57515"/>
                  <a:gd name="connsiteY5" fmla="*/ 4906 h 18566"/>
                  <a:gd name="connsiteX6" fmla="*/ 52609 w 57515"/>
                  <a:gd name="connsiteY6" fmla="*/ 11517 h 1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5" h="18566">
                    <a:moveTo>
                      <a:pt x="52609" y="11517"/>
                    </a:moveTo>
                    <a:lnTo>
                      <a:pt x="6693" y="18484"/>
                    </a:lnTo>
                    <a:cubicBezTo>
                      <a:pt x="3477" y="19020"/>
                      <a:pt x="618" y="16877"/>
                      <a:pt x="82" y="13661"/>
                    </a:cubicBezTo>
                    <a:cubicBezTo>
                      <a:pt x="-454" y="10445"/>
                      <a:pt x="1690" y="7586"/>
                      <a:pt x="4906" y="7050"/>
                    </a:cubicBezTo>
                    <a:lnTo>
                      <a:pt x="50823" y="82"/>
                    </a:lnTo>
                    <a:cubicBezTo>
                      <a:pt x="54038" y="-454"/>
                      <a:pt x="56897" y="1690"/>
                      <a:pt x="57433" y="4906"/>
                    </a:cubicBezTo>
                    <a:cubicBezTo>
                      <a:pt x="57969" y="8122"/>
                      <a:pt x="55825" y="10981"/>
                      <a:pt x="52609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9D22A10-AB15-DD70-E410-90E82C94D70E}"/>
                  </a:ext>
                </a:extLst>
              </p:cNvPr>
              <p:cNvSpPr/>
              <p:nvPr/>
            </p:nvSpPr>
            <p:spPr>
              <a:xfrm>
                <a:off x="6775445" y="3536362"/>
                <a:ext cx="35983" cy="50841"/>
              </a:xfrm>
              <a:custGeom>
                <a:avLst/>
                <a:gdLst>
                  <a:gd name="connsiteX0" fmla="*/ 6647 w 35983"/>
                  <a:gd name="connsiteY0" fmla="*/ 50777 h 50841"/>
                  <a:gd name="connsiteX1" fmla="*/ 2716 w 35983"/>
                  <a:gd name="connsiteY1" fmla="*/ 50062 h 50841"/>
                  <a:gd name="connsiteX2" fmla="*/ 930 w 35983"/>
                  <a:gd name="connsiteY2" fmla="*/ 42201 h 50841"/>
                  <a:gd name="connsiteX3" fmla="*/ 25406 w 35983"/>
                  <a:gd name="connsiteY3" fmla="*/ 2716 h 50841"/>
                  <a:gd name="connsiteX4" fmla="*/ 33268 w 35983"/>
                  <a:gd name="connsiteY4" fmla="*/ 930 h 50841"/>
                  <a:gd name="connsiteX5" fmla="*/ 35054 w 35983"/>
                  <a:gd name="connsiteY5" fmla="*/ 8791 h 50841"/>
                  <a:gd name="connsiteX6" fmla="*/ 10577 w 35983"/>
                  <a:gd name="connsiteY6" fmla="*/ 48275 h 50841"/>
                  <a:gd name="connsiteX7" fmla="*/ 6647 w 35983"/>
                  <a:gd name="connsiteY7" fmla="*/ 50777 h 5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3" h="50841">
                    <a:moveTo>
                      <a:pt x="6647" y="50777"/>
                    </a:moveTo>
                    <a:cubicBezTo>
                      <a:pt x="5396" y="50955"/>
                      <a:pt x="3967" y="50777"/>
                      <a:pt x="2716" y="50062"/>
                    </a:cubicBezTo>
                    <a:cubicBezTo>
                      <a:pt x="36" y="48454"/>
                      <a:pt x="-857" y="44881"/>
                      <a:pt x="930" y="42201"/>
                    </a:cubicBezTo>
                    <a:lnTo>
                      <a:pt x="25406" y="2716"/>
                    </a:lnTo>
                    <a:cubicBezTo>
                      <a:pt x="27014" y="36"/>
                      <a:pt x="30588" y="-857"/>
                      <a:pt x="33268" y="930"/>
                    </a:cubicBezTo>
                    <a:cubicBezTo>
                      <a:pt x="35948" y="2537"/>
                      <a:pt x="36841" y="6111"/>
                      <a:pt x="35054" y="8791"/>
                    </a:cubicBezTo>
                    <a:lnTo>
                      <a:pt x="10577" y="48275"/>
                    </a:lnTo>
                    <a:cubicBezTo>
                      <a:pt x="9863" y="49526"/>
                      <a:pt x="8255" y="50598"/>
                      <a:pt x="6647" y="5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9AB0CF5-AB9D-26BD-0589-2A6762E8C7B1}"/>
                  </a:ext>
                </a:extLst>
              </p:cNvPr>
              <p:cNvSpPr/>
              <p:nvPr/>
            </p:nvSpPr>
            <p:spPr>
              <a:xfrm>
                <a:off x="6552694" y="3573923"/>
                <a:ext cx="46619" cy="41845"/>
              </a:xfrm>
              <a:custGeom>
                <a:avLst/>
                <a:gdLst>
                  <a:gd name="connsiteX0" fmla="*/ 41802 w 46619"/>
                  <a:gd name="connsiteY0" fmla="*/ 41802 h 41845"/>
                  <a:gd name="connsiteX1" fmla="*/ 37156 w 46619"/>
                  <a:gd name="connsiteY1" fmla="*/ 40551 h 41845"/>
                  <a:gd name="connsiteX2" fmla="*/ 1960 w 46619"/>
                  <a:gd name="connsiteY2" fmla="*/ 10000 h 41845"/>
                  <a:gd name="connsiteX3" fmla="*/ 1424 w 46619"/>
                  <a:gd name="connsiteY3" fmla="*/ 1960 h 41845"/>
                  <a:gd name="connsiteX4" fmla="*/ 9464 w 46619"/>
                  <a:gd name="connsiteY4" fmla="*/ 1424 h 41845"/>
                  <a:gd name="connsiteX5" fmla="*/ 44660 w 46619"/>
                  <a:gd name="connsiteY5" fmla="*/ 31797 h 41845"/>
                  <a:gd name="connsiteX6" fmla="*/ 45196 w 46619"/>
                  <a:gd name="connsiteY6" fmla="*/ 39836 h 41845"/>
                  <a:gd name="connsiteX7" fmla="*/ 41802 w 46619"/>
                  <a:gd name="connsiteY7" fmla="*/ 41802 h 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19" h="41845">
                    <a:moveTo>
                      <a:pt x="41802" y="41802"/>
                    </a:moveTo>
                    <a:cubicBezTo>
                      <a:pt x="40194" y="41980"/>
                      <a:pt x="38407" y="41623"/>
                      <a:pt x="37156" y="40551"/>
                    </a:cubicBezTo>
                    <a:lnTo>
                      <a:pt x="1960" y="10000"/>
                    </a:lnTo>
                    <a:cubicBezTo>
                      <a:pt x="-363" y="7856"/>
                      <a:pt x="-720" y="4282"/>
                      <a:pt x="1424" y="1960"/>
                    </a:cubicBezTo>
                    <a:cubicBezTo>
                      <a:pt x="3568" y="-363"/>
                      <a:pt x="7141" y="-720"/>
                      <a:pt x="9464" y="1424"/>
                    </a:cubicBezTo>
                    <a:lnTo>
                      <a:pt x="44660" y="31797"/>
                    </a:lnTo>
                    <a:cubicBezTo>
                      <a:pt x="46983" y="33941"/>
                      <a:pt x="47340" y="37514"/>
                      <a:pt x="45196" y="39836"/>
                    </a:cubicBezTo>
                    <a:cubicBezTo>
                      <a:pt x="44303" y="40908"/>
                      <a:pt x="43052" y="41623"/>
                      <a:pt x="41802" y="41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57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C3934D2-1236-2A8A-63BE-03EC3F3734D2}"/>
              </a:ext>
            </a:extLst>
          </p:cNvPr>
          <p:cNvGrpSpPr/>
          <p:nvPr/>
        </p:nvGrpSpPr>
        <p:grpSpPr>
          <a:xfrm>
            <a:off x="532476" y="5812421"/>
            <a:ext cx="598925" cy="598926"/>
            <a:chOff x="4936175" y="3561634"/>
            <a:chExt cx="598925" cy="598926"/>
          </a:xfrm>
        </p:grpSpPr>
        <p:sp>
          <p:nvSpPr>
            <p:cNvPr id="60" name="Freeform: Shape 59">
              <a:hlinkClick r:id="rId9" action="ppaction://hlinksldjump"/>
              <a:extLst>
                <a:ext uri="{FF2B5EF4-FFF2-40B4-BE49-F238E27FC236}">
                  <a16:creationId xmlns:a16="http://schemas.microsoft.com/office/drawing/2014/main" id="{7EEF8DBB-0102-BCDA-A03D-AF65A3360919}"/>
                </a:ext>
              </a:extLst>
            </p:cNvPr>
            <p:cNvSpPr/>
            <p:nvPr/>
          </p:nvSpPr>
          <p:spPr>
            <a:xfrm rot="10800000">
              <a:off x="4936175" y="3561634"/>
              <a:ext cx="598925" cy="598926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pic>
          <p:nvPicPr>
            <p:cNvPr id="61" name="Graphic 60">
              <a:hlinkClick r:id="rId9" action="ppaction://hlinksldjump"/>
              <a:extLst>
                <a:ext uri="{FF2B5EF4-FFF2-40B4-BE49-F238E27FC236}">
                  <a16:creationId xmlns:a16="http://schemas.microsoft.com/office/drawing/2014/main" id="{FB70E04E-C191-49AD-4466-D9974D18E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2236" y="3685811"/>
              <a:ext cx="346803" cy="350573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3046C-C893-32C8-2644-A2C596A1A520}"/>
              </a:ext>
            </a:extLst>
          </p:cNvPr>
          <p:cNvSpPr/>
          <p:nvPr/>
        </p:nvSpPr>
        <p:spPr>
          <a:xfrm>
            <a:off x="1528060" y="1282991"/>
            <a:ext cx="1034875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ما یک فضای نمونه از پرکاربردترین موجک‌ها برای حذف نویز ایجاد کردیم. این موجک‌ها شامل خانواده‌های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بی‌ارتوگونال 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(Biorthogonal)،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کویفلت 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(</a:t>
            </a:r>
            <a:r>
              <a:rPr lang="en-US" sz="1600" b="1" dirty="0" err="1">
                <a:latin typeface="Shabnam" panose="020B0604020202020204" charset="-78"/>
                <a:cs typeface="Shabnam" panose="020B0604020202020204" charset="-78"/>
              </a:rPr>
              <a:t>Coiflet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)،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دابچیز 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(</a:t>
            </a:r>
            <a:r>
              <a:rPr lang="en-US" sz="1600" b="1" dirty="0" err="1">
                <a:latin typeface="Shabnam" panose="020B0604020202020204" charset="-78"/>
                <a:cs typeface="Shabnam" panose="020B0604020202020204" charset="-78"/>
              </a:rPr>
              <a:t>Daubechie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)، 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بی‌ارتوگونال معکوس (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Reverse Biorthogonal</a:t>
            </a:r>
            <a:r>
              <a:rPr lang="fa-IR" sz="1600" b="1" dirty="0">
                <a:latin typeface="Shabnam" panose="020B0604020202020204" charset="-78"/>
                <a:cs typeface="Shabnam" panose="020B0604020202020204" charset="-78"/>
              </a:rPr>
              <a:t>)</a:t>
            </a:r>
            <a:r>
              <a:rPr lang="ar-SA" sz="1600" b="1" dirty="0">
                <a:latin typeface="Shabnam" panose="020B0604020202020204" charset="-78"/>
                <a:cs typeface="Shabnam" panose="020B0604020202020204" charset="-78"/>
              </a:rPr>
              <a:t>و سیم‌لت 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(</a:t>
            </a:r>
            <a:r>
              <a:rPr lang="en-US" sz="1600" b="1" dirty="0" err="1">
                <a:latin typeface="Shabnam" panose="020B0604020202020204" charset="-78"/>
                <a:cs typeface="Shabnam" panose="020B0604020202020204" charset="-78"/>
              </a:rPr>
              <a:t>Symlet</a:t>
            </a:r>
            <a:r>
              <a:rPr lang="en-US" sz="1600" b="1" dirty="0">
                <a:latin typeface="Shabnam" panose="020B0604020202020204" charset="-78"/>
                <a:cs typeface="Shabnam" panose="020B0604020202020204" charset="-78"/>
              </a:rPr>
              <a:t>)</a:t>
            </a:r>
            <a:r>
              <a:rPr lang="en-US" sz="16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sz="1600" dirty="0">
                <a:latin typeface="Shabnam" panose="020B0604020202020204" charset="-78"/>
                <a:cs typeface="Shabnam" panose="020B0604020202020204" charset="-78"/>
              </a:rPr>
              <a:t>هستند.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1A933D-B496-40A3-9D71-874E65E561E1}"/>
              </a:ext>
            </a:extLst>
          </p:cNvPr>
          <p:cNvSpPr txBox="1"/>
          <p:nvPr/>
        </p:nvSpPr>
        <p:spPr>
          <a:xfrm>
            <a:off x="2553398" y="584387"/>
            <a:ext cx="823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موجک های مورد استفاده</a:t>
            </a:r>
            <a:endParaRPr lang="fa-IR" sz="24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FE42F7-9B8F-0991-6B9A-B4FFCBB581DC}"/>
              </a:ext>
            </a:extLst>
          </p:cNvPr>
          <p:cNvSpPr/>
          <p:nvPr/>
        </p:nvSpPr>
        <p:spPr>
          <a:xfrm>
            <a:off x="-1066800" y="-1922404"/>
            <a:ext cx="14325600" cy="1504950"/>
          </a:xfrm>
          <a:prstGeom prst="roundRect">
            <a:avLst/>
          </a:prstGeom>
          <a:solidFill>
            <a:srgbClr val="0B2D7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Rectangle: Rounded Corners 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330378-C5E6-B1D7-D1F7-D149A251386B}"/>
              </a:ext>
            </a:extLst>
          </p:cNvPr>
          <p:cNvSpPr/>
          <p:nvPr/>
        </p:nvSpPr>
        <p:spPr>
          <a:xfrm rot="10800000">
            <a:off x="371848" y="1329071"/>
            <a:ext cx="794388" cy="3443132"/>
          </a:xfrm>
          <a:prstGeom prst="roundRect">
            <a:avLst/>
          </a:prstGeom>
          <a:solidFill>
            <a:srgbClr val="0B2D77"/>
          </a:solidFill>
          <a:ln w="41852" cap="flat">
            <a:solidFill>
              <a:schemeClr val="bg1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57C1D2-D03C-70D0-C0E5-B01D591A81FB}"/>
              </a:ext>
            </a:extLst>
          </p:cNvPr>
          <p:cNvGrpSpPr/>
          <p:nvPr/>
        </p:nvGrpSpPr>
        <p:grpSpPr>
          <a:xfrm rot="5400000">
            <a:off x="518883" y="4086959"/>
            <a:ext cx="503994" cy="503995"/>
            <a:chOff x="1067339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: Shape 7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BBB3E60-8225-B6A2-5BF4-88D69682D217}"/>
                </a:ext>
              </a:extLst>
            </p:cNvPr>
            <p:cNvSpPr/>
            <p:nvPr/>
          </p:nvSpPr>
          <p:spPr>
            <a:xfrm>
              <a:off x="1067339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75" name="Freeform: Shape 7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EEE8D32-65A6-F111-9868-FF0944E4646A}"/>
                </a:ext>
              </a:extLst>
            </p:cNvPr>
            <p:cNvSpPr/>
            <p:nvPr/>
          </p:nvSpPr>
          <p:spPr>
            <a:xfrm>
              <a:off x="1226935" y="6379109"/>
              <a:ext cx="180598" cy="175348"/>
            </a:xfrm>
            <a:custGeom>
              <a:avLst/>
              <a:gdLst>
                <a:gd name="connsiteX0" fmla="*/ 92399 w 180598"/>
                <a:gd name="connsiteY0" fmla="*/ 3150 h 175348"/>
                <a:gd name="connsiteX1" fmla="*/ 79799 w 180598"/>
                <a:gd name="connsiteY1" fmla="*/ 3150 h 175348"/>
                <a:gd name="connsiteX2" fmla="*/ 79799 w 180598"/>
                <a:gd name="connsiteY2" fmla="*/ 15750 h 175348"/>
                <a:gd name="connsiteX3" fmla="*/ 142798 w 180598"/>
                <a:gd name="connsiteY3" fmla="*/ 78749 h 175348"/>
                <a:gd name="connsiteX4" fmla="*/ 8400 w 180598"/>
                <a:gd name="connsiteY4" fmla="*/ 78749 h 175348"/>
                <a:gd name="connsiteX5" fmla="*/ 0 w 180598"/>
                <a:gd name="connsiteY5" fmla="*/ 87149 h 175348"/>
                <a:gd name="connsiteX6" fmla="*/ 8400 w 180598"/>
                <a:gd name="connsiteY6" fmla="*/ 95549 h 175348"/>
                <a:gd name="connsiteX7" fmla="*/ 146998 w 180598"/>
                <a:gd name="connsiteY7" fmla="*/ 95549 h 175348"/>
                <a:gd name="connsiteX8" fmla="*/ 83999 w 180598"/>
                <a:gd name="connsiteY8" fmla="*/ 158548 h 175348"/>
                <a:gd name="connsiteX9" fmla="*/ 83999 w 180598"/>
                <a:gd name="connsiteY9" fmla="*/ 171148 h 175348"/>
                <a:gd name="connsiteX10" fmla="*/ 92399 w 180598"/>
                <a:gd name="connsiteY10" fmla="*/ 175348 h 175348"/>
                <a:gd name="connsiteX11" fmla="*/ 100799 w 180598"/>
                <a:gd name="connsiteY11" fmla="*/ 171148 h 175348"/>
                <a:gd name="connsiteX12" fmla="*/ 180598 w 180598"/>
                <a:gd name="connsiteY12" fmla="*/ 91349 h 175348"/>
                <a:gd name="connsiteX13" fmla="*/ 92399 w 1805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598" h="175348">
                  <a:moveTo>
                    <a:pt x="92399" y="3150"/>
                  </a:moveTo>
                  <a:cubicBezTo>
                    <a:pt x="88199" y="-1050"/>
                    <a:pt x="79799" y="-1050"/>
                    <a:pt x="79799" y="3150"/>
                  </a:cubicBezTo>
                  <a:cubicBezTo>
                    <a:pt x="75599" y="7350"/>
                    <a:pt x="75599" y="15750"/>
                    <a:pt x="79799" y="15750"/>
                  </a:cubicBezTo>
                  <a:lnTo>
                    <a:pt x="142798" y="78749"/>
                  </a:lnTo>
                  <a:lnTo>
                    <a:pt x="8400" y="78749"/>
                  </a:lnTo>
                  <a:cubicBezTo>
                    <a:pt x="4200" y="78749"/>
                    <a:pt x="0" y="82949"/>
                    <a:pt x="0" y="87149"/>
                  </a:cubicBezTo>
                  <a:cubicBezTo>
                    <a:pt x="0" y="91349"/>
                    <a:pt x="4200" y="95549"/>
                    <a:pt x="8400" y="95549"/>
                  </a:cubicBezTo>
                  <a:lnTo>
                    <a:pt x="146998" y="95549"/>
                  </a:lnTo>
                  <a:lnTo>
                    <a:pt x="83999" y="158548"/>
                  </a:lnTo>
                  <a:cubicBezTo>
                    <a:pt x="79799" y="162748"/>
                    <a:pt x="79799" y="166948"/>
                    <a:pt x="83999" y="171148"/>
                  </a:cubicBezTo>
                  <a:cubicBezTo>
                    <a:pt x="83999" y="171148"/>
                    <a:pt x="88199" y="175348"/>
                    <a:pt x="92399" y="175348"/>
                  </a:cubicBezTo>
                  <a:cubicBezTo>
                    <a:pt x="96599" y="175348"/>
                    <a:pt x="96599" y="175348"/>
                    <a:pt x="100799" y="171148"/>
                  </a:cubicBezTo>
                  <a:lnTo>
                    <a:pt x="180598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F41EF93-E228-BE6B-48ED-8219F0B8ED2F}"/>
              </a:ext>
            </a:extLst>
          </p:cNvPr>
          <p:cNvGrpSpPr/>
          <p:nvPr/>
        </p:nvGrpSpPr>
        <p:grpSpPr>
          <a:xfrm rot="5400000">
            <a:off x="518883" y="2792093"/>
            <a:ext cx="503994" cy="503995"/>
            <a:chOff x="193750" y="6218461"/>
            <a:chExt cx="503994" cy="5039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: Shape 7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D82A5B5-3789-309D-DCD6-4F6C3AA11607}"/>
                </a:ext>
              </a:extLst>
            </p:cNvPr>
            <p:cNvSpPr/>
            <p:nvPr/>
          </p:nvSpPr>
          <p:spPr>
            <a:xfrm>
              <a:off x="193750" y="6218461"/>
              <a:ext cx="503994" cy="503995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sp>
          <p:nvSpPr>
            <p:cNvPr id="78" name="Freeform: Shape 7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F127B54-4F6C-6237-91F2-D63B73B7A062}"/>
                </a:ext>
              </a:extLst>
            </p:cNvPr>
            <p:cNvSpPr/>
            <p:nvPr/>
          </p:nvSpPr>
          <p:spPr>
            <a:xfrm>
              <a:off x="357545" y="6379109"/>
              <a:ext cx="184798" cy="175348"/>
            </a:xfrm>
            <a:custGeom>
              <a:avLst/>
              <a:gdLst>
                <a:gd name="connsiteX0" fmla="*/ 92399 w 184798"/>
                <a:gd name="connsiteY0" fmla="*/ 3150 h 175348"/>
                <a:gd name="connsiteX1" fmla="*/ 104999 w 184798"/>
                <a:gd name="connsiteY1" fmla="*/ 3150 h 175348"/>
                <a:gd name="connsiteX2" fmla="*/ 104999 w 184798"/>
                <a:gd name="connsiteY2" fmla="*/ 15750 h 175348"/>
                <a:gd name="connsiteX3" fmla="*/ 42000 w 184798"/>
                <a:gd name="connsiteY3" fmla="*/ 78749 h 175348"/>
                <a:gd name="connsiteX4" fmla="*/ 176398 w 184798"/>
                <a:gd name="connsiteY4" fmla="*/ 78749 h 175348"/>
                <a:gd name="connsiteX5" fmla="*/ 184798 w 184798"/>
                <a:gd name="connsiteY5" fmla="*/ 87149 h 175348"/>
                <a:gd name="connsiteX6" fmla="*/ 176398 w 184798"/>
                <a:gd name="connsiteY6" fmla="*/ 95549 h 175348"/>
                <a:gd name="connsiteX7" fmla="*/ 42000 w 184798"/>
                <a:gd name="connsiteY7" fmla="*/ 95549 h 175348"/>
                <a:gd name="connsiteX8" fmla="*/ 104999 w 184798"/>
                <a:gd name="connsiteY8" fmla="*/ 158548 h 175348"/>
                <a:gd name="connsiteX9" fmla="*/ 104999 w 184798"/>
                <a:gd name="connsiteY9" fmla="*/ 171148 h 175348"/>
                <a:gd name="connsiteX10" fmla="*/ 96599 w 184798"/>
                <a:gd name="connsiteY10" fmla="*/ 175348 h 175348"/>
                <a:gd name="connsiteX11" fmla="*/ 88199 w 184798"/>
                <a:gd name="connsiteY11" fmla="*/ 171148 h 175348"/>
                <a:gd name="connsiteX12" fmla="*/ 0 w 184798"/>
                <a:gd name="connsiteY12" fmla="*/ 91349 h 175348"/>
                <a:gd name="connsiteX13" fmla="*/ 92399 w 184798"/>
                <a:gd name="connsiteY13" fmla="*/ 3150 h 1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798" h="175348">
                  <a:moveTo>
                    <a:pt x="92399" y="3150"/>
                  </a:moveTo>
                  <a:cubicBezTo>
                    <a:pt x="96599" y="-1050"/>
                    <a:pt x="104999" y="-1050"/>
                    <a:pt x="104999" y="3150"/>
                  </a:cubicBezTo>
                  <a:cubicBezTo>
                    <a:pt x="109199" y="7350"/>
                    <a:pt x="109199" y="15750"/>
                    <a:pt x="104999" y="15750"/>
                  </a:cubicBezTo>
                  <a:lnTo>
                    <a:pt x="42000" y="78749"/>
                  </a:lnTo>
                  <a:lnTo>
                    <a:pt x="176398" y="78749"/>
                  </a:lnTo>
                  <a:cubicBezTo>
                    <a:pt x="180598" y="78749"/>
                    <a:pt x="184798" y="82949"/>
                    <a:pt x="184798" y="87149"/>
                  </a:cubicBezTo>
                  <a:cubicBezTo>
                    <a:pt x="184798" y="91349"/>
                    <a:pt x="180598" y="95549"/>
                    <a:pt x="176398" y="95549"/>
                  </a:cubicBezTo>
                  <a:lnTo>
                    <a:pt x="42000" y="95549"/>
                  </a:lnTo>
                  <a:lnTo>
                    <a:pt x="104999" y="158548"/>
                  </a:lnTo>
                  <a:cubicBezTo>
                    <a:pt x="109199" y="162748"/>
                    <a:pt x="109199" y="166948"/>
                    <a:pt x="104999" y="171148"/>
                  </a:cubicBezTo>
                  <a:cubicBezTo>
                    <a:pt x="104999" y="171148"/>
                    <a:pt x="100799" y="175348"/>
                    <a:pt x="96599" y="175348"/>
                  </a:cubicBezTo>
                  <a:cubicBezTo>
                    <a:pt x="92399" y="175348"/>
                    <a:pt x="92399" y="175348"/>
                    <a:pt x="88199" y="171148"/>
                  </a:cubicBezTo>
                  <a:lnTo>
                    <a:pt x="0" y="91349"/>
                  </a:lnTo>
                  <a:lnTo>
                    <a:pt x="92399" y="3150"/>
                  </a:lnTo>
                  <a:close/>
                </a:path>
              </a:pathLst>
            </a:custGeom>
            <a:grpFill/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F49E74B-ECB1-D9A7-D252-A41784B98B10}"/>
              </a:ext>
            </a:extLst>
          </p:cNvPr>
          <p:cNvGrpSpPr/>
          <p:nvPr/>
        </p:nvGrpSpPr>
        <p:grpSpPr>
          <a:xfrm>
            <a:off x="518882" y="1510330"/>
            <a:ext cx="503997" cy="503996"/>
            <a:chOff x="5744889" y="1622267"/>
            <a:chExt cx="702233" cy="702232"/>
          </a:xfrm>
        </p:grpSpPr>
        <p:sp>
          <p:nvSpPr>
            <p:cNvPr id="86" name="Freeform: Shape 85">
              <a:hlinkClick r:id="rId12" action="ppaction://hlinksldjump"/>
              <a:extLst>
                <a:ext uri="{FF2B5EF4-FFF2-40B4-BE49-F238E27FC236}">
                  <a16:creationId xmlns:a16="http://schemas.microsoft.com/office/drawing/2014/main" id="{E81AF9D7-9B94-49A0-C5C2-56D07E09BA8B}"/>
                </a:ext>
              </a:extLst>
            </p:cNvPr>
            <p:cNvSpPr/>
            <p:nvPr userDrawn="1"/>
          </p:nvSpPr>
          <p:spPr>
            <a:xfrm rot="5400000">
              <a:off x="5744890" y="1622266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87" name="Graphic 22">
              <a:extLst>
                <a:ext uri="{FF2B5EF4-FFF2-40B4-BE49-F238E27FC236}">
                  <a16:creationId xmlns:a16="http://schemas.microsoft.com/office/drawing/2014/main" id="{BDDD06BB-D494-1B16-3C82-2DE3B01BB846}"/>
                </a:ext>
              </a:extLst>
            </p:cNvPr>
            <p:cNvGrpSpPr/>
            <p:nvPr userDrawn="1"/>
          </p:nvGrpSpPr>
          <p:grpSpPr>
            <a:xfrm>
              <a:off x="5933972" y="1939647"/>
              <a:ext cx="324068" cy="78868"/>
              <a:chOff x="826461" y="3271912"/>
              <a:chExt cx="324068" cy="78868"/>
            </a:xfrm>
            <a:solidFill>
              <a:schemeClr val="bg1"/>
            </a:solidFill>
          </p:grpSpPr>
          <p:sp>
            <p:nvSpPr>
              <p:cNvPr id="88" name="Freeform: Shape 8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CFD75F8-1361-800C-724E-51E285394F6F}"/>
                  </a:ext>
                </a:extLst>
              </p:cNvPr>
              <p:cNvSpPr/>
              <p:nvPr/>
            </p:nvSpPr>
            <p:spPr>
              <a:xfrm>
                <a:off x="826461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89" name="Freeform: Shape 8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A02706C-2863-95E3-4A19-CDC39679AC0A}"/>
                  </a:ext>
                </a:extLst>
              </p:cNvPr>
              <p:cNvSpPr/>
              <p:nvPr/>
            </p:nvSpPr>
            <p:spPr>
              <a:xfrm>
                <a:off x="9490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90" name="Freeform: Shape 8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FD6154E-DCAE-B88E-87DD-D2A2A1761DA0}"/>
                  </a:ext>
                </a:extLst>
              </p:cNvPr>
              <p:cNvSpPr/>
              <p:nvPr/>
            </p:nvSpPr>
            <p:spPr>
              <a:xfrm>
                <a:off x="1071660" y="3271912"/>
                <a:ext cx="78868" cy="78868"/>
              </a:xfrm>
              <a:custGeom>
                <a:avLst/>
                <a:gdLst>
                  <a:gd name="connsiteX0" fmla="*/ 78868 w 78868"/>
                  <a:gd name="connsiteY0" fmla="*/ 39434 h 78868"/>
                  <a:gd name="connsiteX1" fmla="*/ 39434 w 78868"/>
                  <a:gd name="connsiteY1" fmla="*/ 78868 h 78868"/>
                  <a:gd name="connsiteX2" fmla="*/ 0 w 78868"/>
                  <a:gd name="connsiteY2" fmla="*/ 39434 h 78868"/>
                  <a:gd name="connsiteX3" fmla="*/ 39434 w 78868"/>
                  <a:gd name="connsiteY3" fmla="*/ 0 h 78868"/>
                  <a:gd name="connsiteX4" fmla="*/ 78868 w 78868"/>
                  <a:gd name="connsiteY4" fmla="*/ 39434 h 7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68" h="78868">
                    <a:moveTo>
                      <a:pt x="78868" y="39434"/>
                    </a:moveTo>
                    <a:cubicBezTo>
                      <a:pt x="78868" y="61213"/>
                      <a:pt x="61213" y="78868"/>
                      <a:pt x="39434" y="78868"/>
                    </a:cubicBezTo>
                    <a:cubicBezTo>
                      <a:pt x="17655" y="78868"/>
                      <a:pt x="0" y="61213"/>
                      <a:pt x="0" y="39434"/>
                    </a:cubicBezTo>
                    <a:cubicBezTo>
                      <a:pt x="0" y="17655"/>
                      <a:pt x="17655" y="0"/>
                      <a:pt x="39434" y="0"/>
                    </a:cubicBezTo>
                    <a:cubicBezTo>
                      <a:pt x="61213" y="0"/>
                      <a:pt x="78868" y="17655"/>
                      <a:pt x="78868" y="39434"/>
                    </a:cubicBezTo>
                    <a:close/>
                  </a:path>
                </a:pathLst>
              </a:custGeom>
              <a:grpFill/>
              <a:ln w="2501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7D52143-771C-5C0E-43FA-235467780147}"/>
              </a:ext>
            </a:extLst>
          </p:cNvPr>
          <p:cNvGrpSpPr/>
          <p:nvPr/>
        </p:nvGrpSpPr>
        <p:grpSpPr>
          <a:xfrm>
            <a:off x="518884" y="2151211"/>
            <a:ext cx="503996" cy="503995"/>
            <a:chOff x="5744891" y="2619594"/>
            <a:chExt cx="702233" cy="702232"/>
          </a:xfrm>
        </p:grpSpPr>
        <p:sp>
          <p:nvSpPr>
            <p:cNvPr id="92" name="Freeform: Shape 91">
              <a:hlinkClick r:id="rId13" action="ppaction://hlinksldjump"/>
              <a:extLst>
                <a:ext uri="{FF2B5EF4-FFF2-40B4-BE49-F238E27FC236}">
                  <a16:creationId xmlns:a16="http://schemas.microsoft.com/office/drawing/2014/main" id="{197B5834-06B1-4657-73AA-C9F40A15722C}"/>
                </a:ext>
              </a:extLst>
            </p:cNvPr>
            <p:cNvSpPr/>
            <p:nvPr userDrawn="1"/>
          </p:nvSpPr>
          <p:spPr>
            <a:xfrm rot="5400000">
              <a:off x="5744892" y="2619593"/>
              <a:ext cx="702232" cy="702233"/>
            </a:xfrm>
            <a:custGeom>
              <a:avLst/>
              <a:gdLst>
                <a:gd name="connsiteX0" fmla="*/ 503995 w 503994"/>
                <a:gd name="connsiteY0" fmla="*/ 251998 h 503995"/>
                <a:gd name="connsiteX1" fmla="*/ 251997 w 503994"/>
                <a:gd name="connsiteY1" fmla="*/ 503995 h 503995"/>
                <a:gd name="connsiteX2" fmla="*/ 0 w 503994"/>
                <a:gd name="connsiteY2" fmla="*/ 251998 h 503995"/>
                <a:gd name="connsiteX3" fmla="*/ 251997 w 503994"/>
                <a:gd name="connsiteY3" fmla="*/ 0 h 503995"/>
                <a:gd name="connsiteX4" fmla="*/ 503995 w 503994"/>
                <a:gd name="connsiteY4" fmla="*/ 251998 h 50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94" h="503995">
                  <a:moveTo>
                    <a:pt x="503995" y="251998"/>
                  </a:moveTo>
                  <a:cubicBezTo>
                    <a:pt x="503995" y="391172"/>
                    <a:pt x="391172" y="503995"/>
                    <a:pt x="251997" y="503995"/>
                  </a:cubicBezTo>
                  <a:cubicBezTo>
                    <a:pt x="112823" y="503995"/>
                    <a:pt x="0" y="391172"/>
                    <a:pt x="0" y="251998"/>
                  </a:cubicBezTo>
                  <a:cubicBezTo>
                    <a:pt x="0" y="112823"/>
                    <a:pt x="112823" y="0"/>
                    <a:pt x="251997" y="0"/>
                  </a:cubicBezTo>
                  <a:cubicBezTo>
                    <a:pt x="391172" y="0"/>
                    <a:pt x="503995" y="112823"/>
                    <a:pt x="503995" y="251998"/>
                  </a:cubicBezTo>
                  <a:close/>
                </a:path>
              </a:pathLst>
            </a:custGeom>
            <a:solidFill>
              <a:srgbClr val="0B2D77"/>
            </a:solidFill>
            <a:ln w="41852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endParaRPr lang="fa-IR" dirty="0"/>
            </a:p>
          </p:txBody>
        </p:sp>
        <p:grpSp>
          <p:nvGrpSpPr>
            <p:cNvPr id="93" name="Graphic 5">
              <a:extLst>
                <a:ext uri="{FF2B5EF4-FFF2-40B4-BE49-F238E27FC236}">
                  <a16:creationId xmlns:a16="http://schemas.microsoft.com/office/drawing/2014/main" id="{2B783176-825C-84C8-C285-B72402F064A1}"/>
                </a:ext>
              </a:extLst>
            </p:cNvPr>
            <p:cNvGrpSpPr/>
            <p:nvPr userDrawn="1"/>
          </p:nvGrpSpPr>
          <p:grpSpPr>
            <a:xfrm>
              <a:off x="5873289" y="2768472"/>
              <a:ext cx="445434" cy="404469"/>
              <a:chOff x="1924722" y="2565716"/>
              <a:chExt cx="1152292" cy="1046321"/>
            </a:xfrm>
            <a:solidFill>
              <a:schemeClr val="bg1"/>
            </a:solidFill>
          </p:grpSpPr>
          <p:sp>
            <p:nvSpPr>
              <p:cNvPr id="94" name="Freeform: Shape 9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140F6813-143C-74BA-59FD-281E4A13F3FE}"/>
                  </a:ext>
                </a:extLst>
              </p:cNvPr>
              <p:cNvSpPr/>
              <p:nvPr/>
            </p:nvSpPr>
            <p:spPr>
              <a:xfrm>
                <a:off x="1924722" y="2565716"/>
                <a:ext cx="1152292" cy="589481"/>
              </a:xfrm>
              <a:custGeom>
                <a:avLst/>
                <a:gdLst>
                  <a:gd name="connsiteX0" fmla="*/ 1141455 w 1152292"/>
                  <a:gd name="connsiteY0" fmla="*/ 529114 h 589481"/>
                  <a:gd name="connsiteX1" fmla="*/ 898568 w 1152292"/>
                  <a:gd name="connsiteY1" fmla="*/ 296704 h 589481"/>
                  <a:gd name="connsiteX2" fmla="*/ 898568 w 1152292"/>
                  <a:gd name="connsiteY2" fmla="*/ 295751 h 589481"/>
                  <a:gd name="connsiteX3" fmla="*/ 898568 w 1152292"/>
                  <a:gd name="connsiteY3" fmla="*/ 83344 h 589481"/>
                  <a:gd name="connsiteX4" fmla="*/ 866183 w 1152292"/>
                  <a:gd name="connsiteY4" fmla="*/ 50959 h 589481"/>
                  <a:gd name="connsiteX5" fmla="*/ 833798 w 1152292"/>
                  <a:gd name="connsiteY5" fmla="*/ 83344 h 589481"/>
                  <a:gd name="connsiteX6" fmla="*/ 833798 w 1152292"/>
                  <a:gd name="connsiteY6" fmla="*/ 232886 h 589481"/>
                  <a:gd name="connsiteX7" fmla="*/ 600435 w 1152292"/>
                  <a:gd name="connsiteY7" fmla="*/ 10001 h 589481"/>
                  <a:gd name="connsiteX8" fmla="*/ 551858 w 1152292"/>
                  <a:gd name="connsiteY8" fmla="*/ 10001 h 589481"/>
                  <a:gd name="connsiteX9" fmla="*/ 10838 w 1152292"/>
                  <a:gd name="connsiteY9" fmla="*/ 529114 h 589481"/>
                  <a:gd name="connsiteX10" fmla="*/ 9885 w 1152292"/>
                  <a:gd name="connsiteY10" fmla="*/ 578644 h 589481"/>
                  <a:gd name="connsiteX11" fmla="*/ 59415 w 1152292"/>
                  <a:gd name="connsiteY11" fmla="*/ 579596 h 589481"/>
                  <a:gd name="connsiteX12" fmla="*/ 576623 w 1152292"/>
                  <a:gd name="connsiteY12" fmla="*/ 84296 h 589481"/>
                  <a:gd name="connsiteX13" fmla="*/ 1093830 w 1152292"/>
                  <a:gd name="connsiteY13" fmla="*/ 579596 h 589481"/>
                  <a:gd name="connsiteX14" fmla="*/ 1117643 w 1152292"/>
                  <a:gd name="connsiteY14" fmla="*/ 589121 h 589481"/>
                  <a:gd name="connsiteX15" fmla="*/ 1142408 w 1152292"/>
                  <a:gd name="connsiteY15" fmla="*/ 578644 h 589481"/>
                  <a:gd name="connsiteX16" fmla="*/ 1141455 w 1152292"/>
                  <a:gd name="connsiteY16" fmla="*/ 529114 h 58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2292" h="589481">
                    <a:moveTo>
                      <a:pt x="1141455" y="529114"/>
                    </a:moveTo>
                    <a:lnTo>
                      <a:pt x="898568" y="296704"/>
                    </a:lnTo>
                    <a:cubicBezTo>
                      <a:pt x="898568" y="296704"/>
                      <a:pt x="898568" y="295751"/>
                      <a:pt x="898568" y="295751"/>
                    </a:cubicBezTo>
                    <a:lnTo>
                      <a:pt x="898568" y="83344"/>
                    </a:lnTo>
                    <a:cubicBezTo>
                      <a:pt x="898568" y="65246"/>
                      <a:pt x="884280" y="50959"/>
                      <a:pt x="866183" y="50959"/>
                    </a:cubicBezTo>
                    <a:cubicBezTo>
                      <a:pt x="848085" y="50959"/>
                      <a:pt x="833798" y="65246"/>
                      <a:pt x="833798" y="83344"/>
                    </a:cubicBezTo>
                    <a:lnTo>
                      <a:pt x="833798" y="232886"/>
                    </a:lnTo>
                    <a:lnTo>
                      <a:pt x="600435" y="10001"/>
                    </a:lnTo>
                    <a:cubicBezTo>
                      <a:pt x="587100" y="-3334"/>
                      <a:pt x="566145" y="-3334"/>
                      <a:pt x="551858" y="10001"/>
                    </a:cubicBezTo>
                    <a:lnTo>
                      <a:pt x="10838" y="529114"/>
                    </a:lnTo>
                    <a:cubicBezTo>
                      <a:pt x="-3450" y="542449"/>
                      <a:pt x="-3450" y="564356"/>
                      <a:pt x="9885" y="578644"/>
                    </a:cubicBezTo>
                    <a:cubicBezTo>
                      <a:pt x="23220" y="592931"/>
                      <a:pt x="45128" y="592931"/>
                      <a:pt x="59415" y="579596"/>
                    </a:cubicBezTo>
                    <a:lnTo>
                      <a:pt x="576623" y="84296"/>
                    </a:lnTo>
                    <a:lnTo>
                      <a:pt x="1093830" y="579596"/>
                    </a:lnTo>
                    <a:cubicBezTo>
                      <a:pt x="1100498" y="586264"/>
                      <a:pt x="1109070" y="589121"/>
                      <a:pt x="1117643" y="589121"/>
                    </a:cubicBezTo>
                    <a:cubicBezTo>
                      <a:pt x="1127168" y="589121"/>
                      <a:pt x="1135740" y="585311"/>
                      <a:pt x="1142408" y="578644"/>
                    </a:cubicBezTo>
                    <a:cubicBezTo>
                      <a:pt x="1155743" y="564356"/>
                      <a:pt x="1155743" y="542449"/>
                      <a:pt x="1141455" y="529114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  <p:sp>
            <p:nvSpPr>
              <p:cNvPr id="95" name="Freeform: Shape 9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DE8E436-170B-8784-5D75-AB27F01FC6EC}"/>
                  </a:ext>
                </a:extLst>
              </p:cNvPr>
              <p:cNvSpPr/>
              <p:nvPr/>
            </p:nvSpPr>
            <p:spPr>
              <a:xfrm>
                <a:off x="2104153" y="3110070"/>
                <a:ext cx="795337" cy="501967"/>
              </a:xfrm>
              <a:custGeom>
                <a:avLst/>
                <a:gdLst>
                  <a:gd name="connsiteX0" fmla="*/ 758190 w 795337"/>
                  <a:gd name="connsiteY0" fmla="*/ 501967 h 501967"/>
                  <a:gd name="connsiteX1" fmla="*/ 490538 w 795337"/>
                  <a:gd name="connsiteY1" fmla="*/ 501967 h 501967"/>
                  <a:gd name="connsiteX2" fmla="*/ 455295 w 795337"/>
                  <a:gd name="connsiteY2" fmla="*/ 466725 h 501967"/>
                  <a:gd name="connsiteX3" fmla="*/ 455295 w 795337"/>
                  <a:gd name="connsiteY3" fmla="*/ 190500 h 501967"/>
                  <a:gd name="connsiteX4" fmla="*/ 338138 w 795337"/>
                  <a:gd name="connsiteY4" fmla="*/ 190500 h 501967"/>
                  <a:gd name="connsiteX5" fmla="*/ 338138 w 795337"/>
                  <a:gd name="connsiteY5" fmla="*/ 466725 h 501967"/>
                  <a:gd name="connsiteX6" fmla="*/ 302895 w 795337"/>
                  <a:gd name="connsiteY6" fmla="*/ 501967 h 501967"/>
                  <a:gd name="connsiteX7" fmla="*/ 35242 w 795337"/>
                  <a:gd name="connsiteY7" fmla="*/ 501967 h 501967"/>
                  <a:gd name="connsiteX8" fmla="*/ 0 w 795337"/>
                  <a:gd name="connsiteY8" fmla="*/ 466725 h 501967"/>
                  <a:gd name="connsiteX9" fmla="*/ 0 w 795337"/>
                  <a:gd name="connsiteY9" fmla="*/ 35242 h 501967"/>
                  <a:gd name="connsiteX10" fmla="*/ 35242 w 795337"/>
                  <a:gd name="connsiteY10" fmla="*/ 0 h 501967"/>
                  <a:gd name="connsiteX11" fmla="*/ 70485 w 795337"/>
                  <a:gd name="connsiteY11" fmla="*/ 35242 h 501967"/>
                  <a:gd name="connsiteX12" fmla="*/ 70485 w 795337"/>
                  <a:gd name="connsiteY12" fmla="*/ 431483 h 501967"/>
                  <a:gd name="connsiteX13" fmla="*/ 268605 w 795337"/>
                  <a:gd name="connsiteY13" fmla="*/ 431483 h 501967"/>
                  <a:gd name="connsiteX14" fmla="*/ 268605 w 795337"/>
                  <a:gd name="connsiteY14" fmla="*/ 155258 h 501967"/>
                  <a:gd name="connsiteX15" fmla="*/ 303848 w 795337"/>
                  <a:gd name="connsiteY15" fmla="*/ 120015 h 501967"/>
                  <a:gd name="connsiteX16" fmla="*/ 491490 w 795337"/>
                  <a:gd name="connsiteY16" fmla="*/ 120015 h 501967"/>
                  <a:gd name="connsiteX17" fmla="*/ 526732 w 795337"/>
                  <a:gd name="connsiteY17" fmla="*/ 155258 h 501967"/>
                  <a:gd name="connsiteX18" fmla="*/ 526732 w 795337"/>
                  <a:gd name="connsiteY18" fmla="*/ 431483 h 501967"/>
                  <a:gd name="connsiteX19" fmla="*/ 724853 w 795337"/>
                  <a:gd name="connsiteY19" fmla="*/ 431483 h 501967"/>
                  <a:gd name="connsiteX20" fmla="*/ 724853 w 795337"/>
                  <a:gd name="connsiteY20" fmla="*/ 35242 h 501967"/>
                  <a:gd name="connsiteX21" fmla="*/ 760095 w 795337"/>
                  <a:gd name="connsiteY21" fmla="*/ 0 h 501967"/>
                  <a:gd name="connsiteX22" fmla="*/ 795338 w 795337"/>
                  <a:gd name="connsiteY22" fmla="*/ 35242 h 501967"/>
                  <a:gd name="connsiteX23" fmla="*/ 795338 w 795337"/>
                  <a:gd name="connsiteY23" fmla="*/ 466725 h 501967"/>
                  <a:gd name="connsiteX24" fmla="*/ 758190 w 795337"/>
                  <a:gd name="connsiteY24" fmla="*/ 501967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95337" h="501967">
                    <a:moveTo>
                      <a:pt x="758190" y="501967"/>
                    </a:moveTo>
                    <a:lnTo>
                      <a:pt x="490538" y="501967"/>
                    </a:lnTo>
                    <a:cubicBezTo>
                      <a:pt x="471488" y="501967"/>
                      <a:pt x="455295" y="486728"/>
                      <a:pt x="455295" y="466725"/>
                    </a:cubicBezTo>
                    <a:lnTo>
                      <a:pt x="455295" y="190500"/>
                    </a:lnTo>
                    <a:lnTo>
                      <a:pt x="338138" y="190500"/>
                    </a:lnTo>
                    <a:lnTo>
                      <a:pt x="338138" y="466725"/>
                    </a:lnTo>
                    <a:cubicBezTo>
                      <a:pt x="338138" y="485775"/>
                      <a:pt x="322898" y="501967"/>
                      <a:pt x="302895" y="501967"/>
                    </a:cubicBezTo>
                    <a:lnTo>
                      <a:pt x="35242" y="501967"/>
                    </a:lnTo>
                    <a:cubicBezTo>
                      <a:pt x="16192" y="501967"/>
                      <a:pt x="0" y="486728"/>
                      <a:pt x="0" y="466725"/>
                    </a:cubicBezTo>
                    <a:lnTo>
                      <a:pt x="0" y="35242"/>
                    </a:lnTo>
                    <a:cubicBezTo>
                      <a:pt x="0" y="16192"/>
                      <a:pt x="15240" y="0"/>
                      <a:pt x="35242" y="0"/>
                    </a:cubicBezTo>
                    <a:cubicBezTo>
                      <a:pt x="54292" y="0"/>
                      <a:pt x="70485" y="15240"/>
                      <a:pt x="70485" y="35242"/>
                    </a:cubicBezTo>
                    <a:lnTo>
                      <a:pt x="70485" y="431483"/>
                    </a:lnTo>
                    <a:lnTo>
                      <a:pt x="268605" y="431483"/>
                    </a:lnTo>
                    <a:lnTo>
                      <a:pt x="268605" y="155258"/>
                    </a:lnTo>
                    <a:cubicBezTo>
                      <a:pt x="268605" y="136208"/>
                      <a:pt x="283845" y="120015"/>
                      <a:pt x="303848" y="120015"/>
                    </a:cubicBezTo>
                    <a:lnTo>
                      <a:pt x="491490" y="120015"/>
                    </a:lnTo>
                    <a:cubicBezTo>
                      <a:pt x="510540" y="120015"/>
                      <a:pt x="526732" y="135255"/>
                      <a:pt x="526732" y="155258"/>
                    </a:cubicBezTo>
                    <a:lnTo>
                      <a:pt x="526732" y="431483"/>
                    </a:lnTo>
                    <a:lnTo>
                      <a:pt x="724853" y="431483"/>
                    </a:lnTo>
                    <a:lnTo>
                      <a:pt x="724853" y="35242"/>
                    </a:lnTo>
                    <a:cubicBezTo>
                      <a:pt x="724853" y="16192"/>
                      <a:pt x="740093" y="0"/>
                      <a:pt x="760095" y="0"/>
                    </a:cubicBezTo>
                    <a:cubicBezTo>
                      <a:pt x="779145" y="0"/>
                      <a:pt x="795338" y="15240"/>
                      <a:pt x="795338" y="35242"/>
                    </a:cubicBezTo>
                    <a:lnTo>
                      <a:pt x="795338" y="466725"/>
                    </a:lnTo>
                    <a:cubicBezTo>
                      <a:pt x="793432" y="486728"/>
                      <a:pt x="778193" y="501967"/>
                      <a:pt x="758190" y="50196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fa-IR" dirty="0"/>
              </a:p>
            </p:txBody>
          </p:sp>
        </p:grpSp>
      </p:grpSp>
      <p:sp>
        <p:nvSpPr>
          <p:cNvPr id="96" name="Oval 9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2220E8-D4DD-EB46-9239-ED1A5EC74688}"/>
              </a:ext>
            </a:extLst>
          </p:cNvPr>
          <p:cNvSpPr/>
          <p:nvPr/>
        </p:nvSpPr>
        <p:spPr>
          <a:xfrm rot="10800000">
            <a:off x="520719" y="3432976"/>
            <a:ext cx="503997" cy="503998"/>
          </a:xfrm>
          <a:prstGeom prst="ellipse">
            <a:avLst/>
          </a:prstGeom>
          <a:solidFill>
            <a:schemeClr val="bg1"/>
          </a:solidFill>
          <a:ln w="41852" cap="flat">
            <a:solidFill>
              <a:srgbClr val="0B2D77"/>
            </a:solidFill>
            <a:prstDash val="solid"/>
            <a:miter/>
          </a:ln>
        </p:spPr>
        <p:txBody>
          <a:bodyPr rtlCol="1" anchor="ctr"/>
          <a:lstStyle/>
          <a:p>
            <a:endParaRPr lang="fa-IR" dirty="0"/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DC855CB-91A2-7C1B-0964-ED47896B2D6A}"/>
              </a:ext>
            </a:extLst>
          </p:cNvPr>
          <p:cNvSpPr txBox="1">
            <a:spLocks/>
          </p:cNvSpPr>
          <p:nvPr/>
        </p:nvSpPr>
        <p:spPr>
          <a:xfrm>
            <a:off x="420093" y="3525954"/>
            <a:ext cx="72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358F92-8C6A-4C4D-A4C8-8A05157D4BAD}" type="slidenum">
              <a:rPr lang="fa-IR" sz="2000" smtClean="0">
                <a:solidFill>
                  <a:srgbClr val="0B2D77"/>
                </a:solidFill>
              </a:rPr>
              <a:pPr algn="ctr"/>
              <a:t>9</a:t>
            </a:fld>
            <a:endParaRPr lang="en-US" dirty="0">
              <a:solidFill>
                <a:srgbClr val="0B2D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2511C-233B-BEF3-75E4-2368FE311E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6863" y="2444313"/>
            <a:ext cx="3925974" cy="212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CD4BE-26BF-406E-0E03-5455F2F06B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96381" y="2950660"/>
            <a:ext cx="6765429" cy="21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1224</Words>
  <Application>Microsoft Office PowerPoint</Application>
  <PresentationFormat>Widescreen</PresentationFormat>
  <Paragraphs>144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Shabnam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Mohammad reza Mansouri</cp:lastModifiedBy>
  <cp:revision>63</cp:revision>
  <dcterms:created xsi:type="dcterms:W3CDTF">2022-09-12T13:25:28Z</dcterms:created>
  <dcterms:modified xsi:type="dcterms:W3CDTF">2025-03-02T07:47:49Z</dcterms:modified>
</cp:coreProperties>
</file>