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  <a:srgbClr val="ED7D3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9359-1584-8DA8-B2BC-04D72989A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6F1B9-3F82-D193-83F5-69C0C0FD6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F75C-5823-66ED-1BBB-CEF205DC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A7CE-35C0-871F-0B6E-ED0D43B0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5EFE-F66A-49DC-451C-9F61571B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5D7F-7875-6ABD-2794-8E0D1A10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23DBE-1CA3-F67D-ABDD-C9804451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FEB2-2EB3-D778-2FFC-620BD22D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DC2E-2C08-BCE1-BDD4-4F525F3C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9493-9969-36F1-CE1B-82EBE228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35DD2-BC4E-AB0A-B907-4330E7703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B0E2F-0261-AA42-FC15-CEF80F74F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688-D771-5DBB-6491-FC766F3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02C24-0943-60D0-DBF0-FB1C94C4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5CA6-F5B0-4968-E67F-6DEACF86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9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BD6B-9F5B-F0A1-0769-3BACC384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3705-39E5-4F61-3C3D-558C7FAC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A780-D851-66C6-D4D1-A5E34C9D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B7F1-CA84-5687-2F56-5873CE3A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6868-883E-8B83-5D66-48A0E764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E3B1-B3E6-301F-60AE-9E88E664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FBE6-698E-D019-2074-CDCAAED2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57A2-443F-AC3B-ED12-D51A9228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7349-911A-F2B3-52C3-0C3C351C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A8E6-5253-3440-4F73-3532DD2C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EA4D-FA28-9947-E52C-E133AB40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B03A-EC16-C66A-1113-A799FB781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A5D49-CB3E-96AC-5799-AE0AF83E0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0BC86-66A8-9713-E97D-CF1D256E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760C4-B349-4568-E77D-5B565FC9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3C10E-2A55-99F5-71B9-BBA21C30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2D8A-4D3B-2F7D-B76F-C6E41106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E7FE-F6C0-1659-6F53-474971DF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B09F0-1CBB-B067-6A28-0B3D602DB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54C22-47A1-1C8C-5BEE-1F0F30564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10500-BBFB-C1E1-C320-B1B22D4C7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3D507-4E30-E7EA-5332-FB6CBDFC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7ED16-67CE-1084-F998-C38CE9AD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B9360-272F-6C77-2141-7DB88AFB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4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29C0-3A38-23DC-5B02-6A03AFAC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8B8D1-4FFA-B8E7-3F68-2DD341F4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F6AA3-8A7F-6AF7-1982-951B9077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CD629-32A4-959D-EF06-CDABD335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A3066-9BC6-D079-6FBA-6EAFF172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E2B7E-EB89-55F0-2987-76159F08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6642E-E31B-FEEB-17D9-F5FD3A19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DD8C-5CC7-41D4-CA22-087B0D79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E878-823C-5773-2B5E-D6D63FC05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78C7C-D880-4722-8994-23F295D1A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8782F-0566-3BD7-1D3D-C040C46F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230A9-F388-8B81-A1EB-CAAAA7A9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D21DB-EA37-318C-68FB-DC2A1D4F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8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DBC9-AD9B-F444-6C92-6274E951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BBAE1-C88A-5EFC-3432-FF388F9DC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5CB9A-C602-5749-BEEC-FDEDCFDAC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60442-B3FE-4665-C85C-10162D9F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58056-4305-82C7-8400-33D9E839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279C-192C-8323-E995-9B25BFEE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C1BF3-B78B-58BD-DB30-BBD8E697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3DB9-49A1-0B0B-E71A-492C7DBD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77F-E961-F3B1-D456-6510604D9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00CD-D962-40C5-B51A-2727EC7CC626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7459-8925-7C92-2D5F-12C68A76A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0BF3-D317-B6FB-920E-FAD562B0D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04D0AF-3F5C-AE2A-CA4A-0C26FB17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7" y="5600700"/>
            <a:ext cx="1065658" cy="1065658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759552-3C06-9F99-97F8-06585259907A}"/>
              </a:ext>
            </a:extLst>
          </p:cNvPr>
          <p:cNvSpPr txBox="1"/>
          <p:nvPr/>
        </p:nvSpPr>
        <p:spPr>
          <a:xfrm>
            <a:off x="1185335" y="5810363"/>
            <a:ext cx="2263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Mohammad Reza</a:t>
            </a:r>
          </a:p>
          <a:p>
            <a:r>
              <a:rPr lang="en-US" dirty="0">
                <a:cs typeface="B Nazanin" panose="00000400000000000000" pitchFamily="2" charset="-78"/>
              </a:rPr>
              <a:t>Mansouri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E2B818-DDFF-4D9B-9D29-A91DF34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537" y="1066069"/>
            <a:ext cx="83242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</a:t>
            </a:r>
            <a:r>
              <a:rPr lang="en-US" sz="2000" b="1" dirty="0"/>
              <a:t> Polyphase Three Channel </a:t>
            </a:r>
            <a:r>
              <a:rPr lang="en-US" sz="2000" b="1" dirty="0" err="1"/>
              <a:t>FilterBank</a:t>
            </a:r>
            <a:r>
              <a:rPr lang="en-US" sz="2000" b="1" dirty="0"/>
              <a:t> </a:t>
            </a:r>
            <a:r>
              <a:rPr lang="en-US" sz="2000" b="1" dirty="0" err="1"/>
              <a:t>SignalReconstruction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359-F4E6-50A9-DAAB-5560DDAAF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53" y="197427"/>
            <a:ext cx="1510145" cy="15101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909128-92B7-2958-0441-C01306B0F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72" y="1827840"/>
            <a:ext cx="1910076" cy="2037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D32FB-E19B-9CBD-E449-FB9F7543F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934" y="2714925"/>
            <a:ext cx="594443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3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>
            <a:extLst>
              <a:ext uri="{FF2B5EF4-FFF2-40B4-BE49-F238E27FC236}">
                <a16:creationId xmlns:a16="http://schemas.microsoft.com/office/drawing/2014/main" id="{99634E0F-DBDB-3B83-F17F-CDEDDBF60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132" y="1219680"/>
            <a:ext cx="9559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simulation, for simplicity in design, coding is divided into two sections: analysis and synthesis.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67C460-FAAD-ED35-0C12-84CD9A0A2F82}"/>
              </a:ext>
            </a:extLst>
          </p:cNvPr>
          <p:cNvSpPr/>
          <p:nvPr/>
        </p:nvSpPr>
        <p:spPr>
          <a:xfrm>
            <a:off x="8833970" y="192856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  <a:effectLst>
            <a:outerShdw blurRad="88900" dist="50800" dir="5400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0BD4A6-0C1C-FCF4-5CA1-EEC1D3647374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cs typeface="+mj-cs"/>
              </a:rPr>
              <a:t>1</a:t>
            </a:r>
            <a:endParaRPr lang="en-US" b="1" dirty="0"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EC869-34ED-B50F-2FB7-ADBDDB0E7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863" y="2320637"/>
            <a:ext cx="5715000" cy="2819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8562FD-59A0-8F29-A2E4-CB4ED7CE3D44}"/>
              </a:ext>
            </a:extLst>
          </p:cNvPr>
          <p:cNvSpPr/>
          <p:nvPr/>
        </p:nvSpPr>
        <p:spPr>
          <a:xfrm>
            <a:off x="5680363" y="2088573"/>
            <a:ext cx="3058392" cy="281940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981BEA-603C-5840-F9B3-3EB7586CB938}"/>
              </a:ext>
            </a:extLst>
          </p:cNvPr>
          <p:cNvSpPr/>
          <p:nvPr/>
        </p:nvSpPr>
        <p:spPr>
          <a:xfrm>
            <a:off x="2545771" y="2088573"/>
            <a:ext cx="3058392" cy="2819400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59BBE34-615F-984B-20B0-19E80B469800}"/>
              </a:ext>
            </a:extLst>
          </p:cNvPr>
          <p:cNvSpPr/>
          <p:nvPr/>
        </p:nvSpPr>
        <p:spPr>
          <a:xfrm>
            <a:off x="8833970" y="192856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solidFill>
            <a:schemeClr val="accent6">
              <a:alpha val="99000"/>
            </a:schemeClr>
          </a:solidFill>
          <a:ln>
            <a:solidFill>
              <a:schemeClr val="accent6"/>
            </a:solidFill>
          </a:ln>
          <a:effectLst>
            <a:outerShdw blurRad="50800" dist="50800" dir="5400000" sx="98000" sy="98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F53588-97DF-9C3F-F9B2-084C847DB80C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chemeClr val="accent6">
              <a:alpha val="99000"/>
            </a:schemeClr>
          </a:solidFill>
          <a:ln>
            <a:solidFill>
              <a:schemeClr val="accent6"/>
            </a:solidFill>
          </a:ln>
          <a:effectLst>
            <a:outerShdw blurRad="50800" dist="50800" dir="5400000" sx="98000" sy="9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E45A366-0E72-C7BF-61E5-F12658B054FF}"/>
              </a:ext>
            </a:extLst>
          </p:cNvPr>
          <p:cNvSpPr/>
          <p:nvPr/>
        </p:nvSpPr>
        <p:spPr>
          <a:xfrm>
            <a:off x="8874610" y="205078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solidFill>
            <a:schemeClr val="accent6">
              <a:alpha val="99000"/>
            </a:schemeClr>
          </a:solidFill>
          <a:ln>
            <a:solidFill>
              <a:schemeClr val="accent6"/>
            </a:solidFill>
          </a:ln>
          <a:effectLst>
            <a:outerShdw blurRad="50800" dist="50800" dir="5400000" sx="98000" sy="98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81731-0D08-D157-85C7-5C316A551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07" y="3046268"/>
            <a:ext cx="2908872" cy="248169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CDA85F-7CBB-A399-A9B2-7AFAF77AB2AD}"/>
              </a:ext>
            </a:extLst>
          </p:cNvPr>
          <p:cNvSpPr/>
          <p:nvPr/>
        </p:nvSpPr>
        <p:spPr>
          <a:xfrm>
            <a:off x="411307" y="3046268"/>
            <a:ext cx="1905866" cy="2564823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19E98C-08B8-CC56-7A25-0744920F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27" y="1797627"/>
            <a:ext cx="2888378" cy="682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BFF7D6-27BF-0A37-DF5E-D983F5167649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1364240" y="2480113"/>
            <a:ext cx="312276" cy="5661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6688AF5-C7BE-A48D-6825-6767491CD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214" y="1714357"/>
            <a:ext cx="2529571" cy="8490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8537BE7-95E6-9877-0C8E-7F8FEED52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6958" y="848637"/>
            <a:ext cx="5857012" cy="855038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C30B51-4C30-9A8B-E745-B6F421216BAD}"/>
              </a:ext>
            </a:extLst>
          </p:cNvPr>
          <p:cNvSpPr/>
          <p:nvPr/>
        </p:nvSpPr>
        <p:spPr>
          <a:xfrm>
            <a:off x="2452255" y="3046268"/>
            <a:ext cx="1184563" cy="2564823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BD34B4-7022-EFF5-311F-9051E0546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309" y="3359527"/>
            <a:ext cx="2113382" cy="22515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C1FE8E-19D9-C64F-1BCD-A6D851EE12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0785" y="3359527"/>
            <a:ext cx="2022206" cy="22515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BC1744-3DF6-DDE9-4E91-9A6A634CEA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1085" y="3428999"/>
            <a:ext cx="2089564" cy="2182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F320F27-E6C7-3D4C-773F-A6458D0C5B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2080" y="5997602"/>
            <a:ext cx="4925112" cy="40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0475011-7524-3378-4F38-CB5A372B64E2}"/>
              </a:ext>
            </a:extLst>
          </p:cNvPr>
          <p:cNvSpPr/>
          <p:nvPr/>
        </p:nvSpPr>
        <p:spPr>
          <a:xfrm>
            <a:off x="3771900" y="3948545"/>
            <a:ext cx="858008" cy="4779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88B47-2B67-1102-4921-40AD0216CDCB}"/>
              </a:ext>
            </a:extLst>
          </p:cNvPr>
          <p:cNvSpPr/>
          <p:nvPr/>
        </p:nvSpPr>
        <p:spPr>
          <a:xfrm>
            <a:off x="8833970" y="192856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  <a:effectLst>
            <a:outerShdw blurRad="50800" dist="50800" dir="5400000" sx="98000" sy="98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B3F272-07EB-603A-0FD2-C96D30500928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  <a:effectLst>
            <a:outerShdw blurRad="50800" dist="50800" dir="5400000" sx="98000" sy="9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BB41D-CDF2-8B79-8725-E3EBBBC07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804" y="4170217"/>
            <a:ext cx="3000375" cy="23622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5951CF-A49A-BDD1-5F15-C09619442916}"/>
              </a:ext>
            </a:extLst>
          </p:cNvPr>
          <p:cNvSpPr/>
          <p:nvPr/>
        </p:nvSpPr>
        <p:spPr>
          <a:xfrm>
            <a:off x="3691804" y="4000500"/>
            <a:ext cx="859414" cy="2649682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66FD83-C7EB-7FE5-2C9A-56CA4881A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86" y="4594575"/>
            <a:ext cx="1438476" cy="876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C2D424-13B7-E811-A774-C3BBAFDA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10" y="3035078"/>
            <a:ext cx="2855336" cy="68812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73FCA3-2FAD-2831-9746-333094F6F7CD}"/>
              </a:ext>
            </a:extLst>
          </p:cNvPr>
          <p:cNvCxnSpPr>
            <a:stCxn id="8" idx="1"/>
            <a:endCxn id="10" idx="3"/>
          </p:cNvCxnSpPr>
          <p:nvPr/>
        </p:nvCxnSpPr>
        <p:spPr>
          <a:xfrm flipH="1" flipV="1">
            <a:off x="2501362" y="5032786"/>
            <a:ext cx="1190442" cy="29255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77A2569-9012-8DF9-892B-860C1321D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315" y="795487"/>
            <a:ext cx="4893667" cy="179258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217EB3-5E5E-5028-2B48-856C59FC4003}"/>
              </a:ext>
            </a:extLst>
          </p:cNvPr>
          <p:cNvCxnSpPr>
            <a:stCxn id="8" idx="0"/>
            <a:endCxn id="17" idx="2"/>
          </p:cNvCxnSpPr>
          <p:nvPr/>
        </p:nvCxnSpPr>
        <p:spPr>
          <a:xfrm flipH="1" flipV="1">
            <a:off x="4088149" y="2588067"/>
            <a:ext cx="33362" cy="141243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819F5A-D2CA-BE90-5894-F6F191423127}"/>
              </a:ext>
            </a:extLst>
          </p:cNvPr>
          <p:cNvSpPr/>
          <p:nvPr/>
        </p:nvSpPr>
        <p:spPr>
          <a:xfrm>
            <a:off x="4623071" y="4019694"/>
            <a:ext cx="1827900" cy="247996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14AA8CA-E958-45E8-94A7-E2ED82A558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0491" y="4187964"/>
            <a:ext cx="2715004" cy="2143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42A439-4B73-E175-FCCA-3597C2296C5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6450971" y="5259676"/>
            <a:ext cx="161952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74391D4-4724-CD63-C3CF-090FC39E6A70}"/>
              </a:ext>
            </a:extLst>
          </p:cNvPr>
          <p:cNvSpPr/>
          <p:nvPr/>
        </p:nvSpPr>
        <p:spPr>
          <a:xfrm>
            <a:off x="8833970" y="192856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solidFill>
            <a:srgbClr val="7030A0">
              <a:alpha val="99000"/>
            </a:srgbClr>
          </a:solidFill>
          <a:ln>
            <a:solidFill>
              <a:srgbClr val="7030A0"/>
            </a:solidFill>
          </a:ln>
          <a:effectLst>
            <a:outerShdw blurRad="50800" dist="50800" dir="5400000" sx="98000" sy="98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MSE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086F99-7F91-ECF7-1631-87EE9F216022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rgbClr val="7030A0">
              <a:alpha val="99000"/>
            </a:srgbClr>
          </a:solidFill>
          <a:ln>
            <a:solidFill>
              <a:srgbClr val="7030A0"/>
            </a:solidFill>
          </a:ln>
          <a:effectLst>
            <a:outerShdw blurRad="50800" dist="50800" dir="5400000" sx="98000" sy="9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D0A73-9304-34C8-F1E2-83370C09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906" y="4450230"/>
            <a:ext cx="6611273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F485272-A30E-656D-F2DF-307A17EDDA22}"/>
              </a:ext>
            </a:extLst>
          </p:cNvPr>
          <p:cNvGrpSpPr/>
          <p:nvPr/>
        </p:nvGrpSpPr>
        <p:grpSpPr>
          <a:xfrm>
            <a:off x="1775657" y="1169976"/>
            <a:ext cx="6926233" cy="2796790"/>
            <a:chOff x="1775657" y="1169976"/>
            <a:chExt cx="6926233" cy="2796790"/>
          </a:xfrm>
        </p:grpSpPr>
        <p:pic>
          <p:nvPicPr>
            <p:cNvPr id="3074" name="Picture 2" descr="Machine learning: an introduction to mean squared error and regression lines">
              <a:extLst>
                <a:ext uri="{FF2B5EF4-FFF2-40B4-BE49-F238E27FC236}">
                  <a16:creationId xmlns:a16="http://schemas.microsoft.com/office/drawing/2014/main" id="{E525FD41-732C-B659-B5B4-5FF2CF112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535" y="1169976"/>
              <a:ext cx="4745355" cy="1309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ECE627-82DD-2E58-A6CB-573288637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657" y="1412268"/>
              <a:ext cx="2554498" cy="2554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10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C45B6E7-B949-9CDA-4F48-517A5B9E3FC9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rgbClr val="C00000">
              <a:alpha val="99000"/>
            </a:srgbClr>
          </a:solidFill>
          <a:ln>
            <a:solidFill>
              <a:srgbClr val="C00000"/>
            </a:solidFill>
          </a:ln>
          <a:effectLst>
            <a:outerShdw blurRad="50800" dist="50800" dir="5400000" sx="98000" sy="9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31D651-BA36-5185-9DC2-FCC44CFC328E}"/>
              </a:ext>
            </a:extLst>
          </p:cNvPr>
          <p:cNvGrpSpPr/>
          <p:nvPr/>
        </p:nvGrpSpPr>
        <p:grpSpPr>
          <a:xfrm>
            <a:off x="8833970" y="0"/>
            <a:ext cx="3054008" cy="1021802"/>
            <a:chOff x="8833970" y="0"/>
            <a:chExt cx="3054008" cy="102180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2628D6C-8237-D29C-7619-4B0FAF277FAC}"/>
                </a:ext>
              </a:extLst>
            </p:cNvPr>
            <p:cNvSpPr/>
            <p:nvPr/>
          </p:nvSpPr>
          <p:spPr>
            <a:xfrm>
              <a:off x="8833970" y="192856"/>
              <a:ext cx="3054008" cy="619606"/>
            </a:xfrm>
            <a:custGeom>
              <a:avLst/>
              <a:gdLst>
                <a:gd name="connsiteX0" fmla="*/ 3054008 w 3054008"/>
                <a:gd name="connsiteY0" fmla="*/ 617823 h 619606"/>
                <a:gd name="connsiteX1" fmla="*/ 3045175 w 3054008"/>
                <a:gd name="connsiteY1" fmla="*/ 619606 h 619606"/>
                <a:gd name="connsiteX2" fmla="*/ 3035911 w 3054008"/>
                <a:gd name="connsiteY2" fmla="*/ 619606 h 619606"/>
                <a:gd name="connsiteX3" fmla="*/ 3035911 w 3054008"/>
                <a:gd name="connsiteY3" fmla="*/ 0 h 619606"/>
                <a:gd name="connsiteX4" fmla="*/ 3045175 w 3054008"/>
                <a:gd name="connsiteY4" fmla="*/ 0 h 619606"/>
                <a:gd name="connsiteX5" fmla="*/ 3054008 w 3054008"/>
                <a:gd name="connsiteY5" fmla="*/ 1783 h 619606"/>
                <a:gd name="connsiteX6" fmla="*/ 103270 w 3054008"/>
                <a:gd name="connsiteY6" fmla="*/ 0 h 619606"/>
                <a:gd name="connsiteX7" fmla="*/ 3035911 w 3054008"/>
                <a:gd name="connsiteY7" fmla="*/ 0 h 619606"/>
                <a:gd name="connsiteX8" fmla="*/ 2718988 w 3054008"/>
                <a:gd name="connsiteY8" fmla="*/ 309803 h 619606"/>
                <a:gd name="connsiteX9" fmla="*/ 3035911 w 3054008"/>
                <a:gd name="connsiteY9" fmla="*/ 619606 h 619606"/>
                <a:gd name="connsiteX10" fmla="*/ 103270 w 3054008"/>
                <a:gd name="connsiteY10" fmla="*/ 619606 h 619606"/>
                <a:gd name="connsiteX11" fmla="*/ 0 w 3054008"/>
                <a:gd name="connsiteY11" fmla="*/ 516336 h 619606"/>
                <a:gd name="connsiteX12" fmla="*/ 0 w 3054008"/>
                <a:gd name="connsiteY12" fmla="*/ 103270 h 619606"/>
                <a:gd name="connsiteX13" fmla="*/ 103270 w 3054008"/>
                <a:gd name="connsiteY13" fmla="*/ 0 h 61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4008" h="619606">
                  <a:moveTo>
                    <a:pt x="3054008" y="617823"/>
                  </a:moveTo>
                  <a:lnTo>
                    <a:pt x="3045175" y="619606"/>
                  </a:lnTo>
                  <a:lnTo>
                    <a:pt x="3035911" y="619606"/>
                  </a:lnTo>
                  <a:close/>
                  <a:moveTo>
                    <a:pt x="3035911" y="0"/>
                  </a:moveTo>
                  <a:lnTo>
                    <a:pt x="3045175" y="0"/>
                  </a:lnTo>
                  <a:lnTo>
                    <a:pt x="3054008" y="1783"/>
                  </a:lnTo>
                  <a:close/>
                  <a:moveTo>
                    <a:pt x="103270" y="0"/>
                  </a:moveTo>
                  <a:lnTo>
                    <a:pt x="3035911" y="0"/>
                  </a:lnTo>
                  <a:cubicBezTo>
                    <a:pt x="2860879" y="0"/>
                    <a:pt x="2718988" y="138704"/>
                    <a:pt x="2718988" y="309803"/>
                  </a:cubicBezTo>
                  <a:cubicBezTo>
                    <a:pt x="2718988" y="480902"/>
                    <a:pt x="2860879" y="619606"/>
                    <a:pt x="3035911" y="619606"/>
                  </a:cubicBezTo>
                  <a:lnTo>
                    <a:pt x="103270" y="619606"/>
                  </a:lnTo>
                  <a:cubicBezTo>
                    <a:pt x="46236" y="619606"/>
                    <a:pt x="0" y="573370"/>
                    <a:pt x="0" y="516336"/>
                  </a:cubicBezTo>
                  <a:lnTo>
                    <a:pt x="0" y="103270"/>
                  </a:lnTo>
                  <a:cubicBezTo>
                    <a:pt x="0" y="46236"/>
                    <a:pt x="46236" y="0"/>
                    <a:pt x="103270" y="0"/>
                  </a:cubicBezTo>
                  <a:close/>
                </a:path>
              </a:pathLst>
            </a:custGeom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>
              <a:outerShdw blurRad="50800" dist="50800" dir="5400000" sx="98000" sy="98000" algn="ctr" rotWithShape="0">
                <a:srgbClr val="000000">
                  <a:alpha val="36000"/>
                </a:srgbClr>
              </a:outerShdw>
              <a:reflection endPos="0" dist="508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Results 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AAB9E4E-E982-8DCB-0AB8-F0EFC221A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970" y="0"/>
              <a:ext cx="1021802" cy="1021802"/>
            </a:xfrm>
            <a:prstGeom prst="rect">
              <a:avLst/>
            </a:prstGeom>
          </p:spPr>
        </p:pic>
      </p:grpSp>
      <p:sp>
        <p:nvSpPr>
          <p:cNvPr id="18" name="Rectangle 1">
            <a:extLst>
              <a:ext uri="{FF2B5EF4-FFF2-40B4-BE49-F238E27FC236}">
                <a16:creationId xmlns:a16="http://schemas.microsoft.com/office/drawing/2014/main" id="{4B8328B3-185C-92B7-AB2D-4034A3D8F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" y="1358134"/>
            <a:ext cx="103364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accurate, and the error between the input signal and the reconstructed signal is zero.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834835-B898-C1FA-2817-AEA66BDBB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8" y="3588518"/>
            <a:ext cx="5560105" cy="2695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1C72B-8570-0133-04CA-F4EDB7C14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894" y="3104137"/>
            <a:ext cx="4403870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3B61AA-149D-F266-6218-951449542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176" y="1921864"/>
            <a:ext cx="477269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7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64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 Nazanin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reza Mansouri</dc:creator>
  <cp:lastModifiedBy>Mohammad reza Mansouri</cp:lastModifiedBy>
  <cp:revision>3</cp:revision>
  <dcterms:created xsi:type="dcterms:W3CDTF">2024-12-28T19:55:46Z</dcterms:created>
  <dcterms:modified xsi:type="dcterms:W3CDTF">2025-01-31T10:33:17Z</dcterms:modified>
</cp:coreProperties>
</file>