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9" r:id="rId4"/>
    <p:sldId id="258" r:id="rId5"/>
    <p:sldId id="260" r:id="rId6"/>
    <p:sldId id="262" r:id="rId7"/>
    <p:sldId id="261" r:id="rId8"/>
    <p:sldId id="264" r:id="rId9"/>
    <p:sldId id="267" r:id="rId10"/>
    <p:sldId id="263" r:id="rId11"/>
    <p:sldId id="266" r:id="rId12"/>
    <p:sldId id="268" r:id="rId13"/>
    <p:sldId id="269"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F5465-6C6B-4A30-B9E4-7E9F5E715438}" v="7" dt="2025-05-07T13:43:44.868"/>
    <p1510:client id="{39481591-1EF2-4054-92CC-AC8872250618}" v="22" dt="2025-05-07T17:12:23.828"/>
    <p1510:client id="{815BEDC0-D8F7-4DA0-8A49-DF5D8B314A16}" v="36" dt="2025-05-07T21:29:35.416"/>
    <p1510:client id="{B15AC583-F912-47A5-9A69-943C29972A5B}" v="5" dt="2025-05-08T22:26:20.855"/>
    <p1510:client id="{D8ACE5DA-6D2F-4ABD-8451-848E2FAB06BC}" v="22" dt="2025-05-07T18:36:38.381"/>
    <p1510:client id="{E399A2CE-B8D0-4C1E-AE01-25152B453D15}" v="382" dt="2025-05-07T16:57:50.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tes, Hannah [BCB]" userId="qbIMGsIAV7MhY/gZBFVhyGJUYjAcSqyVV37COJbWnYQ=" providerId="None" clId="Web-{CF7CB0F0-B5E3-41B9-B56F-A91B1364D649}"/>
    <pc:docChg chg="modSld">
      <pc:chgData name="Gates, Hannah [BCB]" userId="qbIMGsIAV7MhY/gZBFVhyGJUYjAcSqyVV37COJbWnYQ=" providerId="None" clId="Web-{CF7CB0F0-B5E3-41B9-B56F-A91B1364D649}" dt="2025-04-28T23:27:20.706" v="14" actId="20577"/>
      <pc:docMkLst>
        <pc:docMk/>
      </pc:docMkLst>
      <pc:sldChg chg="modSp">
        <pc:chgData name="Gates, Hannah [BCB]" userId="qbIMGsIAV7MhY/gZBFVhyGJUYjAcSqyVV37COJbWnYQ=" providerId="None" clId="Web-{CF7CB0F0-B5E3-41B9-B56F-A91B1364D649}" dt="2025-04-28T23:27:01.612" v="12"/>
        <pc:sldMkLst>
          <pc:docMk/>
          <pc:sldMk cId="426337773" sldId="260"/>
        </pc:sldMkLst>
        <pc:graphicFrameChg chg="modGraphic">
          <ac:chgData name="Gates, Hannah [BCB]" userId="qbIMGsIAV7MhY/gZBFVhyGJUYjAcSqyVV37COJbWnYQ=" providerId="None" clId="Web-{CF7CB0F0-B5E3-41B9-B56F-A91B1364D649}" dt="2025-04-28T23:27:01.612" v="12"/>
          <ac:graphicFrameMkLst>
            <pc:docMk/>
            <pc:sldMk cId="426337773" sldId="260"/>
            <ac:graphicFrameMk id="15" creationId="{3B8ED28A-23BA-030F-DF96-DD328BD3B926}"/>
          </ac:graphicFrameMkLst>
        </pc:graphicFrameChg>
      </pc:sldChg>
      <pc:sldChg chg="modSp">
        <pc:chgData name="Gates, Hannah [BCB]" userId="qbIMGsIAV7MhY/gZBFVhyGJUYjAcSqyVV37COJbWnYQ=" providerId="None" clId="Web-{CF7CB0F0-B5E3-41B9-B56F-A91B1364D649}" dt="2025-04-28T23:27:20.706" v="14" actId="20577"/>
        <pc:sldMkLst>
          <pc:docMk/>
          <pc:sldMk cId="1926802647" sldId="262"/>
        </pc:sldMkLst>
        <pc:spChg chg="mod">
          <ac:chgData name="Gates, Hannah [BCB]" userId="qbIMGsIAV7MhY/gZBFVhyGJUYjAcSqyVV37COJbWnYQ=" providerId="None" clId="Web-{CF7CB0F0-B5E3-41B9-B56F-A91B1364D649}" dt="2025-04-28T23:27:20.706" v="14" actId="20577"/>
          <ac:spMkLst>
            <pc:docMk/>
            <pc:sldMk cId="1926802647" sldId="262"/>
            <ac:spMk id="3" creationId="{CD6F7231-EBF2-B7F8-4985-38B5E5D626F6}"/>
          </ac:spMkLst>
        </pc:spChg>
      </pc:sldChg>
    </pc:docChg>
  </pc:docChgLst>
  <pc:docChgLst>
    <pc:chgData name="Sristi Dey" userId="amSflMPUKjEgOqm2WPw9kBgPwVOs7gYxt8HbbQex2YQ=" providerId="None" clId="Web-{142F5465-6C6B-4A30-B9E4-7E9F5E715438}"/>
    <pc:docChg chg="modSld">
      <pc:chgData name="Sristi Dey" userId="amSflMPUKjEgOqm2WPw9kBgPwVOs7gYxt8HbbQex2YQ=" providerId="None" clId="Web-{142F5465-6C6B-4A30-B9E4-7E9F5E715438}" dt="2025-05-07T13:43:44.868" v="5" actId="1076"/>
      <pc:docMkLst>
        <pc:docMk/>
      </pc:docMkLst>
      <pc:sldChg chg="addSp modSp">
        <pc:chgData name="Sristi Dey" userId="amSflMPUKjEgOqm2WPw9kBgPwVOs7gYxt8HbbQex2YQ=" providerId="None" clId="Web-{142F5465-6C6B-4A30-B9E4-7E9F5E715438}" dt="2025-05-07T13:43:44.868" v="5" actId="1076"/>
        <pc:sldMkLst>
          <pc:docMk/>
          <pc:sldMk cId="123010988" sldId="266"/>
        </pc:sldMkLst>
        <pc:picChg chg="add mod">
          <ac:chgData name="Sristi Dey" userId="amSflMPUKjEgOqm2WPw9kBgPwVOs7gYxt8HbbQex2YQ=" providerId="None" clId="Web-{142F5465-6C6B-4A30-B9E4-7E9F5E715438}" dt="2025-05-07T13:43:29.477" v="3" actId="1076"/>
          <ac:picMkLst>
            <pc:docMk/>
            <pc:sldMk cId="123010988" sldId="266"/>
            <ac:picMk id="3" creationId="{03AF9C01-91D7-17D0-2215-6C127387CAFD}"/>
          </ac:picMkLst>
        </pc:picChg>
        <pc:picChg chg="mod">
          <ac:chgData name="Sristi Dey" userId="amSflMPUKjEgOqm2WPw9kBgPwVOs7gYxt8HbbQex2YQ=" providerId="None" clId="Web-{142F5465-6C6B-4A30-B9E4-7E9F5E715438}" dt="2025-05-07T13:43:44.868" v="5" actId="1076"/>
          <ac:picMkLst>
            <pc:docMk/>
            <pc:sldMk cId="123010988" sldId="266"/>
            <ac:picMk id="4" creationId="{F5C63F53-DCC6-65BB-F5D5-E4FD5FEFEB0C}"/>
          </ac:picMkLst>
        </pc:picChg>
      </pc:sldChg>
    </pc:docChg>
  </pc:docChgLst>
  <pc:docChgLst>
    <pc:chgData name="Zargar, Mohammad Reza [C B E]" userId="jgewxo3B0giCDflluAZfYLXsz5NcmAwwGdcsFuuDglw=" providerId="None" clId="Web-{E399A2CE-B8D0-4C1E-AE01-25152B453D15}"/>
    <pc:docChg chg="addSld modSld sldOrd modMainMaster">
      <pc:chgData name="Zargar, Mohammad Reza [C B E]" userId="jgewxo3B0giCDflluAZfYLXsz5NcmAwwGdcsFuuDglw=" providerId="None" clId="Web-{E399A2CE-B8D0-4C1E-AE01-25152B453D15}" dt="2025-05-07T16:57:50.906" v="250" actId="1076"/>
      <pc:docMkLst>
        <pc:docMk/>
      </pc:docMkLst>
      <pc:sldChg chg="addSp modSp">
        <pc:chgData name="Zargar, Mohammad Reza [C B E]" userId="jgewxo3B0giCDflluAZfYLXsz5NcmAwwGdcsFuuDglw=" providerId="None" clId="Web-{E399A2CE-B8D0-4C1E-AE01-25152B453D15}" dt="2025-05-07T16:53:00.982" v="198"/>
        <pc:sldMkLst>
          <pc:docMk/>
          <pc:sldMk cId="3733083948" sldId="256"/>
        </pc:sldMkLst>
        <pc:spChg chg="add mod">
          <ac:chgData name="Zargar, Mohammad Reza [C B E]" userId="jgewxo3B0giCDflluAZfYLXsz5NcmAwwGdcsFuuDglw=" providerId="None" clId="Web-{E399A2CE-B8D0-4C1E-AE01-25152B453D15}" dt="2025-05-07T16:53:00.982" v="198"/>
          <ac:spMkLst>
            <pc:docMk/>
            <pc:sldMk cId="3733083948" sldId="256"/>
            <ac:spMk id="5" creationId="{61AB8EED-D341-BEEE-3D86-DE728C171D07}"/>
          </ac:spMkLst>
        </pc:spChg>
      </pc:sldChg>
      <pc:sldChg chg="addSp modSp">
        <pc:chgData name="Zargar, Mohammad Reza [C B E]" userId="jgewxo3B0giCDflluAZfYLXsz5NcmAwwGdcsFuuDglw=" providerId="None" clId="Web-{E399A2CE-B8D0-4C1E-AE01-25152B453D15}" dt="2025-05-07T16:53:00.982" v="198"/>
        <pc:sldMkLst>
          <pc:docMk/>
          <pc:sldMk cId="3869548332" sldId="257"/>
        </pc:sldMkLst>
        <pc:spChg chg="add mod">
          <ac:chgData name="Zargar, Mohammad Reza [C B E]" userId="jgewxo3B0giCDflluAZfYLXsz5NcmAwwGdcsFuuDglw=" providerId="None" clId="Web-{E399A2CE-B8D0-4C1E-AE01-25152B453D15}" dt="2025-05-07T16:53:00.982" v="198"/>
          <ac:spMkLst>
            <pc:docMk/>
            <pc:sldMk cId="3869548332" sldId="257"/>
            <ac:spMk id="3" creationId="{10CCD916-65BB-807D-406C-D4FEABD3418F}"/>
          </ac:spMkLst>
        </pc:spChg>
      </pc:sldChg>
      <pc:sldChg chg="addSp modSp">
        <pc:chgData name="Zargar, Mohammad Reza [C B E]" userId="jgewxo3B0giCDflluAZfYLXsz5NcmAwwGdcsFuuDglw=" providerId="None" clId="Web-{E399A2CE-B8D0-4C1E-AE01-25152B453D15}" dt="2025-05-07T16:53:00.982" v="198"/>
        <pc:sldMkLst>
          <pc:docMk/>
          <pc:sldMk cId="2998702454" sldId="258"/>
        </pc:sldMkLst>
        <pc:spChg chg="add mod">
          <ac:chgData name="Zargar, Mohammad Reza [C B E]" userId="jgewxo3B0giCDflluAZfYLXsz5NcmAwwGdcsFuuDglw=" providerId="None" clId="Web-{E399A2CE-B8D0-4C1E-AE01-25152B453D15}" dt="2025-05-07T16:53:00.982" v="198"/>
          <ac:spMkLst>
            <pc:docMk/>
            <pc:sldMk cId="2998702454" sldId="258"/>
            <ac:spMk id="4" creationId="{94864148-8577-ADD3-8DD7-4116D5E2FC4F}"/>
          </ac:spMkLst>
        </pc:spChg>
      </pc:sldChg>
      <pc:sldChg chg="addSp modSp">
        <pc:chgData name="Zargar, Mohammad Reza [C B E]" userId="jgewxo3B0giCDflluAZfYLXsz5NcmAwwGdcsFuuDglw=" providerId="None" clId="Web-{E399A2CE-B8D0-4C1E-AE01-25152B453D15}" dt="2025-05-07T16:53:00.982" v="198"/>
        <pc:sldMkLst>
          <pc:docMk/>
          <pc:sldMk cId="2333516821" sldId="259"/>
        </pc:sldMkLst>
        <pc:spChg chg="add mod">
          <ac:chgData name="Zargar, Mohammad Reza [C B E]" userId="jgewxo3B0giCDflluAZfYLXsz5NcmAwwGdcsFuuDglw=" providerId="None" clId="Web-{E399A2CE-B8D0-4C1E-AE01-25152B453D15}" dt="2025-05-07T16:53:00.982" v="198"/>
          <ac:spMkLst>
            <pc:docMk/>
            <pc:sldMk cId="2333516821" sldId="259"/>
            <ac:spMk id="3" creationId="{9646BC53-D404-44B9-677E-23A0714F484B}"/>
          </ac:spMkLst>
        </pc:spChg>
      </pc:sldChg>
      <pc:sldChg chg="addSp modSp">
        <pc:chgData name="Zargar, Mohammad Reza [C B E]" userId="jgewxo3B0giCDflluAZfYLXsz5NcmAwwGdcsFuuDglw=" providerId="None" clId="Web-{E399A2CE-B8D0-4C1E-AE01-25152B453D15}" dt="2025-05-07T16:53:00.982" v="198"/>
        <pc:sldMkLst>
          <pc:docMk/>
          <pc:sldMk cId="426337773" sldId="260"/>
        </pc:sldMkLst>
        <pc:spChg chg="add mod">
          <ac:chgData name="Zargar, Mohammad Reza [C B E]" userId="jgewxo3B0giCDflluAZfYLXsz5NcmAwwGdcsFuuDglw=" providerId="None" clId="Web-{E399A2CE-B8D0-4C1E-AE01-25152B453D15}" dt="2025-05-07T16:53:00.982" v="198"/>
          <ac:spMkLst>
            <pc:docMk/>
            <pc:sldMk cId="426337773" sldId="260"/>
            <ac:spMk id="14" creationId="{67AA651C-1B23-2650-EA0C-F63639F81614}"/>
          </ac:spMkLst>
        </pc:spChg>
      </pc:sldChg>
      <pc:sldChg chg="addSp modSp">
        <pc:chgData name="Zargar, Mohammad Reza [C B E]" userId="jgewxo3B0giCDflluAZfYLXsz5NcmAwwGdcsFuuDglw=" providerId="None" clId="Web-{E399A2CE-B8D0-4C1E-AE01-25152B453D15}" dt="2025-05-07T16:53:00.982" v="198"/>
        <pc:sldMkLst>
          <pc:docMk/>
          <pc:sldMk cId="2122012861" sldId="261"/>
        </pc:sldMkLst>
        <pc:spChg chg="add mod">
          <ac:chgData name="Zargar, Mohammad Reza [C B E]" userId="jgewxo3B0giCDflluAZfYLXsz5NcmAwwGdcsFuuDglw=" providerId="None" clId="Web-{E399A2CE-B8D0-4C1E-AE01-25152B453D15}" dt="2025-05-07T16:53:00.982" v="198"/>
          <ac:spMkLst>
            <pc:docMk/>
            <pc:sldMk cId="2122012861" sldId="261"/>
            <ac:spMk id="3" creationId="{EE80B883-3AC4-7E33-9999-35349B9988E9}"/>
          </ac:spMkLst>
        </pc:spChg>
      </pc:sldChg>
      <pc:sldChg chg="addSp modSp">
        <pc:chgData name="Zargar, Mohammad Reza [C B E]" userId="jgewxo3B0giCDflluAZfYLXsz5NcmAwwGdcsFuuDglw=" providerId="None" clId="Web-{E399A2CE-B8D0-4C1E-AE01-25152B453D15}" dt="2025-05-07T16:53:00.982" v="198"/>
        <pc:sldMkLst>
          <pc:docMk/>
          <pc:sldMk cId="1926802647" sldId="262"/>
        </pc:sldMkLst>
        <pc:spChg chg="add mod">
          <ac:chgData name="Zargar, Mohammad Reza [C B E]" userId="jgewxo3B0giCDflluAZfYLXsz5NcmAwwGdcsFuuDglw=" providerId="None" clId="Web-{E399A2CE-B8D0-4C1E-AE01-25152B453D15}" dt="2025-05-07T16:53:00.982" v="198"/>
          <ac:spMkLst>
            <pc:docMk/>
            <pc:sldMk cId="1926802647" sldId="262"/>
            <ac:spMk id="2" creationId="{FBCA947B-5F30-5596-CF1F-7A7B984EC0A1}"/>
          </ac:spMkLst>
        </pc:spChg>
      </pc:sldChg>
      <pc:sldChg chg="addSp delSp modSp">
        <pc:chgData name="Zargar, Mohammad Reza [C B E]" userId="jgewxo3B0giCDflluAZfYLXsz5NcmAwwGdcsFuuDglw=" providerId="None" clId="Web-{E399A2CE-B8D0-4C1E-AE01-25152B453D15}" dt="2025-05-07T16:52:52.404" v="197"/>
        <pc:sldMkLst>
          <pc:docMk/>
          <pc:sldMk cId="1737850467" sldId="263"/>
        </pc:sldMkLst>
        <pc:spChg chg="del">
          <ac:chgData name="Zargar, Mohammad Reza [C B E]" userId="jgewxo3B0giCDflluAZfYLXsz5NcmAwwGdcsFuuDglw=" providerId="None" clId="Web-{E399A2CE-B8D0-4C1E-AE01-25152B453D15}" dt="2025-05-07T16:39:33.256" v="30"/>
          <ac:spMkLst>
            <pc:docMk/>
            <pc:sldMk cId="1737850467" sldId="263"/>
            <ac:spMk id="3" creationId="{07149E75-AFB9-173C-669F-2BB5C2AAFAFB}"/>
          </ac:spMkLst>
        </pc:spChg>
        <pc:spChg chg="mod">
          <ac:chgData name="Zargar, Mohammad Reza [C B E]" userId="jgewxo3B0giCDflluAZfYLXsz5NcmAwwGdcsFuuDglw=" providerId="None" clId="Web-{E399A2CE-B8D0-4C1E-AE01-25152B453D15}" dt="2025-05-07T16:39:52.241" v="36" actId="1076"/>
          <ac:spMkLst>
            <pc:docMk/>
            <pc:sldMk cId="1737850467" sldId="263"/>
            <ac:spMk id="4" creationId="{7399FC16-6C0F-639F-17EB-AC248D6EA000}"/>
          </ac:spMkLst>
        </pc:spChg>
        <pc:spChg chg="del">
          <ac:chgData name="Zargar, Mohammad Reza [C B E]" userId="jgewxo3B0giCDflluAZfYLXsz5NcmAwwGdcsFuuDglw=" providerId="None" clId="Web-{E399A2CE-B8D0-4C1E-AE01-25152B453D15}" dt="2025-05-07T16:39:37.709" v="31"/>
          <ac:spMkLst>
            <pc:docMk/>
            <pc:sldMk cId="1737850467" sldId="263"/>
            <ac:spMk id="5" creationId="{D33703C9-31F9-8731-55F2-FEC56E224488}"/>
          </ac:spMkLst>
        </pc:spChg>
        <pc:spChg chg="add mod">
          <ac:chgData name="Zargar, Mohammad Reza [C B E]" userId="jgewxo3B0giCDflluAZfYLXsz5NcmAwwGdcsFuuDglw=" providerId="None" clId="Web-{E399A2CE-B8D0-4C1E-AE01-25152B453D15}" dt="2025-05-07T16:52:52.404" v="197"/>
          <ac:spMkLst>
            <pc:docMk/>
            <pc:sldMk cId="1737850467" sldId="263"/>
            <ac:spMk id="8" creationId="{DAB3F5F1-C080-29F6-9F35-2552CF9756F4}"/>
          </ac:spMkLst>
        </pc:spChg>
        <pc:picChg chg="add del mod">
          <ac:chgData name="Zargar, Mohammad Reza [C B E]" userId="jgewxo3B0giCDflluAZfYLXsz5NcmAwwGdcsFuuDglw=" providerId="None" clId="Web-{E399A2CE-B8D0-4C1E-AE01-25152B453D15}" dt="2025-05-07T16:39:29.897" v="29"/>
          <ac:picMkLst>
            <pc:docMk/>
            <pc:sldMk cId="1737850467" sldId="263"/>
            <ac:picMk id="6" creationId="{9CE4ADF5-8C19-A9F2-3809-7A05E6AC362E}"/>
          </ac:picMkLst>
        </pc:picChg>
        <pc:picChg chg="add mod">
          <ac:chgData name="Zargar, Mohammad Reza [C B E]" userId="jgewxo3B0giCDflluAZfYLXsz5NcmAwwGdcsFuuDglw=" providerId="None" clId="Web-{E399A2CE-B8D0-4C1E-AE01-25152B453D15}" dt="2025-05-07T16:39:47.413" v="35" actId="14100"/>
          <ac:picMkLst>
            <pc:docMk/>
            <pc:sldMk cId="1737850467" sldId="263"/>
            <ac:picMk id="7" creationId="{F62829FC-5830-2104-84E3-424A26BDB414}"/>
          </ac:picMkLst>
        </pc:picChg>
      </pc:sldChg>
      <pc:sldChg chg="addSp modSp">
        <pc:chgData name="Zargar, Mohammad Reza [C B E]" userId="jgewxo3B0giCDflluAZfYLXsz5NcmAwwGdcsFuuDglw=" providerId="None" clId="Web-{E399A2CE-B8D0-4C1E-AE01-25152B453D15}" dt="2025-05-07T16:53:00.982" v="198"/>
        <pc:sldMkLst>
          <pc:docMk/>
          <pc:sldMk cId="470938759" sldId="264"/>
        </pc:sldMkLst>
        <pc:spChg chg="add mod">
          <ac:chgData name="Zargar, Mohammad Reza [C B E]" userId="jgewxo3B0giCDflluAZfYLXsz5NcmAwwGdcsFuuDglw=" providerId="None" clId="Web-{E399A2CE-B8D0-4C1E-AE01-25152B453D15}" dt="2025-05-07T16:53:00.982" v="198"/>
          <ac:spMkLst>
            <pc:docMk/>
            <pc:sldMk cId="470938759" sldId="264"/>
            <ac:spMk id="2" creationId="{83334F71-5147-9019-09BC-BC2E6A6C504C}"/>
          </ac:spMkLst>
        </pc:spChg>
      </pc:sldChg>
      <pc:sldChg chg="addSp modSp">
        <pc:chgData name="Zargar, Mohammad Reza [C B E]" userId="jgewxo3B0giCDflluAZfYLXsz5NcmAwwGdcsFuuDglw=" providerId="None" clId="Web-{E399A2CE-B8D0-4C1E-AE01-25152B453D15}" dt="2025-05-07T16:53:00.982" v="198"/>
        <pc:sldMkLst>
          <pc:docMk/>
          <pc:sldMk cId="1086203609" sldId="265"/>
        </pc:sldMkLst>
        <pc:spChg chg="add mod">
          <ac:chgData name="Zargar, Mohammad Reza [C B E]" userId="jgewxo3B0giCDflluAZfYLXsz5NcmAwwGdcsFuuDglw=" providerId="None" clId="Web-{E399A2CE-B8D0-4C1E-AE01-25152B453D15}" dt="2025-05-07T16:53:00.982" v="198"/>
          <ac:spMkLst>
            <pc:docMk/>
            <pc:sldMk cId="1086203609" sldId="265"/>
            <ac:spMk id="2" creationId="{5F98318D-BDDF-33F4-9348-DFC9E213E12F}"/>
          </ac:spMkLst>
        </pc:spChg>
      </pc:sldChg>
      <pc:sldChg chg="addSp modSp">
        <pc:chgData name="Zargar, Mohammad Reza [C B E]" userId="jgewxo3B0giCDflluAZfYLXsz5NcmAwwGdcsFuuDglw=" providerId="None" clId="Web-{E399A2CE-B8D0-4C1E-AE01-25152B453D15}" dt="2025-05-07T16:53:00.982" v="198"/>
        <pc:sldMkLst>
          <pc:docMk/>
          <pc:sldMk cId="123010988" sldId="266"/>
        </pc:sldMkLst>
        <pc:spChg chg="add mod">
          <ac:chgData name="Zargar, Mohammad Reza [C B E]" userId="jgewxo3B0giCDflluAZfYLXsz5NcmAwwGdcsFuuDglw=" providerId="None" clId="Web-{E399A2CE-B8D0-4C1E-AE01-25152B453D15}" dt="2025-05-07T16:53:00.982" v="198"/>
          <ac:spMkLst>
            <pc:docMk/>
            <pc:sldMk cId="123010988" sldId="266"/>
            <ac:spMk id="5" creationId="{B9BF3102-C112-FA90-A461-605F23582380}"/>
          </ac:spMkLst>
        </pc:spChg>
      </pc:sldChg>
      <pc:sldChg chg="addSp delSp modSp add ord replId">
        <pc:chgData name="Zargar, Mohammad Reza [C B E]" userId="jgewxo3B0giCDflluAZfYLXsz5NcmAwwGdcsFuuDglw=" providerId="None" clId="Web-{E399A2CE-B8D0-4C1E-AE01-25152B453D15}" dt="2025-05-07T16:53:00.982" v="198"/>
        <pc:sldMkLst>
          <pc:docMk/>
          <pc:sldMk cId="629351763" sldId="267"/>
        </pc:sldMkLst>
        <pc:spChg chg="del">
          <ac:chgData name="Zargar, Mohammad Reza [C B E]" userId="jgewxo3B0giCDflluAZfYLXsz5NcmAwwGdcsFuuDglw=" providerId="None" clId="Web-{E399A2CE-B8D0-4C1E-AE01-25152B453D15}" dt="2025-05-07T16:39:07.819" v="24"/>
          <ac:spMkLst>
            <pc:docMk/>
            <pc:sldMk cId="629351763" sldId="267"/>
            <ac:spMk id="4" creationId="{61B1A741-EC4E-88D8-692A-2DF9FD14F03D}"/>
          </ac:spMkLst>
        </pc:spChg>
        <pc:spChg chg="mod">
          <ac:chgData name="Zargar, Mohammad Reza [C B E]" userId="jgewxo3B0giCDflluAZfYLXsz5NcmAwwGdcsFuuDglw=" providerId="None" clId="Web-{E399A2CE-B8D0-4C1E-AE01-25152B453D15}" dt="2025-05-07T16:39:15.506" v="26" actId="1076"/>
          <ac:spMkLst>
            <pc:docMk/>
            <pc:sldMk cId="629351763" sldId="267"/>
            <ac:spMk id="5" creationId="{AE77A523-F7C5-49BD-D8EF-A4656E63AED4}"/>
          </ac:spMkLst>
        </pc:spChg>
        <pc:spChg chg="add mod">
          <ac:chgData name="Zargar, Mohammad Reza [C B E]" userId="jgewxo3B0giCDflluAZfYLXsz5NcmAwwGdcsFuuDglw=" providerId="None" clId="Web-{E399A2CE-B8D0-4C1E-AE01-25152B453D15}" dt="2025-05-07T16:53:00.982" v="198"/>
          <ac:spMkLst>
            <pc:docMk/>
            <pc:sldMk cId="629351763" sldId="267"/>
            <ac:spMk id="9" creationId="{F1508802-AD2F-D281-82A8-5BD3A549C170}"/>
          </ac:spMkLst>
        </pc:spChg>
        <pc:picChg chg="mod">
          <ac:chgData name="Zargar, Mohammad Reza [C B E]" userId="jgewxo3B0giCDflluAZfYLXsz5NcmAwwGdcsFuuDglw=" providerId="None" clId="Web-{E399A2CE-B8D0-4C1E-AE01-25152B453D15}" dt="2025-05-07T16:39:05.131" v="23" actId="14100"/>
          <ac:picMkLst>
            <pc:docMk/>
            <pc:sldMk cId="629351763" sldId="267"/>
            <ac:picMk id="6" creationId="{C5B0C211-E1D1-EB09-DB70-112675B9B904}"/>
          </ac:picMkLst>
        </pc:picChg>
        <pc:picChg chg="del">
          <ac:chgData name="Zargar, Mohammad Reza [C B E]" userId="jgewxo3B0giCDflluAZfYLXsz5NcmAwwGdcsFuuDglw=" providerId="None" clId="Web-{E399A2CE-B8D0-4C1E-AE01-25152B453D15}" dt="2025-05-07T16:38:37.959" v="19"/>
          <ac:picMkLst>
            <pc:docMk/>
            <pc:sldMk cId="629351763" sldId="267"/>
            <ac:picMk id="7" creationId="{726400F9-A48A-05E3-5157-54782547884A}"/>
          </ac:picMkLst>
        </pc:picChg>
        <pc:picChg chg="add mod">
          <ac:chgData name="Zargar, Mohammad Reza [C B E]" userId="jgewxo3B0giCDflluAZfYLXsz5NcmAwwGdcsFuuDglw=" providerId="None" clId="Web-{E399A2CE-B8D0-4C1E-AE01-25152B453D15}" dt="2025-05-07T16:39:18.397" v="27" actId="1076"/>
          <ac:picMkLst>
            <pc:docMk/>
            <pc:sldMk cId="629351763" sldId="267"/>
            <ac:picMk id="8" creationId="{3E52193E-434B-209F-606D-2021960AE591}"/>
          </ac:picMkLst>
        </pc:picChg>
      </pc:sldChg>
      <pc:sldChg chg="addSp delSp modSp add replId">
        <pc:chgData name="Zargar, Mohammad Reza [C B E]" userId="jgewxo3B0giCDflluAZfYLXsz5NcmAwwGdcsFuuDglw=" providerId="None" clId="Web-{E399A2CE-B8D0-4C1E-AE01-25152B453D15}" dt="2025-05-07T16:53:00.982" v="198"/>
        <pc:sldMkLst>
          <pc:docMk/>
          <pc:sldMk cId="1617569885" sldId="268"/>
        </pc:sldMkLst>
        <pc:spChg chg="mod">
          <ac:chgData name="Zargar, Mohammad Reza [C B E]" userId="jgewxo3B0giCDflluAZfYLXsz5NcmAwwGdcsFuuDglw=" providerId="None" clId="Web-{E399A2CE-B8D0-4C1E-AE01-25152B453D15}" dt="2025-05-07T16:50:58.262" v="195" actId="20577"/>
          <ac:spMkLst>
            <pc:docMk/>
            <pc:sldMk cId="1617569885" sldId="268"/>
            <ac:spMk id="2" creationId="{0AED6454-08EB-338C-6653-E574D4788476}"/>
          </ac:spMkLst>
        </pc:spChg>
        <pc:spChg chg="del mod">
          <ac:chgData name="Zargar, Mohammad Reza [C B E]" userId="jgewxo3B0giCDflluAZfYLXsz5NcmAwwGdcsFuuDglw=" providerId="None" clId="Web-{E399A2CE-B8D0-4C1E-AE01-25152B453D15}" dt="2025-05-07T16:40:07.928" v="40"/>
          <ac:spMkLst>
            <pc:docMk/>
            <pc:sldMk cId="1617569885" sldId="268"/>
            <ac:spMk id="6" creationId="{8623F5DD-5ABE-5D67-00AD-30D10B6EC2D7}"/>
          </ac:spMkLst>
        </pc:spChg>
        <pc:spChg chg="del mod">
          <ac:chgData name="Zargar, Mohammad Reza [C B E]" userId="jgewxo3B0giCDflluAZfYLXsz5NcmAwwGdcsFuuDglw=" providerId="None" clId="Web-{E399A2CE-B8D0-4C1E-AE01-25152B453D15}" dt="2025-05-07T16:40:12.475" v="43"/>
          <ac:spMkLst>
            <pc:docMk/>
            <pc:sldMk cId="1617569885" sldId="268"/>
            <ac:spMk id="7" creationId="{50662710-B25C-F3D1-59F6-837AF3DCB317}"/>
          </ac:spMkLst>
        </pc:spChg>
        <pc:spChg chg="add mod">
          <ac:chgData name="Zargar, Mohammad Reza [C B E]" userId="jgewxo3B0giCDflluAZfYLXsz5NcmAwwGdcsFuuDglw=" providerId="None" clId="Web-{E399A2CE-B8D0-4C1E-AE01-25152B453D15}" dt="2025-05-07T16:51:07.466" v="196" actId="1076"/>
          <ac:spMkLst>
            <pc:docMk/>
            <pc:sldMk cId="1617569885" sldId="268"/>
            <ac:spMk id="8" creationId="{34D186EF-ED3C-C80D-C4B1-48302B3A1816}"/>
          </ac:spMkLst>
        </pc:spChg>
        <pc:spChg chg="add mod">
          <ac:chgData name="Zargar, Mohammad Reza [C B E]" userId="jgewxo3B0giCDflluAZfYLXsz5NcmAwwGdcsFuuDglw=" providerId="None" clId="Web-{E399A2CE-B8D0-4C1E-AE01-25152B453D15}" dt="2025-05-07T16:53:00.982" v="198"/>
          <ac:spMkLst>
            <pc:docMk/>
            <pc:sldMk cId="1617569885" sldId="268"/>
            <ac:spMk id="9" creationId="{CC07698C-EBDB-6568-D2DD-57B42CA1ACF9}"/>
          </ac:spMkLst>
        </pc:spChg>
        <pc:picChg chg="del">
          <ac:chgData name="Zargar, Mohammad Reza [C B E]" userId="jgewxo3B0giCDflluAZfYLXsz5NcmAwwGdcsFuuDglw=" providerId="None" clId="Web-{E399A2CE-B8D0-4C1E-AE01-25152B453D15}" dt="2025-05-07T16:40:05.116" v="38"/>
          <ac:picMkLst>
            <pc:docMk/>
            <pc:sldMk cId="1617569885" sldId="268"/>
            <ac:picMk id="3" creationId="{4355D30C-443F-50BE-0E90-42EB82D45ABF}"/>
          </ac:picMkLst>
        </pc:picChg>
        <pc:picChg chg="del">
          <ac:chgData name="Zargar, Mohammad Reza [C B E]" userId="jgewxo3B0giCDflluAZfYLXsz5NcmAwwGdcsFuuDglw=" providerId="None" clId="Web-{E399A2CE-B8D0-4C1E-AE01-25152B453D15}" dt="2025-05-07T16:40:09.585" v="41"/>
          <ac:picMkLst>
            <pc:docMk/>
            <pc:sldMk cId="1617569885" sldId="268"/>
            <ac:picMk id="4" creationId="{DB888EF2-454D-91FB-1D39-39D7FB046EE4}"/>
          </ac:picMkLst>
        </pc:picChg>
      </pc:sldChg>
      <pc:sldChg chg="modSp add replId">
        <pc:chgData name="Zargar, Mohammad Reza [C B E]" userId="jgewxo3B0giCDflluAZfYLXsz5NcmAwwGdcsFuuDglw=" providerId="None" clId="Web-{E399A2CE-B8D0-4C1E-AE01-25152B453D15}" dt="2025-05-07T16:57:50.906" v="250" actId="1076"/>
        <pc:sldMkLst>
          <pc:docMk/>
          <pc:sldMk cId="1950293956" sldId="269"/>
        </pc:sldMkLst>
        <pc:spChg chg="mod">
          <ac:chgData name="Zargar, Mohammad Reza [C B E]" userId="jgewxo3B0giCDflluAZfYLXsz5NcmAwwGdcsFuuDglw=" providerId="None" clId="Web-{E399A2CE-B8D0-4C1E-AE01-25152B453D15}" dt="2025-05-07T16:56:04.342" v="204" actId="20577"/>
          <ac:spMkLst>
            <pc:docMk/>
            <pc:sldMk cId="1950293956" sldId="269"/>
            <ac:spMk id="2" creationId="{FDDFCBC4-1A4D-5CEC-ADBE-91AA5D8B4020}"/>
          </ac:spMkLst>
        </pc:spChg>
        <pc:spChg chg="mod">
          <ac:chgData name="Zargar, Mohammad Reza [C B E]" userId="jgewxo3B0giCDflluAZfYLXsz5NcmAwwGdcsFuuDglw=" providerId="None" clId="Web-{E399A2CE-B8D0-4C1E-AE01-25152B453D15}" dt="2025-05-07T16:57:50.906" v="250" actId="1076"/>
          <ac:spMkLst>
            <pc:docMk/>
            <pc:sldMk cId="1950293956" sldId="269"/>
            <ac:spMk id="8" creationId="{602F97BF-948B-ABEA-4357-FDF8C1498FBA}"/>
          </ac:spMkLst>
        </pc:spChg>
      </pc:sldChg>
      <pc:sldMasterChg chg="mod modSldLayout">
        <pc:chgData name="Zargar, Mohammad Reza [C B E]" userId="jgewxo3B0giCDflluAZfYLXsz5NcmAwwGdcsFuuDglw=" providerId="None" clId="Web-{E399A2CE-B8D0-4C1E-AE01-25152B453D15}" dt="2025-05-07T16:53:02.091" v="199"/>
        <pc:sldMasterMkLst>
          <pc:docMk/>
          <pc:sldMasterMk cId="3512508521" sldId="2147483725"/>
        </pc:sldMasterMkLst>
        <pc:sldLayoutChg chg="mod">
          <pc:chgData name="Zargar, Mohammad Reza [C B E]" userId="jgewxo3B0giCDflluAZfYLXsz5NcmAwwGdcsFuuDglw=" providerId="None" clId="Web-{E399A2CE-B8D0-4C1E-AE01-25152B453D15}" dt="2025-05-07T16:53:02.091" v="199"/>
          <pc:sldLayoutMkLst>
            <pc:docMk/>
            <pc:sldMasterMk cId="3512508521" sldId="2147483725"/>
            <pc:sldLayoutMk cId="2564861481" sldId="2147483714"/>
          </pc:sldLayoutMkLst>
        </pc:sldLayoutChg>
        <pc:sldLayoutChg chg="mod">
          <pc:chgData name="Zargar, Mohammad Reza [C B E]" userId="jgewxo3B0giCDflluAZfYLXsz5NcmAwwGdcsFuuDglw=" providerId="None" clId="Web-{E399A2CE-B8D0-4C1E-AE01-25152B453D15}" dt="2025-05-07T16:53:02.091" v="199"/>
          <pc:sldLayoutMkLst>
            <pc:docMk/>
            <pc:sldMasterMk cId="3512508521" sldId="2147483725"/>
            <pc:sldLayoutMk cId="2102968784" sldId="2147483715"/>
          </pc:sldLayoutMkLst>
        </pc:sldLayoutChg>
        <pc:sldLayoutChg chg="mod">
          <pc:chgData name="Zargar, Mohammad Reza [C B E]" userId="jgewxo3B0giCDflluAZfYLXsz5NcmAwwGdcsFuuDglw=" providerId="None" clId="Web-{E399A2CE-B8D0-4C1E-AE01-25152B453D15}" dt="2025-05-07T16:53:02.091" v="199"/>
          <pc:sldLayoutMkLst>
            <pc:docMk/>
            <pc:sldMasterMk cId="3512508521" sldId="2147483725"/>
            <pc:sldLayoutMk cId="2366898095" sldId="2147483716"/>
          </pc:sldLayoutMkLst>
        </pc:sldLayoutChg>
        <pc:sldLayoutChg chg="mod">
          <pc:chgData name="Zargar, Mohammad Reza [C B E]" userId="jgewxo3B0giCDflluAZfYLXsz5NcmAwwGdcsFuuDglw=" providerId="None" clId="Web-{E399A2CE-B8D0-4C1E-AE01-25152B453D15}" dt="2025-05-07T16:53:02.091" v="199"/>
          <pc:sldLayoutMkLst>
            <pc:docMk/>
            <pc:sldMasterMk cId="3512508521" sldId="2147483725"/>
            <pc:sldLayoutMk cId="1447117594" sldId="2147483717"/>
          </pc:sldLayoutMkLst>
        </pc:sldLayoutChg>
        <pc:sldLayoutChg chg="mod">
          <pc:chgData name="Zargar, Mohammad Reza [C B E]" userId="jgewxo3B0giCDflluAZfYLXsz5NcmAwwGdcsFuuDglw=" providerId="None" clId="Web-{E399A2CE-B8D0-4C1E-AE01-25152B453D15}" dt="2025-05-07T16:53:02.091" v="199"/>
          <pc:sldLayoutMkLst>
            <pc:docMk/>
            <pc:sldMasterMk cId="3512508521" sldId="2147483725"/>
            <pc:sldLayoutMk cId="777333027" sldId="2147483718"/>
          </pc:sldLayoutMkLst>
        </pc:sldLayoutChg>
        <pc:sldLayoutChg chg="mod">
          <pc:chgData name="Zargar, Mohammad Reza [C B E]" userId="jgewxo3B0giCDflluAZfYLXsz5NcmAwwGdcsFuuDglw=" providerId="None" clId="Web-{E399A2CE-B8D0-4C1E-AE01-25152B453D15}" dt="2025-05-07T16:53:02.091" v="199"/>
          <pc:sldLayoutMkLst>
            <pc:docMk/>
            <pc:sldMasterMk cId="3512508521" sldId="2147483725"/>
            <pc:sldLayoutMk cId="71117223" sldId="2147483719"/>
          </pc:sldLayoutMkLst>
        </pc:sldLayoutChg>
        <pc:sldLayoutChg chg="mod">
          <pc:chgData name="Zargar, Mohammad Reza [C B E]" userId="jgewxo3B0giCDflluAZfYLXsz5NcmAwwGdcsFuuDglw=" providerId="None" clId="Web-{E399A2CE-B8D0-4C1E-AE01-25152B453D15}" dt="2025-05-07T16:53:02.091" v="199"/>
          <pc:sldLayoutMkLst>
            <pc:docMk/>
            <pc:sldMasterMk cId="3512508521" sldId="2147483725"/>
            <pc:sldLayoutMk cId="4166143336" sldId="2147483720"/>
          </pc:sldLayoutMkLst>
        </pc:sldLayoutChg>
        <pc:sldLayoutChg chg="mod">
          <pc:chgData name="Zargar, Mohammad Reza [C B E]" userId="jgewxo3B0giCDflluAZfYLXsz5NcmAwwGdcsFuuDglw=" providerId="None" clId="Web-{E399A2CE-B8D0-4C1E-AE01-25152B453D15}" dt="2025-05-07T16:53:02.091" v="199"/>
          <pc:sldLayoutMkLst>
            <pc:docMk/>
            <pc:sldMasterMk cId="3512508521" sldId="2147483725"/>
            <pc:sldLayoutMk cId="1733313775" sldId="2147483721"/>
          </pc:sldLayoutMkLst>
        </pc:sldLayoutChg>
        <pc:sldLayoutChg chg="mod">
          <pc:chgData name="Zargar, Mohammad Reza [C B E]" userId="jgewxo3B0giCDflluAZfYLXsz5NcmAwwGdcsFuuDglw=" providerId="None" clId="Web-{E399A2CE-B8D0-4C1E-AE01-25152B453D15}" dt="2025-05-07T16:53:02.091" v="199"/>
          <pc:sldLayoutMkLst>
            <pc:docMk/>
            <pc:sldMasterMk cId="3512508521" sldId="2147483725"/>
            <pc:sldLayoutMk cId="2124808265" sldId="2147483722"/>
          </pc:sldLayoutMkLst>
        </pc:sldLayoutChg>
        <pc:sldLayoutChg chg="mod">
          <pc:chgData name="Zargar, Mohammad Reza [C B E]" userId="jgewxo3B0giCDflluAZfYLXsz5NcmAwwGdcsFuuDglw=" providerId="None" clId="Web-{E399A2CE-B8D0-4C1E-AE01-25152B453D15}" dt="2025-05-07T16:53:02.091" v="199"/>
          <pc:sldLayoutMkLst>
            <pc:docMk/>
            <pc:sldMasterMk cId="3512508521" sldId="2147483725"/>
            <pc:sldLayoutMk cId="1801495523" sldId="2147483723"/>
          </pc:sldLayoutMkLst>
        </pc:sldLayoutChg>
        <pc:sldLayoutChg chg="mod">
          <pc:chgData name="Zargar, Mohammad Reza [C B E]" userId="jgewxo3B0giCDflluAZfYLXsz5NcmAwwGdcsFuuDglw=" providerId="None" clId="Web-{E399A2CE-B8D0-4C1E-AE01-25152B453D15}" dt="2025-05-07T16:53:02.091" v="199"/>
          <pc:sldLayoutMkLst>
            <pc:docMk/>
            <pc:sldMasterMk cId="3512508521" sldId="2147483725"/>
            <pc:sldLayoutMk cId="3344040223" sldId="2147483724"/>
          </pc:sldLayoutMkLst>
        </pc:sldLayoutChg>
      </pc:sldMasterChg>
    </pc:docChg>
  </pc:docChgLst>
  <pc:docChgLst>
    <pc:chgData name="Sristi Dey" userId="amSflMPUKjEgOqm2WPw9kBgPwVOs7gYxt8HbbQex2YQ=" providerId="None" clId="Web-{815BEDC0-D8F7-4DA0-8A49-DF5D8B314A16}"/>
    <pc:docChg chg="modSld">
      <pc:chgData name="Sristi Dey" userId="amSflMPUKjEgOqm2WPw9kBgPwVOs7gYxt8HbbQex2YQ=" providerId="None" clId="Web-{815BEDC0-D8F7-4DA0-8A49-DF5D8B314A16}" dt="2025-05-07T21:29:35.416" v="33" actId="1076"/>
      <pc:docMkLst>
        <pc:docMk/>
      </pc:docMkLst>
      <pc:sldChg chg="addSp delSp modSp">
        <pc:chgData name="Sristi Dey" userId="amSflMPUKjEgOqm2WPw9kBgPwVOs7gYxt8HbbQex2YQ=" providerId="None" clId="Web-{815BEDC0-D8F7-4DA0-8A49-DF5D8B314A16}" dt="2025-05-07T21:29:35.416" v="33" actId="1076"/>
        <pc:sldMkLst>
          <pc:docMk/>
          <pc:sldMk cId="123010988" sldId="266"/>
        </pc:sldMkLst>
        <pc:picChg chg="add del mod">
          <ac:chgData name="Sristi Dey" userId="amSflMPUKjEgOqm2WPw9kBgPwVOs7gYxt8HbbQex2YQ=" providerId="None" clId="Web-{815BEDC0-D8F7-4DA0-8A49-DF5D8B314A16}" dt="2025-05-07T21:24:47.209" v="8"/>
          <ac:picMkLst>
            <pc:docMk/>
            <pc:sldMk cId="123010988" sldId="266"/>
            <ac:picMk id="3" creationId="{311DC2F7-D659-37A8-C1D8-EDC04FAEE5FE}"/>
          </ac:picMkLst>
        </pc:picChg>
        <pc:picChg chg="mod">
          <ac:chgData name="Sristi Dey" userId="amSflMPUKjEgOqm2WPw9kBgPwVOs7gYxt8HbbQex2YQ=" providerId="None" clId="Web-{815BEDC0-D8F7-4DA0-8A49-DF5D8B314A16}" dt="2025-05-07T21:26:54.976" v="21" actId="14100"/>
          <ac:picMkLst>
            <pc:docMk/>
            <pc:sldMk cId="123010988" sldId="266"/>
            <ac:picMk id="4" creationId="{F5C63F53-DCC6-65BB-F5D5-E4FD5FEFEB0C}"/>
          </ac:picMkLst>
        </pc:picChg>
        <pc:picChg chg="add del mod">
          <ac:chgData name="Sristi Dey" userId="amSflMPUKjEgOqm2WPw9kBgPwVOs7gYxt8HbbQex2YQ=" providerId="None" clId="Web-{815BEDC0-D8F7-4DA0-8A49-DF5D8B314A16}" dt="2025-05-07T21:25:05.897" v="14"/>
          <ac:picMkLst>
            <pc:docMk/>
            <pc:sldMk cId="123010988" sldId="266"/>
            <ac:picMk id="8" creationId="{7412B029-E51C-5281-B560-C4F1354997F3}"/>
          </ac:picMkLst>
        </pc:picChg>
        <pc:picChg chg="del">
          <ac:chgData name="Sristi Dey" userId="amSflMPUKjEgOqm2WPw9kBgPwVOs7gYxt8HbbQex2YQ=" providerId="None" clId="Web-{815BEDC0-D8F7-4DA0-8A49-DF5D8B314A16}" dt="2025-05-07T21:22:35.254" v="0"/>
          <ac:picMkLst>
            <pc:docMk/>
            <pc:sldMk cId="123010988" sldId="266"/>
            <ac:picMk id="9" creationId="{AD989941-88BF-2EBD-FCEC-C58F1AF311DA}"/>
          </ac:picMkLst>
        </pc:picChg>
        <pc:picChg chg="add del mod">
          <ac:chgData name="Sristi Dey" userId="amSflMPUKjEgOqm2WPw9kBgPwVOs7gYxt8HbbQex2YQ=" providerId="None" clId="Web-{815BEDC0-D8F7-4DA0-8A49-DF5D8B314A16}" dt="2025-05-07T21:28:14.540" v="22"/>
          <ac:picMkLst>
            <pc:docMk/>
            <pc:sldMk cId="123010988" sldId="266"/>
            <ac:picMk id="10" creationId="{FE06DFE1-EB43-9823-BCC0-D0608395126E}"/>
          </ac:picMkLst>
        </pc:picChg>
        <pc:picChg chg="add mod">
          <ac:chgData name="Sristi Dey" userId="amSflMPUKjEgOqm2WPw9kBgPwVOs7gYxt8HbbQex2YQ=" providerId="None" clId="Web-{815BEDC0-D8F7-4DA0-8A49-DF5D8B314A16}" dt="2025-05-07T21:29:35.416" v="33" actId="1076"/>
          <ac:picMkLst>
            <pc:docMk/>
            <pc:sldMk cId="123010988" sldId="266"/>
            <ac:picMk id="11" creationId="{19D75BF5-18CF-1983-65FC-D74CE53C219F}"/>
          </ac:picMkLst>
        </pc:picChg>
      </pc:sldChg>
    </pc:docChg>
  </pc:docChgLst>
  <pc:docChgLst>
    <pc:chgData name="Hannah Gates" userId="dbf0f8eb549c1739" providerId="LiveId" clId="{6A5C56FD-3931-416F-A523-CEE459FA779F}"/>
    <pc:docChg chg="undo custSel addSld modSld">
      <pc:chgData name="Hannah Gates" userId="dbf0f8eb549c1739" providerId="LiveId" clId="{6A5C56FD-3931-416F-A523-CEE459FA779F}" dt="2025-04-28T23:10:38.262" v="4923" actId="1076"/>
      <pc:docMkLst>
        <pc:docMk/>
      </pc:docMkLst>
      <pc:sldChg chg="addSp delSp modSp mod delDesignElem">
        <pc:chgData name="Hannah Gates" userId="dbf0f8eb549c1739" providerId="LiveId" clId="{6A5C56FD-3931-416F-A523-CEE459FA779F}" dt="2025-04-28T21:40:23.520" v="1824" actId="1036"/>
        <pc:sldMkLst>
          <pc:docMk/>
          <pc:sldMk cId="3869548332" sldId="257"/>
        </pc:sldMkLst>
        <pc:spChg chg="mod">
          <ac:chgData name="Hannah Gates" userId="dbf0f8eb549c1739" providerId="LiveId" clId="{6A5C56FD-3931-416F-A523-CEE459FA779F}" dt="2025-04-28T20:38:02.128" v="50" actId="20577"/>
          <ac:spMkLst>
            <pc:docMk/>
            <pc:sldMk cId="3869548332" sldId="257"/>
            <ac:spMk id="4" creationId="{4C6DE4A9-8FAB-03EE-199D-CDE2953E3E77}"/>
          </ac:spMkLst>
        </pc:spChg>
        <pc:spChg chg="add mod">
          <ac:chgData name="Hannah Gates" userId="dbf0f8eb549c1739" providerId="LiveId" clId="{6A5C56FD-3931-416F-A523-CEE459FA779F}" dt="2025-04-28T21:40:23.520" v="1824" actId="1036"/>
          <ac:spMkLst>
            <pc:docMk/>
            <pc:sldMk cId="3869548332" sldId="257"/>
            <ac:spMk id="7" creationId="{DC4938B6-309E-7DA6-FDF4-6A66C147AC6F}"/>
          </ac:spMkLst>
        </pc:spChg>
        <pc:spChg chg="del">
          <ac:chgData name="Hannah Gates" userId="dbf0f8eb549c1739" providerId="LiveId" clId="{6A5C56FD-3931-416F-A523-CEE459FA779F}" dt="2025-04-28T21:39:26.547" v="1802"/>
          <ac:spMkLst>
            <pc:docMk/>
            <pc:sldMk cId="3869548332" sldId="257"/>
            <ac:spMk id="17" creationId="{62E3493C-9EE5-40C5-9902-4A0416374CD5}"/>
          </ac:spMkLst>
        </pc:spChg>
        <pc:spChg chg="del">
          <ac:chgData name="Hannah Gates" userId="dbf0f8eb549c1739" providerId="LiveId" clId="{6A5C56FD-3931-416F-A523-CEE459FA779F}" dt="2025-04-28T21:39:26.547" v="1802"/>
          <ac:spMkLst>
            <pc:docMk/>
            <pc:sldMk cId="3869548332" sldId="257"/>
            <ac:spMk id="18" creationId="{C93C2DD8-0EC6-4B41-91E6-4A8E336AF89A}"/>
          </ac:spMkLst>
        </pc:spChg>
        <pc:spChg chg="del">
          <ac:chgData name="Hannah Gates" userId="dbf0f8eb549c1739" providerId="LiveId" clId="{6A5C56FD-3931-416F-A523-CEE459FA779F}" dt="2025-04-28T21:39:26.547" v="1802"/>
          <ac:spMkLst>
            <pc:docMk/>
            <pc:sldMk cId="3869548332" sldId="257"/>
            <ac:spMk id="19" creationId="{D5E3F933-FC69-4374-A35F-CF40365370FB}"/>
          </ac:spMkLst>
        </pc:spChg>
        <pc:picChg chg="mod">
          <ac:chgData name="Hannah Gates" userId="dbf0f8eb549c1739" providerId="LiveId" clId="{6A5C56FD-3931-416F-A523-CEE459FA779F}" dt="2025-04-28T21:40:06.041" v="1816" actId="1037"/>
          <ac:picMkLst>
            <pc:docMk/>
            <pc:sldMk cId="3869548332" sldId="257"/>
            <ac:picMk id="6" creationId="{4F643FE7-D4FB-9661-F062-D46B0AD20C5D}"/>
          </ac:picMkLst>
        </pc:picChg>
      </pc:sldChg>
      <pc:sldChg chg="addSp delSp modSp mod setBg delDesignElem">
        <pc:chgData name="Hannah Gates" userId="dbf0f8eb549c1739" providerId="LiveId" clId="{6A5C56FD-3931-416F-A523-CEE459FA779F}" dt="2025-04-28T22:39:43.129" v="4407" actId="1076"/>
        <pc:sldMkLst>
          <pc:docMk/>
          <pc:sldMk cId="2998702454" sldId="258"/>
        </pc:sldMkLst>
        <pc:spChg chg="mod">
          <ac:chgData name="Hannah Gates" userId="dbf0f8eb549c1739" providerId="LiveId" clId="{6A5C56FD-3931-416F-A523-CEE459FA779F}" dt="2025-04-28T22:39:43.129" v="4407" actId="1076"/>
          <ac:spMkLst>
            <pc:docMk/>
            <pc:sldMk cId="2998702454" sldId="258"/>
            <ac:spMk id="2" creationId="{0FEA50F4-2006-E107-8314-B64DFD628319}"/>
          </ac:spMkLst>
        </pc:spChg>
        <pc:spChg chg="mod">
          <ac:chgData name="Hannah Gates" userId="dbf0f8eb549c1739" providerId="LiveId" clId="{6A5C56FD-3931-416F-A523-CEE459FA779F}" dt="2025-04-28T21:53:06.432" v="1939" actId="20577"/>
          <ac:spMkLst>
            <pc:docMk/>
            <pc:sldMk cId="2998702454" sldId="258"/>
            <ac:spMk id="3" creationId="{F3D4D9F8-E8D1-C241-D3FA-9C47A9556804}"/>
          </ac:spMkLst>
        </pc:spChg>
        <pc:spChg chg="add del mod">
          <ac:chgData name="Hannah Gates" userId="dbf0f8eb549c1739" providerId="LiveId" clId="{6A5C56FD-3931-416F-A523-CEE459FA779F}" dt="2025-04-28T21:39:26.547" v="1802"/>
          <ac:spMkLst>
            <pc:docMk/>
            <pc:sldMk cId="2998702454" sldId="258"/>
            <ac:spMk id="8" creationId="{F04BED5A-E98E-4DA0-BAA5-4F6AB2492D6C}"/>
          </ac:spMkLst>
        </pc:spChg>
        <pc:spChg chg="add del">
          <ac:chgData name="Hannah Gates" userId="dbf0f8eb549c1739" providerId="LiveId" clId="{6A5C56FD-3931-416F-A523-CEE459FA779F}" dt="2025-04-28T21:39:26.547" v="1802"/>
          <ac:spMkLst>
            <pc:docMk/>
            <pc:sldMk cId="2998702454" sldId="258"/>
            <ac:spMk id="10" creationId="{EB64B94A-E40E-48CE-BD7B-C1A30AE572FB}"/>
          </ac:spMkLst>
        </pc:spChg>
        <pc:spChg chg="add del">
          <ac:chgData name="Hannah Gates" userId="dbf0f8eb549c1739" providerId="LiveId" clId="{6A5C56FD-3931-416F-A523-CEE459FA779F}" dt="2025-04-28T21:39:26.547" v="1802"/>
          <ac:spMkLst>
            <pc:docMk/>
            <pc:sldMk cId="2998702454" sldId="258"/>
            <ac:spMk id="14" creationId="{D1B26337-5AA4-470D-9687-5907CB53BAE9}"/>
          </ac:spMkLst>
        </pc:spChg>
        <pc:picChg chg="add mod">
          <ac:chgData name="Hannah Gates" userId="dbf0f8eb549c1739" providerId="LiveId" clId="{6A5C56FD-3931-416F-A523-CEE459FA779F}" dt="2025-04-28T21:44:15.119" v="1858" actId="1076"/>
          <ac:picMkLst>
            <pc:docMk/>
            <pc:sldMk cId="2998702454" sldId="258"/>
            <ac:picMk id="5" creationId="{C2BE2089-E285-4B22-BB05-9DDC79CEB66F}"/>
          </ac:picMkLst>
        </pc:picChg>
        <pc:picChg chg="add del mod">
          <ac:chgData name="Hannah Gates" userId="dbf0f8eb549c1739" providerId="LiveId" clId="{6A5C56FD-3931-416F-A523-CEE459FA779F}" dt="2025-04-28T21:43:45.403" v="1857" actId="478"/>
          <ac:picMkLst>
            <pc:docMk/>
            <pc:sldMk cId="2998702454" sldId="258"/>
            <ac:picMk id="7" creationId="{E6024553-7E81-1DC5-18ED-33B0324DE2E1}"/>
          </ac:picMkLst>
        </pc:picChg>
        <pc:cxnChg chg="add del">
          <ac:chgData name="Hannah Gates" userId="dbf0f8eb549c1739" providerId="LiveId" clId="{6A5C56FD-3931-416F-A523-CEE459FA779F}" dt="2025-04-28T21:39:26.547" v="1802"/>
          <ac:cxnSpMkLst>
            <pc:docMk/>
            <pc:sldMk cId="2998702454" sldId="258"/>
            <ac:cxnSpMk id="12" creationId="{49EC5CA6-6479-49D5-B4B5-5643D26B83CD}"/>
          </ac:cxnSpMkLst>
        </pc:cxnChg>
      </pc:sldChg>
      <pc:sldChg chg="addSp delSp modSp mod setBg">
        <pc:chgData name="Hannah Gates" userId="dbf0f8eb549c1739" providerId="LiveId" clId="{6A5C56FD-3931-416F-A523-CEE459FA779F}" dt="2025-04-28T22:00:34.313" v="1993" actId="1036"/>
        <pc:sldMkLst>
          <pc:docMk/>
          <pc:sldMk cId="2333516821" sldId="259"/>
        </pc:sldMkLst>
        <pc:spChg chg="mod">
          <ac:chgData name="Hannah Gates" userId="dbf0f8eb549c1739" providerId="LiveId" clId="{6A5C56FD-3931-416F-A523-CEE459FA779F}" dt="2025-04-28T21:47:59.593" v="1890" actId="14100"/>
          <ac:spMkLst>
            <pc:docMk/>
            <pc:sldMk cId="2333516821" sldId="259"/>
            <ac:spMk id="2" creationId="{3F4D8C59-C20E-8891-A073-61E8BB34315A}"/>
          </ac:spMkLst>
        </pc:spChg>
        <pc:spChg chg="mod">
          <ac:chgData name="Hannah Gates" userId="dbf0f8eb549c1739" providerId="LiveId" clId="{6A5C56FD-3931-416F-A523-CEE459FA779F}" dt="2025-04-28T22:00:34.313" v="1993" actId="1036"/>
          <ac:spMkLst>
            <pc:docMk/>
            <pc:sldMk cId="2333516821" sldId="259"/>
            <ac:spMk id="4" creationId="{E7C354D2-EEDA-EFED-F01F-085BDFECB55F}"/>
          </ac:spMkLst>
        </pc:spChg>
        <pc:spChg chg="add mod">
          <ac:chgData name="Hannah Gates" userId="dbf0f8eb549c1739" providerId="LiveId" clId="{6A5C56FD-3931-416F-A523-CEE459FA779F}" dt="2025-04-28T20:36:39.208" v="17" actId="571"/>
          <ac:spMkLst>
            <pc:docMk/>
            <pc:sldMk cId="2333516821" sldId="259"/>
            <ac:spMk id="5" creationId="{BD65EA65-C2ED-F37D-6199-F976ED672A2C}"/>
          </ac:spMkLst>
        </pc:spChg>
        <pc:spChg chg="add mod">
          <ac:chgData name="Hannah Gates" userId="dbf0f8eb549c1739" providerId="LiveId" clId="{6A5C56FD-3931-416F-A523-CEE459FA779F}" dt="2025-04-28T20:36:39.208" v="17" actId="571"/>
          <ac:spMkLst>
            <pc:docMk/>
            <pc:sldMk cId="2333516821" sldId="259"/>
            <ac:spMk id="6" creationId="{AB7CFE7B-C93E-702D-74F8-A9663B163420}"/>
          </ac:spMkLst>
        </pc:spChg>
        <pc:spChg chg="add del">
          <ac:chgData name="Hannah Gates" userId="dbf0f8eb549c1739" providerId="LiveId" clId="{6A5C56FD-3931-416F-A523-CEE459FA779F}" dt="2025-04-28T21:44:57.965" v="1860" actId="26606"/>
          <ac:spMkLst>
            <pc:docMk/>
            <pc:sldMk cId="2333516821" sldId="259"/>
            <ac:spMk id="7" creationId="{54737801-B9D6-4A08-BD77-23010A80227A}"/>
          </ac:spMkLst>
        </pc:spChg>
        <pc:spChg chg="add del">
          <ac:chgData name="Hannah Gates" userId="dbf0f8eb549c1739" providerId="LiveId" clId="{6A5C56FD-3931-416F-A523-CEE459FA779F}" dt="2025-04-28T21:44:57.965" v="1860" actId="26606"/>
          <ac:spMkLst>
            <pc:docMk/>
            <pc:sldMk cId="2333516821" sldId="259"/>
            <ac:spMk id="8" creationId="{25FABD39-C757-461E-A681-DC273648402D}"/>
          </ac:spMkLst>
        </pc:spChg>
        <pc:spChg chg="add del">
          <ac:chgData name="Hannah Gates" userId="dbf0f8eb549c1739" providerId="LiveId" clId="{6A5C56FD-3931-416F-A523-CEE459FA779F}" dt="2025-04-28T20:36:43.090" v="26" actId="26606"/>
          <ac:spMkLst>
            <pc:docMk/>
            <pc:sldMk cId="2333516821" sldId="259"/>
            <ac:spMk id="9" creationId="{065FAA58-0EDC-412F-A5F8-01968BE6052E}"/>
          </ac:spMkLst>
        </pc:spChg>
        <pc:spChg chg="add del">
          <ac:chgData name="Hannah Gates" userId="dbf0f8eb549c1739" providerId="LiveId" clId="{6A5C56FD-3931-416F-A523-CEE459FA779F}" dt="2025-04-28T21:44:57.965" v="1860" actId="26606"/>
          <ac:spMkLst>
            <pc:docMk/>
            <pc:sldMk cId="2333516821" sldId="259"/>
            <ac:spMk id="10" creationId="{2DF424F5-8D5C-46C0-A1B0-AF34E0350CD5}"/>
          </ac:spMkLst>
        </pc:spChg>
        <pc:spChg chg="add del">
          <ac:chgData name="Hannah Gates" userId="dbf0f8eb549c1739" providerId="LiveId" clId="{6A5C56FD-3931-416F-A523-CEE459FA779F}" dt="2025-04-28T20:36:43.090" v="26" actId="26606"/>
          <ac:spMkLst>
            <pc:docMk/>
            <pc:sldMk cId="2333516821" sldId="259"/>
            <ac:spMk id="11" creationId="{0DBA80B1-3B69-49C0-8AC9-716ABA57F577}"/>
          </ac:spMkLst>
        </pc:spChg>
        <pc:spChg chg="add del">
          <ac:chgData name="Hannah Gates" userId="dbf0f8eb549c1739" providerId="LiveId" clId="{6A5C56FD-3931-416F-A523-CEE459FA779F}" dt="2025-04-28T21:45:55.063" v="1868" actId="26606"/>
          <ac:spMkLst>
            <pc:docMk/>
            <pc:sldMk cId="2333516821" sldId="259"/>
            <ac:spMk id="12" creationId="{54737801-B9D6-4A08-BD77-23010A80227A}"/>
          </ac:spMkLst>
        </pc:spChg>
        <pc:spChg chg="add del">
          <ac:chgData name="Hannah Gates" userId="dbf0f8eb549c1739" providerId="LiveId" clId="{6A5C56FD-3931-416F-A523-CEE459FA779F}" dt="2025-04-28T20:36:43.090" v="26" actId="26606"/>
          <ac:spMkLst>
            <pc:docMk/>
            <pc:sldMk cId="2333516821" sldId="259"/>
            <ac:spMk id="13" creationId="{047E1103-B264-49BE-BC2A-F4E40BD33B41}"/>
          </ac:spMkLst>
        </pc:spChg>
        <pc:spChg chg="add del">
          <ac:chgData name="Hannah Gates" userId="dbf0f8eb549c1739" providerId="LiveId" clId="{6A5C56FD-3931-416F-A523-CEE459FA779F}" dt="2025-04-28T21:45:55.063" v="1868" actId="26606"/>
          <ac:spMkLst>
            <pc:docMk/>
            <pc:sldMk cId="2333516821" sldId="259"/>
            <ac:spMk id="14" creationId="{25FABD39-C757-461E-A681-DC273648402D}"/>
          </ac:spMkLst>
        </pc:spChg>
        <pc:spChg chg="add del">
          <ac:chgData name="Hannah Gates" userId="dbf0f8eb549c1739" providerId="LiveId" clId="{6A5C56FD-3931-416F-A523-CEE459FA779F}" dt="2025-04-28T20:36:43.090" v="26" actId="26606"/>
          <ac:spMkLst>
            <pc:docMk/>
            <pc:sldMk cId="2333516821" sldId="259"/>
            <ac:spMk id="15" creationId="{52DA11B6-B538-4624-9628-98B823D761D5}"/>
          </ac:spMkLst>
        </pc:spChg>
        <pc:spChg chg="add del">
          <ac:chgData name="Hannah Gates" userId="dbf0f8eb549c1739" providerId="LiveId" clId="{6A5C56FD-3931-416F-A523-CEE459FA779F}" dt="2025-04-28T21:45:55.063" v="1868" actId="26606"/>
          <ac:spMkLst>
            <pc:docMk/>
            <pc:sldMk cId="2333516821" sldId="259"/>
            <ac:spMk id="16" creationId="{2DF424F5-8D5C-46C0-A1B0-AF34E0350CD5}"/>
          </ac:spMkLst>
        </pc:spChg>
        <pc:spChg chg="add del">
          <ac:chgData name="Hannah Gates" userId="dbf0f8eb549c1739" providerId="LiveId" clId="{6A5C56FD-3931-416F-A523-CEE459FA779F}" dt="2025-04-28T20:36:43.090" v="26" actId="26606"/>
          <ac:spMkLst>
            <pc:docMk/>
            <pc:sldMk cId="2333516821" sldId="259"/>
            <ac:spMk id="17" creationId="{CFB1CB5B-67A5-45DB-B8E1-7A09A642E3E4}"/>
          </ac:spMkLst>
        </pc:spChg>
        <pc:spChg chg="add del">
          <ac:chgData name="Hannah Gates" userId="dbf0f8eb549c1739" providerId="LiveId" clId="{6A5C56FD-3931-416F-A523-CEE459FA779F}" dt="2025-04-28T21:47:42.872" v="1884" actId="26606"/>
          <ac:spMkLst>
            <pc:docMk/>
            <pc:sldMk cId="2333516821" sldId="259"/>
            <ac:spMk id="21" creationId="{70120F84-A866-4D9F-8B1C-9120A013D654}"/>
          </ac:spMkLst>
        </pc:spChg>
        <pc:spChg chg="add del">
          <ac:chgData name="Hannah Gates" userId="dbf0f8eb549c1739" providerId="LiveId" clId="{6A5C56FD-3931-416F-A523-CEE459FA779F}" dt="2025-04-28T20:36:39.721" v="18" actId="26606"/>
          <ac:spMkLst>
            <pc:docMk/>
            <pc:sldMk cId="2333516821" sldId="259"/>
            <ac:spMk id="22" creationId="{F04BED5A-E98E-4DA0-BAA5-4F6AB2492D6C}"/>
          </ac:spMkLst>
        </pc:spChg>
        <pc:spChg chg="add del">
          <ac:chgData name="Hannah Gates" userId="dbf0f8eb549c1739" providerId="LiveId" clId="{6A5C56FD-3931-416F-A523-CEE459FA779F}" dt="2025-04-28T21:47:42.872" v="1884" actId="26606"/>
          <ac:spMkLst>
            <pc:docMk/>
            <pc:sldMk cId="2333516821" sldId="259"/>
            <ac:spMk id="23" creationId="{252FEFEF-6AC0-46B6-AC09-11FC56196FA4}"/>
          </ac:spMkLst>
        </pc:spChg>
        <pc:spChg chg="add del">
          <ac:chgData name="Hannah Gates" userId="dbf0f8eb549c1739" providerId="LiveId" clId="{6A5C56FD-3931-416F-A523-CEE459FA779F}" dt="2025-04-28T20:36:39.721" v="18" actId="26606"/>
          <ac:spMkLst>
            <pc:docMk/>
            <pc:sldMk cId="2333516821" sldId="259"/>
            <ac:spMk id="24" creationId="{EB64B94A-E40E-48CE-BD7B-C1A30AE572FB}"/>
          </ac:spMkLst>
        </pc:spChg>
        <pc:spChg chg="add del">
          <ac:chgData name="Hannah Gates" userId="dbf0f8eb549c1739" providerId="LiveId" clId="{6A5C56FD-3931-416F-A523-CEE459FA779F}" dt="2025-04-28T20:36:39.721" v="18" actId="26606"/>
          <ac:spMkLst>
            <pc:docMk/>
            <pc:sldMk cId="2333516821" sldId="259"/>
            <ac:spMk id="28" creationId="{D1B26337-5AA4-470D-9687-5907CB53BAE9}"/>
          </ac:spMkLst>
        </pc:spChg>
        <pc:spChg chg="add del">
          <ac:chgData name="Hannah Gates" userId="dbf0f8eb549c1739" providerId="LiveId" clId="{6A5C56FD-3931-416F-A523-CEE459FA779F}" dt="2025-04-28T21:47:42.812" v="1883" actId="26606"/>
          <ac:spMkLst>
            <pc:docMk/>
            <pc:sldMk cId="2333516821" sldId="259"/>
            <ac:spMk id="30" creationId="{84A3A5EB-931E-46DE-A692-6731DB9885FA}"/>
          </ac:spMkLst>
        </pc:spChg>
        <pc:spChg chg="add del">
          <ac:chgData name="Hannah Gates" userId="dbf0f8eb549c1739" providerId="LiveId" clId="{6A5C56FD-3931-416F-A523-CEE459FA779F}" dt="2025-04-28T21:47:42.812" v="1883" actId="26606"/>
          <ac:spMkLst>
            <pc:docMk/>
            <pc:sldMk cId="2333516821" sldId="259"/>
            <ac:spMk id="32" creationId="{2358634F-705D-44E4-9FBF-A406E2F9A439}"/>
          </ac:spMkLst>
        </pc:spChg>
        <pc:spChg chg="add del">
          <ac:chgData name="Hannah Gates" userId="dbf0f8eb549c1739" providerId="LiveId" clId="{6A5C56FD-3931-416F-A523-CEE459FA779F}" dt="2025-04-28T21:47:42.812" v="1883" actId="26606"/>
          <ac:spMkLst>
            <pc:docMk/>
            <pc:sldMk cId="2333516821" sldId="259"/>
            <ac:spMk id="34" creationId="{6FCFE1E3-A09C-4196-A99F-B7C3014E9604}"/>
          </ac:spMkLst>
        </pc:spChg>
        <pc:spChg chg="add">
          <ac:chgData name="Hannah Gates" userId="dbf0f8eb549c1739" providerId="LiveId" clId="{6A5C56FD-3931-416F-A523-CEE459FA779F}" dt="2025-04-28T21:47:42.872" v="1884" actId="26606"/>
          <ac:spMkLst>
            <pc:docMk/>
            <pc:sldMk cId="2333516821" sldId="259"/>
            <ac:spMk id="36" creationId="{EB949D8D-8E17-4DBF-BEA8-13C57BF63803}"/>
          </ac:spMkLst>
        </pc:spChg>
        <pc:spChg chg="add">
          <ac:chgData name="Hannah Gates" userId="dbf0f8eb549c1739" providerId="LiveId" clId="{6A5C56FD-3931-416F-A523-CEE459FA779F}" dt="2025-04-28T21:47:42.872" v="1884" actId="26606"/>
          <ac:spMkLst>
            <pc:docMk/>
            <pc:sldMk cId="2333516821" sldId="259"/>
            <ac:spMk id="37" creationId="{4BC6FC45-D4D9-4025-91DA-272D318D372B}"/>
          </ac:spMkLst>
        </pc:spChg>
        <pc:spChg chg="add">
          <ac:chgData name="Hannah Gates" userId="dbf0f8eb549c1739" providerId="LiveId" clId="{6A5C56FD-3931-416F-A523-CEE459FA779F}" dt="2025-04-28T21:47:42.872" v="1884" actId="26606"/>
          <ac:spMkLst>
            <pc:docMk/>
            <pc:sldMk cId="2333516821" sldId="259"/>
            <ac:spMk id="38" creationId="{EA284212-C175-4C82-B112-A5208F70CB53}"/>
          </ac:spMkLst>
        </pc:spChg>
        <pc:picChg chg="add mod ord">
          <ac:chgData name="Hannah Gates" userId="dbf0f8eb549c1739" providerId="LiveId" clId="{6A5C56FD-3931-416F-A523-CEE459FA779F}" dt="2025-04-28T21:49:26.901" v="1906" actId="166"/>
          <ac:picMkLst>
            <pc:docMk/>
            <pc:sldMk cId="2333516821" sldId="259"/>
            <ac:picMk id="25" creationId="{86949369-7076-1150-BD96-28AD8E66998E}"/>
          </ac:picMkLst>
        </pc:picChg>
        <pc:picChg chg="add mod ord">
          <ac:chgData name="Hannah Gates" userId="dbf0f8eb549c1739" providerId="LiveId" clId="{6A5C56FD-3931-416F-A523-CEE459FA779F}" dt="2025-04-28T22:00:20.717" v="1991" actId="1035"/>
          <ac:picMkLst>
            <pc:docMk/>
            <pc:sldMk cId="2333516821" sldId="259"/>
            <ac:picMk id="29" creationId="{6EB0AB95-357C-4D8C-76A1-699D091AD22C}"/>
          </ac:picMkLst>
        </pc:picChg>
      </pc:sldChg>
      <pc:sldChg chg="addSp delSp modSp mod setBg">
        <pc:chgData name="Hannah Gates" userId="dbf0f8eb549c1739" providerId="LiveId" clId="{6A5C56FD-3931-416F-A523-CEE459FA779F}" dt="2025-04-28T23:04:48.741" v="4833" actId="1036"/>
        <pc:sldMkLst>
          <pc:docMk/>
          <pc:sldMk cId="426337773" sldId="260"/>
        </pc:sldMkLst>
        <pc:spChg chg="mod">
          <ac:chgData name="Hannah Gates" userId="dbf0f8eb549c1739" providerId="LiveId" clId="{6A5C56FD-3931-416F-A523-CEE459FA779F}" dt="2025-04-28T22:48:47.866" v="4581" actId="1035"/>
          <ac:spMkLst>
            <pc:docMk/>
            <pc:sldMk cId="426337773" sldId="260"/>
            <ac:spMk id="2" creationId="{0884CBC6-9830-2A15-36B5-274E36D780A0}"/>
          </ac:spMkLst>
        </pc:spChg>
        <pc:spChg chg="del mod">
          <ac:chgData name="Hannah Gates" userId="dbf0f8eb549c1739" providerId="LiveId" clId="{6A5C56FD-3931-416F-A523-CEE459FA779F}" dt="2025-04-28T22:40:15.677" v="4411" actId="26606"/>
          <ac:spMkLst>
            <pc:docMk/>
            <pc:sldMk cId="426337773" sldId="260"/>
            <ac:spMk id="3" creationId="{981A8110-0A18-6BE0-CCA7-352DC0F1DD2F}"/>
          </ac:spMkLst>
        </pc:spChg>
        <pc:spChg chg="add del">
          <ac:chgData name="Hannah Gates" userId="dbf0f8eb549c1739" providerId="LiveId" clId="{6A5C56FD-3931-416F-A523-CEE459FA779F}" dt="2025-04-28T22:40:15.637" v="4410" actId="26606"/>
          <ac:spMkLst>
            <pc:docMk/>
            <pc:sldMk cId="426337773" sldId="260"/>
            <ac:spMk id="9" creationId="{B6EE7E08-B389-43E5-B019-1B0A8ACBBD93}"/>
          </ac:spMkLst>
        </pc:spChg>
        <pc:spChg chg="add del">
          <ac:chgData name="Hannah Gates" userId="dbf0f8eb549c1739" providerId="LiveId" clId="{6A5C56FD-3931-416F-A523-CEE459FA779F}" dt="2025-04-28T22:40:15.637" v="4410" actId="26606"/>
          <ac:spMkLst>
            <pc:docMk/>
            <pc:sldMk cId="426337773" sldId="260"/>
            <ac:spMk id="11" creationId="{E60D94A5-8A09-4BAB-8F7C-69BC34C54DDE}"/>
          </ac:spMkLst>
        </pc:spChg>
        <pc:spChg chg="add del">
          <ac:chgData name="Hannah Gates" userId="dbf0f8eb549c1739" providerId="LiveId" clId="{6A5C56FD-3931-416F-A523-CEE459FA779F}" dt="2025-04-28T22:40:15.637" v="4410" actId="26606"/>
          <ac:spMkLst>
            <pc:docMk/>
            <pc:sldMk cId="426337773" sldId="260"/>
            <ac:spMk id="13" creationId="{7A1AE32B-3A6E-4C5E-8FEB-73861B9A26B5}"/>
          </ac:spMkLst>
        </pc:spChg>
        <pc:graphicFrameChg chg="add mod">
          <ac:chgData name="Hannah Gates" userId="dbf0f8eb549c1739" providerId="LiveId" clId="{6A5C56FD-3931-416F-A523-CEE459FA779F}" dt="2025-04-28T23:04:48.741" v="4833" actId="1036"/>
          <ac:graphicFrameMkLst>
            <pc:docMk/>
            <pc:sldMk cId="426337773" sldId="260"/>
            <ac:graphicFrameMk id="15" creationId="{3B8ED28A-23BA-030F-DF96-DD328BD3B926}"/>
          </ac:graphicFrameMkLst>
        </pc:graphicFrameChg>
        <pc:picChg chg="add mod ord">
          <ac:chgData name="Hannah Gates" userId="dbf0f8eb549c1739" providerId="LiveId" clId="{6A5C56FD-3931-416F-A523-CEE459FA779F}" dt="2025-04-28T23:04:38.731" v="4832" actId="1037"/>
          <ac:picMkLst>
            <pc:docMk/>
            <pc:sldMk cId="426337773" sldId="260"/>
            <ac:picMk id="4" creationId="{B1462D44-9397-5530-B01C-E2EAE6F24603}"/>
          </ac:picMkLst>
        </pc:picChg>
        <pc:picChg chg="add del">
          <ac:chgData name="Hannah Gates" userId="dbf0f8eb549c1739" providerId="LiveId" clId="{6A5C56FD-3931-416F-A523-CEE459FA779F}" dt="2025-04-28T22:40:15.637" v="4410" actId="26606"/>
          <ac:picMkLst>
            <pc:docMk/>
            <pc:sldMk cId="426337773" sldId="260"/>
            <ac:picMk id="5" creationId="{DC2E94FF-4B21-4D2A-1AD3-363A73AE0A2B}"/>
          </ac:picMkLst>
        </pc:picChg>
      </pc:sldChg>
      <pc:sldChg chg="addSp delSp modSp mod">
        <pc:chgData name="Hannah Gates" userId="dbf0f8eb549c1739" providerId="LiveId" clId="{6A5C56FD-3931-416F-A523-CEE459FA779F}" dt="2025-04-28T23:09:04.911" v="4860" actId="1035"/>
        <pc:sldMkLst>
          <pc:docMk/>
          <pc:sldMk cId="2122012861" sldId="261"/>
        </pc:sldMkLst>
        <pc:spChg chg="mod">
          <ac:chgData name="Hannah Gates" userId="dbf0f8eb549c1739" providerId="LiveId" clId="{6A5C56FD-3931-416F-A523-CEE459FA779F}" dt="2025-04-28T22:44:40.145" v="4565" actId="1076"/>
          <ac:spMkLst>
            <pc:docMk/>
            <pc:sldMk cId="2122012861" sldId="261"/>
            <ac:spMk id="2" creationId="{98CFDAC8-5555-D1C4-D0BB-9926E447840C}"/>
          </ac:spMkLst>
        </pc:spChg>
        <pc:spChg chg="del mod">
          <ac:chgData name="Hannah Gates" userId="dbf0f8eb549c1739" providerId="LiveId" clId="{6A5C56FD-3931-416F-A523-CEE459FA779F}" dt="2025-04-28T22:25:51.096" v="3805" actId="478"/>
          <ac:spMkLst>
            <pc:docMk/>
            <pc:sldMk cId="2122012861" sldId="261"/>
            <ac:spMk id="3" creationId="{12558CE8-953C-6CCA-B00E-FFE6966C76DD}"/>
          </ac:spMkLst>
        </pc:spChg>
        <pc:spChg chg="add mod">
          <ac:chgData name="Hannah Gates" userId="dbf0f8eb549c1739" providerId="LiveId" clId="{6A5C56FD-3931-416F-A523-CEE459FA779F}" dt="2025-04-28T23:09:04.911" v="4860" actId="1035"/>
          <ac:spMkLst>
            <pc:docMk/>
            <pc:sldMk cId="2122012861" sldId="261"/>
            <ac:spMk id="12" creationId="{1E2263A7-090F-A005-2350-A6251380487A}"/>
          </ac:spMkLst>
        </pc:spChg>
        <pc:spChg chg="add mod">
          <ac:chgData name="Hannah Gates" userId="dbf0f8eb549c1739" providerId="LiveId" clId="{6A5C56FD-3931-416F-A523-CEE459FA779F}" dt="2025-04-28T23:09:04.911" v="4860" actId="1035"/>
          <ac:spMkLst>
            <pc:docMk/>
            <pc:sldMk cId="2122012861" sldId="261"/>
            <ac:spMk id="13" creationId="{F8AEEA7B-EC4F-7E7E-13DB-B3C52AEBCA6E}"/>
          </ac:spMkLst>
        </pc:spChg>
        <pc:spChg chg="add mod">
          <ac:chgData name="Hannah Gates" userId="dbf0f8eb549c1739" providerId="LiveId" clId="{6A5C56FD-3931-416F-A523-CEE459FA779F}" dt="2025-04-28T23:09:04.911" v="4860" actId="1035"/>
          <ac:spMkLst>
            <pc:docMk/>
            <pc:sldMk cId="2122012861" sldId="261"/>
            <ac:spMk id="14" creationId="{4D551E18-834C-7BB7-56A5-EFFAD8A39324}"/>
          </ac:spMkLst>
        </pc:spChg>
        <pc:picChg chg="add mod">
          <ac:chgData name="Hannah Gates" userId="dbf0f8eb549c1739" providerId="LiveId" clId="{6A5C56FD-3931-416F-A523-CEE459FA779F}" dt="2025-04-28T22:32:51.301" v="3895" actId="1076"/>
          <ac:picMkLst>
            <pc:docMk/>
            <pc:sldMk cId="2122012861" sldId="261"/>
            <ac:picMk id="5" creationId="{EEDAABB2-7E40-6882-0977-0915F887ECA1}"/>
          </ac:picMkLst>
        </pc:picChg>
        <pc:picChg chg="add mod">
          <ac:chgData name="Hannah Gates" userId="dbf0f8eb549c1739" providerId="LiveId" clId="{6A5C56FD-3931-416F-A523-CEE459FA779F}" dt="2025-04-28T22:32:52.645" v="3896" actId="1076"/>
          <ac:picMkLst>
            <pc:docMk/>
            <pc:sldMk cId="2122012861" sldId="261"/>
            <ac:picMk id="7" creationId="{D8F0A662-AC5F-8574-F073-44107891E3FD}"/>
          </ac:picMkLst>
        </pc:picChg>
        <pc:picChg chg="add del mod">
          <ac:chgData name="Hannah Gates" userId="dbf0f8eb549c1739" providerId="LiveId" clId="{6A5C56FD-3931-416F-A523-CEE459FA779F}" dt="2025-04-28T22:30:48.550" v="3834" actId="478"/>
          <ac:picMkLst>
            <pc:docMk/>
            <pc:sldMk cId="2122012861" sldId="261"/>
            <ac:picMk id="9" creationId="{8E2D14F2-8526-93B1-F407-986E16C01F8C}"/>
          </ac:picMkLst>
        </pc:picChg>
        <pc:picChg chg="add mod">
          <ac:chgData name="Hannah Gates" userId="dbf0f8eb549c1739" providerId="LiveId" clId="{6A5C56FD-3931-416F-A523-CEE459FA779F}" dt="2025-04-28T22:32:55.843" v="3897" actId="1076"/>
          <ac:picMkLst>
            <pc:docMk/>
            <pc:sldMk cId="2122012861" sldId="261"/>
            <ac:picMk id="11" creationId="{8CE81045-8C0F-9FC9-A5A1-E56C1F6CDD3C}"/>
          </ac:picMkLst>
        </pc:picChg>
      </pc:sldChg>
      <pc:sldChg chg="addSp delSp modSp add mod">
        <pc:chgData name="Hannah Gates" userId="dbf0f8eb549c1739" providerId="LiveId" clId="{6A5C56FD-3931-416F-A523-CEE459FA779F}" dt="2025-04-28T22:59:45.817" v="4797" actId="207"/>
        <pc:sldMkLst>
          <pc:docMk/>
          <pc:sldMk cId="1926802647" sldId="262"/>
        </pc:sldMkLst>
        <pc:spChg chg="del mod">
          <ac:chgData name="Hannah Gates" userId="dbf0f8eb549c1739" providerId="LiveId" clId="{6A5C56FD-3931-416F-A523-CEE459FA779F}" dt="2025-04-28T22:48:54.496" v="4582" actId="478"/>
          <ac:spMkLst>
            <pc:docMk/>
            <pc:sldMk cId="1926802647" sldId="262"/>
            <ac:spMk id="2" creationId="{305D2A8F-3CA8-90E3-6B0B-86A507E6F413}"/>
          </ac:spMkLst>
        </pc:spChg>
        <pc:spChg chg="mod">
          <ac:chgData name="Hannah Gates" userId="dbf0f8eb549c1739" providerId="LiveId" clId="{6A5C56FD-3931-416F-A523-CEE459FA779F}" dt="2025-04-28T22:51:32.967" v="4628" actId="1036"/>
          <ac:spMkLst>
            <pc:docMk/>
            <pc:sldMk cId="1926802647" sldId="262"/>
            <ac:spMk id="3" creationId="{CD6F7231-EBF2-B7F8-4985-38B5E5D626F6}"/>
          </ac:spMkLst>
        </pc:spChg>
        <pc:spChg chg="add del mod">
          <ac:chgData name="Hannah Gates" userId="dbf0f8eb549c1739" providerId="LiveId" clId="{6A5C56FD-3931-416F-A523-CEE459FA779F}" dt="2025-04-28T22:48:57.776" v="4584" actId="478"/>
          <ac:spMkLst>
            <pc:docMk/>
            <pc:sldMk cId="1926802647" sldId="262"/>
            <ac:spMk id="5" creationId="{DBA6B111-665C-0790-81C3-781269CD26A9}"/>
          </ac:spMkLst>
        </pc:spChg>
        <pc:spChg chg="add mod">
          <ac:chgData name="Hannah Gates" userId="dbf0f8eb549c1739" providerId="LiveId" clId="{6A5C56FD-3931-416F-A523-CEE459FA779F}" dt="2025-04-28T22:48:55.195" v="4583"/>
          <ac:spMkLst>
            <pc:docMk/>
            <pc:sldMk cId="1926802647" sldId="262"/>
            <ac:spMk id="6" creationId="{CD606CC6-C45D-2F13-46DB-18AF3E64194C}"/>
          </ac:spMkLst>
        </pc:spChg>
        <pc:spChg chg="add mod">
          <ac:chgData name="Hannah Gates" userId="dbf0f8eb549c1739" providerId="LiveId" clId="{6A5C56FD-3931-416F-A523-CEE459FA779F}" dt="2025-04-28T22:54:10.293" v="4788" actId="20577"/>
          <ac:spMkLst>
            <pc:docMk/>
            <pc:sldMk cId="1926802647" sldId="262"/>
            <ac:spMk id="7" creationId="{2AB36FE8-AE6F-C9B3-888D-8F6CE5DBA5ED}"/>
          </ac:spMkLst>
        </pc:spChg>
        <pc:spChg chg="add del mod">
          <ac:chgData name="Hannah Gates" userId="dbf0f8eb549c1739" providerId="LiveId" clId="{6A5C56FD-3931-416F-A523-CEE459FA779F}" dt="2025-04-28T22:51:43.839" v="4629" actId="478"/>
          <ac:spMkLst>
            <pc:docMk/>
            <pc:sldMk cId="1926802647" sldId="262"/>
            <ac:spMk id="8" creationId="{4D567D52-27BB-7F3A-F34E-E534E5D521ED}"/>
          </ac:spMkLst>
        </pc:spChg>
        <pc:spChg chg="add del mod">
          <ac:chgData name="Hannah Gates" userId="dbf0f8eb549c1739" providerId="LiveId" clId="{6A5C56FD-3931-416F-A523-CEE459FA779F}" dt="2025-04-28T22:51:44.963" v="4630" actId="478"/>
          <ac:spMkLst>
            <pc:docMk/>
            <pc:sldMk cId="1926802647" sldId="262"/>
            <ac:spMk id="9" creationId="{9E2B2B02-FDAB-D96C-C33C-D0257FA33CCC}"/>
          </ac:spMkLst>
        </pc:spChg>
        <pc:spChg chg="add del mod">
          <ac:chgData name="Hannah Gates" userId="dbf0f8eb549c1739" providerId="LiveId" clId="{6A5C56FD-3931-416F-A523-CEE459FA779F}" dt="2025-04-28T22:54:25.123" v="4790" actId="478"/>
          <ac:spMkLst>
            <pc:docMk/>
            <pc:sldMk cId="1926802647" sldId="262"/>
            <ac:spMk id="12" creationId="{EBDF8053-5462-EE38-4CFB-EC1CBC2B220F}"/>
          </ac:spMkLst>
        </pc:spChg>
        <pc:picChg chg="add mod">
          <ac:chgData name="Hannah Gates" userId="dbf0f8eb549c1739" providerId="LiveId" clId="{6A5C56FD-3931-416F-A523-CEE459FA779F}" dt="2025-04-28T22:54:38.291" v="4791" actId="207"/>
          <ac:picMkLst>
            <pc:docMk/>
            <pc:sldMk cId="1926802647" sldId="262"/>
            <ac:picMk id="11" creationId="{D0E06D8B-D098-36FE-189F-D595A3C0D76D}"/>
          </ac:picMkLst>
        </pc:picChg>
        <pc:picChg chg="add mod">
          <ac:chgData name="Hannah Gates" userId="dbf0f8eb549c1739" providerId="LiveId" clId="{6A5C56FD-3931-416F-A523-CEE459FA779F}" dt="2025-04-28T22:59:45.817" v="4797" actId="207"/>
          <ac:picMkLst>
            <pc:docMk/>
            <pc:sldMk cId="1926802647" sldId="262"/>
            <ac:picMk id="14" creationId="{4546B669-1F42-2D8A-77C0-18E90AA75D9D}"/>
          </ac:picMkLst>
        </pc:picChg>
      </pc:sldChg>
      <pc:sldChg chg="addSp delSp modSp add mod">
        <pc:chgData name="Hannah Gates" userId="dbf0f8eb549c1739" providerId="LiveId" clId="{6A5C56FD-3931-416F-A523-CEE459FA779F}" dt="2025-04-28T23:08:43.104" v="4846" actId="14100"/>
        <pc:sldMkLst>
          <pc:docMk/>
          <pc:sldMk cId="1737850467" sldId="263"/>
        </pc:sldMkLst>
        <pc:spChg chg="mod">
          <ac:chgData name="Hannah Gates" userId="dbf0f8eb549c1739" providerId="LiveId" clId="{6A5C56FD-3931-416F-A523-CEE459FA779F}" dt="2025-04-28T23:08:26.667" v="4840" actId="1076"/>
          <ac:spMkLst>
            <pc:docMk/>
            <pc:sldMk cId="1737850467" sldId="263"/>
            <ac:spMk id="2" creationId="{4129B552-1478-D386-5C8E-EB8930F93622}"/>
          </ac:spMkLst>
        </pc:spChg>
        <pc:spChg chg="add mod">
          <ac:chgData name="Hannah Gates" userId="dbf0f8eb549c1739" providerId="LiveId" clId="{6A5C56FD-3931-416F-A523-CEE459FA779F}" dt="2025-04-28T23:08:37.913" v="4845" actId="113"/>
          <ac:spMkLst>
            <pc:docMk/>
            <pc:sldMk cId="1737850467" sldId="263"/>
            <ac:spMk id="3" creationId="{07149E75-AFB9-173C-669F-2BB5C2AAFAFB}"/>
          </ac:spMkLst>
        </pc:spChg>
        <pc:spChg chg="del">
          <ac:chgData name="Hannah Gates" userId="dbf0f8eb549c1739" providerId="LiveId" clId="{6A5C56FD-3931-416F-A523-CEE459FA779F}" dt="2025-04-28T22:45:04.596" v="4572" actId="478"/>
          <ac:spMkLst>
            <pc:docMk/>
            <pc:sldMk cId="1737850467" sldId="263"/>
            <ac:spMk id="3" creationId="{87445157-7ACD-D528-7435-5DC7B0E5EB82}"/>
          </ac:spMkLst>
        </pc:spChg>
        <pc:spChg chg="add mod">
          <ac:chgData name="Hannah Gates" userId="dbf0f8eb549c1739" providerId="LiveId" clId="{6A5C56FD-3931-416F-A523-CEE459FA779F}" dt="2025-04-28T23:08:43.104" v="4846" actId="14100"/>
          <ac:spMkLst>
            <pc:docMk/>
            <pc:sldMk cId="1737850467" sldId="263"/>
            <ac:spMk id="4" creationId="{7399FC16-6C0F-639F-17EB-AC248D6EA000}"/>
          </ac:spMkLst>
        </pc:spChg>
        <pc:spChg chg="add mod">
          <ac:chgData name="Hannah Gates" userId="dbf0f8eb549c1739" providerId="LiveId" clId="{6A5C56FD-3931-416F-A523-CEE459FA779F}" dt="2025-04-28T23:08:37.913" v="4845" actId="113"/>
          <ac:spMkLst>
            <pc:docMk/>
            <pc:sldMk cId="1737850467" sldId="263"/>
            <ac:spMk id="5" creationId="{D33703C9-31F9-8731-55F2-FEC56E224488}"/>
          </ac:spMkLst>
        </pc:spChg>
      </pc:sldChg>
      <pc:sldChg chg="addSp delSp modSp add mod">
        <pc:chgData name="Hannah Gates" userId="dbf0f8eb549c1739" providerId="LiveId" clId="{6A5C56FD-3931-416F-A523-CEE459FA779F}" dt="2025-04-28T23:08:48.904" v="4847" actId="113"/>
        <pc:sldMkLst>
          <pc:docMk/>
          <pc:sldMk cId="470938759" sldId="264"/>
        </pc:sldMkLst>
        <pc:spChg chg="del mod">
          <ac:chgData name="Hannah Gates" userId="dbf0f8eb549c1739" providerId="LiveId" clId="{6A5C56FD-3931-416F-A523-CEE459FA779F}" dt="2025-04-28T22:44:44.502" v="4566" actId="478"/>
          <ac:spMkLst>
            <pc:docMk/>
            <pc:sldMk cId="470938759" sldId="264"/>
            <ac:spMk id="2" creationId="{EC6E76B8-92E0-049E-8851-0DE29C5083D8}"/>
          </ac:spMkLst>
        </pc:spChg>
        <pc:spChg chg="add mod">
          <ac:chgData name="Hannah Gates" userId="dbf0f8eb549c1739" providerId="LiveId" clId="{6A5C56FD-3931-416F-A523-CEE459FA779F}" dt="2025-04-28T23:08:48.904" v="4847" actId="113"/>
          <ac:spMkLst>
            <pc:docMk/>
            <pc:sldMk cId="470938759" sldId="264"/>
            <ac:spMk id="8" creationId="{EF89F819-9F6F-527D-B76F-8DB234D208AD}"/>
          </ac:spMkLst>
        </pc:spChg>
        <pc:spChg chg="add del mod">
          <ac:chgData name="Hannah Gates" userId="dbf0f8eb549c1739" providerId="LiveId" clId="{6A5C56FD-3931-416F-A523-CEE459FA779F}" dt="2025-04-28T22:44:48.480" v="4568" actId="478"/>
          <ac:spMkLst>
            <pc:docMk/>
            <pc:sldMk cId="470938759" sldId="264"/>
            <ac:spMk id="11" creationId="{B81125FE-4839-52CB-90CE-73C355894872}"/>
          </ac:spMkLst>
        </pc:spChg>
        <pc:spChg chg="add mod">
          <ac:chgData name="Hannah Gates" userId="dbf0f8eb549c1739" providerId="LiveId" clId="{6A5C56FD-3931-416F-A523-CEE459FA779F}" dt="2025-04-28T22:44:44.972" v="4567"/>
          <ac:spMkLst>
            <pc:docMk/>
            <pc:sldMk cId="470938759" sldId="264"/>
            <ac:spMk id="12" creationId="{C0CF1D66-6B9D-C12F-B679-63BC50116865}"/>
          </ac:spMkLst>
        </pc:spChg>
        <pc:picChg chg="add mod">
          <ac:chgData name="Hannah Gates" userId="dbf0f8eb549c1739" providerId="LiveId" clId="{6A5C56FD-3931-416F-A523-CEE459FA779F}" dt="2025-04-28T22:44:55.114" v="4570" actId="14100"/>
          <ac:picMkLst>
            <pc:docMk/>
            <pc:sldMk cId="470938759" sldId="264"/>
            <ac:picMk id="4" creationId="{65D913FD-5B88-7BD2-B0FB-8FA5BD42A075}"/>
          </ac:picMkLst>
        </pc:picChg>
        <pc:picChg chg="del">
          <ac:chgData name="Hannah Gates" userId="dbf0f8eb549c1739" providerId="LiveId" clId="{6A5C56FD-3931-416F-A523-CEE459FA779F}" dt="2025-04-28T22:30:07.098" v="3828" actId="478"/>
          <ac:picMkLst>
            <pc:docMk/>
            <pc:sldMk cId="470938759" sldId="264"/>
            <ac:picMk id="5" creationId="{CFFB98D4-44E2-5610-46DE-37E24FF6A854}"/>
          </ac:picMkLst>
        </pc:picChg>
        <pc:picChg chg="add mod">
          <ac:chgData name="Hannah Gates" userId="dbf0f8eb549c1739" providerId="LiveId" clId="{6A5C56FD-3931-416F-A523-CEE459FA779F}" dt="2025-04-28T22:44:57.543" v="4571" actId="14100"/>
          <ac:picMkLst>
            <pc:docMk/>
            <pc:sldMk cId="470938759" sldId="264"/>
            <ac:picMk id="6" creationId="{4BB47CE9-49F4-A9CD-23C4-EF8319A794DA}"/>
          </ac:picMkLst>
        </pc:picChg>
        <pc:picChg chg="del">
          <ac:chgData name="Hannah Gates" userId="dbf0f8eb549c1739" providerId="LiveId" clId="{6A5C56FD-3931-416F-A523-CEE459FA779F}" dt="2025-04-28T22:30:07.098" v="3828" actId="478"/>
          <ac:picMkLst>
            <pc:docMk/>
            <pc:sldMk cId="470938759" sldId="264"/>
            <ac:picMk id="7" creationId="{C9A06E74-E4C2-14C1-F0B1-F4E4BE62DFB0}"/>
          </ac:picMkLst>
        </pc:picChg>
        <pc:picChg chg="del">
          <ac:chgData name="Hannah Gates" userId="dbf0f8eb549c1739" providerId="LiveId" clId="{6A5C56FD-3931-416F-A523-CEE459FA779F}" dt="2025-04-28T22:29:57.260" v="3825" actId="478"/>
          <ac:picMkLst>
            <pc:docMk/>
            <pc:sldMk cId="470938759" sldId="264"/>
            <ac:picMk id="9" creationId="{AE4F1E0D-A2A6-5E94-1739-5D0ACA3E55EC}"/>
          </ac:picMkLst>
        </pc:picChg>
      </pc:sldChg>
      <pc:sldChg chg="addSp delSp modSp new mod modClrScheme chgLayout">
        <pc:chgData name="Hannah Gates" userId="dbf0f8eb549c1739" providerId="LiveId" clId="{6A5C56FD-3931-416F-A523-CEE459FA779F}" dt="2025-04-28T23:09:46.762" v="4881" actId="122"/>
        <pc:sldMkLst>
          <pc:docMk/>
          <pc:sldMk cId="1086203609" sldId="265"/>
        </pc:sldMkLst>
        <pc:spChg chg="del mod ord">
          <ac:chgData name="Hannah Gates" userId="dbf0f8eb549c1739" providerId="LiveId" clId="{6A5C56FD-3931-416F-A523-CEE459FA779F}" dt="2025-04-28T23:09:30.270" v="4862" actId="700"/>
          <ac:spMkLst>
            <pc:docMk/>
            <pc:sldMk cId="1086203609" sldId="265"/>
            <ac:spMk id="2" creationId="{104747CA-9CC0-6C3E-E7BE-AD64ED2D2102}"/>
          </ac:spMkLst>
        </pc:spChg>
        <pc:spChg chg="del">
          <ac:chgData name="Hannah Gates" userId="dbf0f8eb549c1739" providerId="LiveId" clId="{6A5C56FD-3931-416F-A523-CEE459FA779F}" dt="2025-04-28T23:09:30.270" v="4862" actId="700"/>
          <ac:spMkLst>
            <pc:docMk/>
            <pc:sldMk cId="1086203609" sldId="265"/>
            <ac:spMk id="3" creationId="{0545E7C2-FD7C-133D-489C-D6202AE70842}"/>
          </ac:spMkLst>
        </pc:spChg>
        <pc:spChg chg="add mod ord">
          <ac:chgData name="Hannah Gates" userId="dbf0f8eb549c1739" providerId="LiveId" clId="{6A5C56FD-3931-416F-A523-CEE459FA779F}" dt="2025-04-28T23:09:46.762" v="4881" actId="122"/>
          <ac:spMkLst>
            <pc:docMk/>
            <pc:sldMk cId="1086203609" sldId="265"/>
            <ac:spMk id="4" creationId="{491088D3-3953-2A69-BF95-264E6E33C41B}"/>
          </ac:spMkLst>
        </pc:spChg>
      </pc:sldChg>
      <pc:sldChg chg="addSp delSp modSp add mod">
        <pc:chgData name="Hannah Gates" userId="dbf0f8eb549c1739" providerId="LiveId" clId="{6A5C56FD-3931-416F-A523-CEE459FA779F}" dt="2025-04-28T23:10:38.262" v="4923" actId="1076"/>
        <pc:sldMkLst>
          <pc:docMk/>
          <pc:sldMk cId="123010988" sldId="266"/>
        </pc:sldMkLst>
        <pc:spChg chg="del">
          <ac:chgData name="Hannah Gates" userId="dbf0f8eb549c1739" providerId="LiveId" clId="{6A5C56FD-3931-416F-A523-CEE459FA779F}" dt="2025-04-28T23:10:31.693" v="4921" actId="478"/>
          <ac:spMkLst>
            <pc:docMk/>
            <pc:sldMk cId="123010988" sldId="266"/>
            <ac:spMk id="3" creationId="{FEC86A3C-C5E8-77A9-5545-6B2195E63897}"/>
          </ac:spMkLst>
        </pc:spChg>
        <pc:spChg chg="del">
          <ac:chgData name="Hannah Gates" userId="dbf0f8eb549c1739" providerId="LiveId" clId="{6A5C56FD-3931-416F-A523-CEE459FA779F}" dt="2025-04-28T23:10:31.693" v="4921" actId="478"/>
          <ac:spMkLst>
            <pc:docMk/>
            <pc:sldMk cId="123010988" sldId="266"/>
            <ac:spMk id="4" creationId="{E5F3CFF5-66D5-E2E4-28CF-EF2F15B5AB47}"/>
          </ac:spMkLst>
        </pc:spChg>
        <pc:spChg chg="del">
          <ac:chgData name="Hannah Gates" userId="dbf0f8eb549c1739" providerId="LiveId" clId="{6A5C56FD-3931-416F-A523-CEE459FA779F}" dt="2025-04-28T23:10:31.693" v="4921" actId="478"/>
          <ac:spMkLst>
            <pc:docMk/>
            <pc:sldMk cId="123010988" sldId="266"/>
            <ac:spMk id="5" creationId="{1DB7B225-70C2-4821-432A-125A32CCD52F}"/>
          </ac:spMkLst>
        </pc:spChg>
        <pc:spChg chg="add mod">
          <ac:chgData name="Hannah Gates" userId="dbf0f8eb549c1739" providerId="LiveId" clId="{6A5C56FD-3931-416F-A523-CEE459FA779F}" dt="2025-04-28T23:10:34.641" v="4922" actId="1076"/>
          <ac:spMkLst>
            <pc:docMk/>
            <pc:sldMk cId="123010988" sldId="266"/>
            <ac:spMk id="6" creationId="{E085A5FE-5FF9-72FA-996D-B76623B72BF4}"/>
          </ac:spMkLst>
        </pc:spChg>
        <pc:spChg chg="add mod">
          <ac:chgData name="Hannah Gates" userId="dbf0f8eb549c1739" providerId="LiveId" clId="{6A5C56FD-3931-416F-A523-CEE459FA779F}" dt="2025-04-28T23:10:38.262" v="4923" actId="1076"/>
          <ac:spMkLst>
            <pc:docMk/>
            <pc:sldMk cId="123010988" sldId="266"/>
            <ac:spMk id="7" creationId="{A81EF132-59B8-1044-C2A6-43B16502FA18}"/>
          </ac:spMkLst>
        </pc:spChg>
      </pc:sldChg>
    </pc:docChg>
  </pc:docChgLst>
  <pc:docChgLst>
    <pc:chgData name="Zargar, Mohammad Reza [C B E]" userId="jgewxo3B0giCDflluAZfYLXsz5NcmAwwGdcsFuuDglw=" providerId="None" clId="Web-{B15AC583-F912-47A5-9A69-943C29972A5B}"/>
    <pc:docChg chg="modSld">
      <pc:chgData name="Zargar, Mohammad Reza [C B E]" userId="jgewxo3B0giCDflluAZfYLXsz5NcmAwwGdcsFuuDglw=" providerId="None" clId="Web-{B15AC583-F912-47A5-9A69-943C29972A5B}" dt="2025-05-08T22:26:20.855" v="3" actId="1076"/>
      <pc:docMkLst>
        <pc:docMk/>
      </pc:docMkLst>
      <pc:sldChg chg="addSp delSp modSp">
        <pc:chgData name="Zargar, Mohammad Reza [C B E]" userId="jgewxo3B0giCDflluAZfYLXsz5NcmAwwGdcsFuuDglw=" providerId="None" clId="Web-{B15AC583-F912-47A5-9A69-943C29972A5B}" dt="2025-05-08T22:26:20.855" v="3" actId="1076"/>
        <pc:sldMkLst>
          <pc:docMk/>
          <pc:sldMk cId="629351763" sldId="267"/>
        </pc:sldMkLst>
        <pc:picChg chg="add mod">
          <ac:chgData name="Zargar, Mohammad Reza [C B E]" userId="jgewxo3B0giCDflluAZfYLXsz5NcmAwwGdcsFuuDglw=" providerId="None" clId="Web-{B15AC583-F912-47A5-9A69-943C29972A5B}" dt="2025-05-08T22:26:20.855" v="3" actId="1076"/>
          <ac:picMkLst>
            <pc:docMk/>
            <pc:sldMk cId="629351763" sldId="267"/>
            <ac:picMk id="4" creationId="{92FC0633-83A2-86D0-89C3-72118084E807}"/>
          </ac:picMkLst>
        </pc:picChg>
        <pc:picChg chg="del">
          <ac:chgData name="Zargar, Mohammad Reza [C B E]" userId="jgewxo3B0giCDflluAZfYLXsz5NcmAwwGdcsFuuDglw=" providerId="None" clId="Web-{B15AC583-F912-47A5-9A69-943C29972A5B}" dt="2025-05-08T22:25:56.433" v="0"/>
          <ac:picMkLst>
            <pc:docMk/>
            <pc:sldMk cId="629351763" sldId="267"/>
            <ac:picMk id="8" creationId="{3E52193E-434B-209F-606D-2021960AE591}"/>
          </ac:picMkLst>
        </pc:picChg>
      </pc:sldChg>
    </pc:docChg>
  </pc:docChgLst>
  <pc:docChgLst>
    <pc:chgData name="Gates, Hannah [BCB]" userId="qbIMGsIAV7MhY/gZBFVhyGJUYjAcSqyVV37COJbWnYQ=" providerId="None" clId="Web-{2137EEFB-DCFF-45EC-8760-ABCDDC32B6E4}"/>
    <pc:docChg chg="modSld">
      <pc:chgData name="Gates, Hannah [BCB]" userId="qbIMGsIAV7MhY/gZBFVhyGJUYjAcSqyVV37COJbWnYQ=" providerId="None" clId="Web-{2137EEFB-DCFF-45EC-8760-ABCDDC32B6E4}" dt="2025-04-28T23:28:54.750" v="9" actId="14100"/>
      <pc:docMkLst>
        <pc:docMk/>
      </pc:docMkLst>
      <pc:sldChg chg="modSp">
        <pc:chgData name="Gates, Hannah [BCB]" userId="qbIMGsIAV7MhY/gZBFVhyGJUYjAcSqyVV37COJbWnYQ=" providerId="None" clId="Web-{2137EEFB-DCFF-45EC-8760-ABCDDC32B6E4}" dt="2025-04-28T23:28:54.750" v="9" actId="14100"/>
        <pc:sldMkLst>
          <pc:docMk/>
          <pc:sldMk cId="426337773" sldId="260"/>
        </pc:sldMkLst>
        <pc:graphicFrameChg chg="mod">
          <ac:chgData name="Gates, Hannah [BCB]" userId="qbIMGsIAV7MhY/gZBFVhyGJUYjAcSqyVV37COJbWnYQ=" providerId="None" clId="Web-{2137EEFB-DCFF-45EC-8760-ABCDDC32B6E4}" dt="2025-04-28T23:28:45.500" v="7" actId="1076"/>
          <ac:graphicFrameMkLst>
            <pc:docMk/>
            <pc:sldMk cId="426337773" sldId="260"/>
            <ac:graphicFrameMk id="15" creationId="{3B8ED28A-23BA-030F-DF96-DD328BD3B926}"/>
          </ac:graphicFrameMkLst>
        </pc:graphicFrameChg>
        <pc:picChg chg="mod">
          <ac:chgData name="Gates, Hannah [BCB]" userId="qbIMGsIAV7MhY/gZBFVhyGJUYjAcSqyVV37COJbWnYQ=" providerId="None" clId="Web-{2137EEFB-DCFF-45EC-8760-ABCDDC32B6E4}" dt="2025-04-28T23:28:54.750" v="9" actId="14100"/>
          <ac:picMkLst>
            <pc:docMk/>
            <pc:sldMk cId="426337773" sldId="260"/>
            <ac:picMk id="4" creationId="{B1462D44-9397-5530-B01C-E2EAE6F24603}"/>
          </ac:picMkLst>
        </pc:picChg>
      </pc:sldChg>
    </pc:docChg>
  </pc:docChgLst>
  <pc:docChgLst>
    <pc:chgData name="Sristi Dey" userId="amSflMPUKjEgOqm2WPw9kBgPwVOs7gYxt8HbbQex2YQ=" providerId="None" clId="Web-{D8ACE5DA-6D2F-4ABD-8451-848E2FAB06BC}"/>
    <pc:docChg chg="modSld">
      <pc:chgData name="Sristi Dey" userId="amSflMPUKjEgOqm2WPw9kBgPwVOs7gYxt8HbbQex2YQ=" providerId="None" clId="Web-{D8ACE5DA-6D2F-4ABD-8451-848E2FAB06BC}" dt="2025-05-07T18:36:38.381" v="19" actId="14100"/>
      <pc:docMkLst>
        <pc:docMk/>
      </pc:docMkLst>
      <pc:sldChg chg="addSp delSp modSp">
        <pc:chgData name="Sristi Dey" userId="amSflMPUKjEgOqm2WPw9kBgPwVOs7gYxt8HbbQex2YQ=" providerId="None" clId="Web-{D8ACE5DA-6D2F-4ABD-8451-848E2FAB06BC}" dt="2025-05-07T18:36:38.381" v="19" actId="14100"/>
        <pc:sldMkLst>
          <pc:docMk/>
          <pc:sldMk cId="123010988" sldId="266"/>
        </pc:sldMkLst>
        <pc:picChg chg="del">
          <ac:chgData name="Sristi Dey" userId="amSflMPUKjEgOqm2WPw9kBgPwVOs7gYxt8HbbQex2YQ=" providerId="None" clId="Web-{D8ACE5DA-6D2F-4ABD-8451-848E2FAB06BC}" dt="2025-05-07T18:31:03.741" v="0"/>
          <ac:picMkLst>
            <pc:docMk/>
            <pc:sldMk cId="123010988" sldId="266"/>
            <ac:picMk id="3" creationId="{03AF9C01-91D7-17D0-2215-6C127387CAFD}"/>
          </ac:picMkLst>
        </pc:picChg>
        <pc:picChg chg="add del mod">
          <ac:chgData name="Sristi Dey" userId="amSflMPUKjEgOqm2WPw9kBgPwVOs7gYxt8HbbQex2YQ=" providerId="None" clId="Web-{D8ACE5DA-6D2F-4ABD-8451-848E2FAB06BC}" dt="2025-05-07T18:32:00.975" v="8"/>
          <ac:picMkLst>
            <pc:docMk/>
            <pc:sldMk cId="123010988" sldId="266"/>
            <ac:picMk id="8" creationId="{81BD53CA-5B9B-6FB1-C7BF-BB0B228900FF}"/>
          </ac:picMkLst>
        </pc:picChg>
        <pc:picChg chg="add mod">
          <ac:chgData name="Sristi Dey" userId="amSflMPUKjEgOqm2WPw9kBgPwVOs7gYxt8HbbQex2YQ=" providerId="None" clId="Web-{D8ACE5DA-6D2F-4ABD-8451-848E2FAB06BC}" dt="2025-05-07T18:36:38.381" v="19" actId="14100"/>
          <ac:picMkLst>
            <pc:docMk/>
            <pc:sldMk cId="123010988" sldId="266"/>
            <ac:picMk id="9" creationId="{AD989941-88BF-2EBD-FCEC-C58F1AF311DA}"/>
          </ac:picMkLst>
        </pc:picChg>
      </pc:sldChg>
    </pc:docChg>
  </pc:docChgLst>
  <pc:docChgLst>
    <pc:chgData name="Zargar, Mohammad Reza [C B E]" userId="jgewxo3B0giCDflluAZfYLXsz5NcmAwwGdcsFuuDglw=" providerId="None" clId="Web-{39481591-1EF2-4054-92CC-AC8872250618}"/>
    <pc:docChg chg="modSld">
      <pc:chgData name="Zargar, Mohammad Reza [C B E]" userId="jgewxo3B0giCDflluAZfYLXsz5NcmAwwGdcsFuuDglw=" providerId="None" clId="Web-{39481591-1EF2-4054-92CC-AC8872250618}" dt="2025-05-07T17:12:23.828" v="19" actId="1076"/>
      <pc:docMkLst>
        <pc:docMk/>
      </pc:docMkLst>
      <pc:sldChg chg="addSp modSp">
        <pc:chgData name="Zargar, Mohammad Reza [C B E]" userId="jgewxo3B0giCDflluAZfYLXsz5NcmAwwGdcsFuuDglw=" providerId="None" clId="Web-{39481591-1EF2-4054-92CC-AC8872250618}" dt="2025-05-07T17:07:18.003" v="4" actId="1076"/>
        <pc:sldMkLst>
          <pc:docMk/>
          <pc:sldMk cId="1617569885" sldId="268"/>
        </pc:sldMkLst>
        <pc:picChg chg="add mod">
          <ac:chgData name="Zargar, Mohammad Reza [C B E]" userId="jgewxo3B0giCDflluAZfYLXsz5NcmAwwGdcsFuuDglw=" providerId="None" clId="Web-{39481591-1EF2-4054-92CC-AC8872250618}" dt="2025-05-07T17:07:18.003" v="4" actId="1076"/>
          <ac:picMkLst>
            <pc:docMk/>
            <pc:sldMk cId="1617569885" sldId="268"/>
            <ac:picMk id="3" creationId="{85704474-B69B-5842-A4C1-0E5F0A8B1DF3}"/>
          </ac:picMkLst>
        </pc:picChg>
      </pc:sldChg>
      <pc:sldChg chg="addSp modSp">
        <pc:chgData name="Zargar, Mohammad Reza [C B E]" userId="jgewxo3B0giCDflluAZfYLXsz5NcmAwwGdcsFuuDglw=" providerId="None" clId="Web-{39481591-1EF2-4054-92CC-AC8872250618}" dt="2025-05-07T17:12:23.828" v="19" actId="1076"/>
        <pc:sldMkLst>
          <pc:docMk/>
          <pc:sldMk cId="1950293956" sldId="269"/>
        </pc:sldMkLst>
        <pc:picChg chg="add mod">
          <ac:chgData name="Zargar, Mohammad Reza [C B E]" userId="jgewxo3B0giCDflluAZfYLXsz5NcmAwwGdcsFuuDglw=" providerId="None" clId="Web-{39481591-1EF2-4054-92CC-AC8872250618}" dt="2025-05-07T17:12:23.828" v="19" actId="1076"/>
          <ac:picMkLst>
            <pc:docMk/>
            <pc:sldMk cId="1950293956" sldId="269"/>
            <ac:picMk id="3" creationId="{E6E6C4DB-8D95-3869-4E5A-76664388C2E3}"/>
          </ac:picMkLst>
        </pc:picChg>
        <pc:picChg chg="add mod">
          <ac:chgData name="Zargar, Mohammad Reza [C B E]" userId="jgewxo3B0giCDflluAZfYLXsz5NcmAwwGdcsFuuDglw=" providerId="None" clId="Web-{39481591-1EF2-4054-92CC-AC8872250618}" dt="2025-05-07T17:12:20.499" v="18" actId="1076"/>
          <ac:picMkLst>
            <pc:docMk/>
            <pc:sldMk cId="1950293956" sldId="269"/>
            <ac:picMk id="4" creationId="{77F3A31A-3046-DD17-EC05-731BD7ED1B65}"/>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55E0A1-52A7-4B25-9C72-83DADA7A5793}"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C614F1B1-4039-4B9C-9836-24F69EB68C76}">
      <dgm:prSet custT="1"/>
      <dgm:spPr/>
      <dgm:t>
        <a:bodyPr/>
        <a:lstStyle/>
        <a:p>
          <a:pPr>
            <a:lnSpc>
              <a:spcPct val="100000"/>
            </a:lnSpc>
            <a:defRPr b="1"/>
          </a:pPr>
          <a:r>
            <a:rPr lang="en-US" sz="1600" b="1" i="0" baseline="0" dirty="0"/>
            <a:t>System Selection and Preparation: </a:t>
          </a:r>
          <a:endParaRPr lang="en-US" sz="1600" dirty="0"/>
        </a:p>
      </dgm:t>
    </dgm:pt>
    <dgm:pt modelId="{38BC1265-38D2-467B-A400-9A3B9FEB614E}" type="parTrans" cxnId="{3C542F44-4B00-4913-B55B-D26252879260}">
      <dgm:prSet/>
      <dgm:spPr/>
      <dgm:t>
        <a:bodyPr/>
        <a:lstStyle/>
        <a:p>
          <a:endParaRPr lang="en-US"/>
        </a:p>
      </dgm:t>
    </dgm:pt>
    <dgm:pt modelId="{CC78B52F-8E79-4FD2-A6B5-6E135AFBAD7A}" type="sibTrans" cxnId="{3C542F44-4B00-4913-B55B-D26252879260}">
      <dgm:prSet/>
      <dgm:spPr/>
      <dgm:t>
        <a:bodyPr/>
        <a:lstStyle/>
        <a:p>
          <a:endParaRPr lang="en-US"/>
        </a:p>
      </dgm:t>
    </dgm:pt>
    <dgm:pt modelId="{4C0971EB-DFA1-49CB-BF23-E3510D0381D6}">
      <dgm:prSet custT="1"/>
      <dgm:spPr/>
      <dgm:t>
        <a:bodyPr/>
        <a:lstStyle/>
        <a:p>
          <a:pPr>
            <a:lnSpc>
              <a:spcPct val="100000"/>
            </a:lnSpc>
          </a:pPr>
          <a:r>
            <a:rPr lang="en-US" sz="1600" dirty="0"/>
            <a:t>3,6-bis(4,5-dihydro-1H-imidazol-2-yl)-9H-carbazole was loaded into </a:t>
          </a:r>
          <a:r>
            <a:rPr lang="en-US" sz="1600" dirty="0" err="1"/>
            <a:t>WebMO</a:t>
          </a:r>
          <a:r>
            <a:rPr lang="en-US" sz="1600" dirty="0"/>
            <a:t> and exported as a </a:t>
          </a:r>
          <a:r>
            <a:rPr lang="en-US" sz="1600" dirty="0" err="1"/>
            <a:t>pdb</a:t>
          </a:r>
          <a:r>
            <a:rPr lang="en-US" sz="1600" dirty="0"/>
            <a:t>. </a:t>
          </a:r>
        </a:p>
      </dgm:t>
    </dgm:pt>
    <dgm:pt modelId="{92407A51-C332-4218-9A6F-AAA4CDAC34C0}" type="parTrans" cxnId="{B7507274-17E5-4F56-8154-5673B6CD71B5}">
      <dgm:prSet/>
      <dgm:spPr/>
      <dgm:t>
        <a:bodyPr/>
        <a:lstStyle/>
        <a:p>
          <a:endParaRPr lang="en-US"/>
        </a:p>
      </dgm:t>
    </dgm:pt>
    <dgm:pt modelId="{2CEB4A9F-7F39-437F-9310-03D88D360ECD}" type="sibTrans" cxnId="{B7507274-17E5-4F56-8154-5673B6CD71B5}">
      <dgm:prSet/>
      <dgm:spPr/>
      <dgm:t>
        <a:bodyPr/>
        <a:lstStyle/>
        <a:p>
          <a:endParaRPr lang="en-US"/>
        </a:p>
      </dgm:t>
    </dgm:pt>
    <dgm:pt modelId="{2F978A00-5E89-4E16-B14A-8F6471C9984A}">
      <dgm:prSet custT="1"/>
      <dgm:spPr/>
      <dgm:t>
        <a:bodyPr/>
        <a:lstStyle/>
        <a:p>
          <a:pPr>
            <a:lnSpc>
              <a:spcPct val="100000"/>
            </a:lnSpc>
          </a:pPr>
          <a:r>
            <a:rPr lang="en-US" sz="1600" dirty="0"/>
            <a:t>Open Babel was utilized to convert the ligand PDB to a readable input file for Gaussian16.</a:t>
          </a:r>
        </a:p>
      </dgm:t>
    </dgm:pt>
    <dgm:pt modelId="{B47622A5-3BBB-4185-9566-AEFF1E31F08F}" type="parTrans" cxnId="{73C3E724-BA60-47D8-BEE0-85A8D7425644}">
      <dgm:prSet/>
      <dgm:spPr/>
      <dgm:t>
        <a:bodyPr/>
        <a:lstStyle/>
        <a:p>
          <a:endParaRPr lang="en-US"/>
        </a:p>
      </dgm:t>
    </dgm:pt>
    <dgm:pt modelId="{57A64403-18B4-4649-8EE9-A77DDC87E88C}" type="sibTrans" cxnId="{73C3E724-BA60-47D8-BEE0-85A8D7425644}">
      <dgm:prSet/>
      <dgm:spPr/>
      <dgm:t>
        <a:bodyPr/>
        <a:lstStyle/>
        <a:p>
          <a:endParaRPr lang="en-US"/>
        </a:p>
      </dgm:t>
    </dgm:pt>
    <dgm:pt modelId="{CBF6F117-9788-4410-A4C9-1C347234814D}">
      <dgm:prSet custT="1"/>
      <dgm:spPr/>
      <dgm:t>
        <a:bodyPr/>
        <a:lstStyle/>
        <a:p>
          <a:pPr>
            <a:lnSpc>
              <a:spcPct val="100000"/>
            </a:lnSpc>
          </a:pPr>
          <a:r>
            <a:rPr lang="en-US" sz="1600" dirty="0"/>
            <a:t>The DNA crystal structure (PDB ID: 195D) was obtained from the Protein Data Bank and cleaned using </a:t>
          </a:r>
          <a:r>
            <a:rPr lang="en-US" sz="1600" dirty="0" err="1"/>
            <a:t>PyMOL</a:t>
          </a:r>
          <a:r>
            <a:rPr lang="en-US" sz="1600" dirty="0"/>
            <a:t> where water molecules and the original ligand are removed to achieve a DNA only </a:t>
          </a:r>
          <a:r>
            <a:rPr lang="en-US" sz="1600" dirty="0" err="1"/>
            <a:t>pdb</a:t>
          </a:r>
          <a:r>
            <a:rPr lang="en-US" sz="1600" dirty="0"/>
            <a:t> file.</a:t>
          </a:r>
        </a:p>
      </dgm:t>
    </dgm:pt>
    <dgm:pt modelId="{33FC3E31-D9ED-4547-B7AA-2F0EDBD69C49}" type="parTrans" cxnId="{159016CF-E9E0-4EEE-B388-B0396D3CD355}">
      <dgm:prSet/>
      <dgm:spPr/>
      <dgm:t>
        <a:bodyPr/>
        <a:lstStyle/>
        <a:p>
          <a:endParaRPr lang="en-US"/>
        </a:p>
      </dgm:t>
    </dgm:pt>
    <dgm:pt modelId="{507AE6DF-D0AA-46F2-9004-5D77FF35735B}" type="sibTrans" cxnId="{159016CF-E9E0-4EEE-B388-B0396D3CD355}">
      <dgm:prSet/>
      <dgm:spPr/>
      <dgm:t>
        <a:bodyPr/>
        <a:lstStyle/>
        <a:p>
          <a:endParaRPr lang="en-US"/>
        </a:p>
      </dgm:t>
    </dgm:pt>
    <dgm:pt modelId="{776A12C5-97CE-4CFA-A0C3-5AE36E8289C3}">
      <dgm:prSet custT="1"/>
      <dgm:spPr/>
      <dgm:t>
        <a:bodyPr/>
        <a:lstStyle/>
        <a:p>
          <a:pPr>
            <a:lnSpc>
              <a:spcPct val="100000"/>
            </a:lnSpc>
            <a:defRPr b="1"/>
          </a:pPr>
          <a:r>
            <a:rPr lang="en-US" sz="1600" b="1" i="0" baseline="0" dirty="0"/>
            <a:t>Molecular Geometry Optimization</a:t>
          </a:r>
          <a:r>
            <a:rPr lang="en-US" sz="1600" b="0" i="0" baseline="0" dirty="0"/>
            <a:t>:</a:t>
          </a:r>
          <a:endParaRPr lang="en-US" sz="1600" dirty="0"/>
        </a:p>
      </dgm:t>
    </dgm:pt>
    <dgm:pt modelId="{EB14B967-67CC-4CC6-83B0-5786575B1503}" type="parTrans" cxnId="{B0EC6DA5-F425-4FFF-AFAA-7E2F03717E20}">
      <dgm:prSet/>
      <dgm:spPr/>
      <dgm:t>
        <a:bodyPr/>
        <a:lstStyle/>
        <a:p>
          <a:endParaRPr lang="en-US"/>
        </a:p>
      </dgm:t>
    </dgm:pt>
    <dgm:pt modelId="{30394B64-7ACE-4622-BE08-C27514C45ECB}" type="sibTrans" cxnId="{B0EC6DA5-F425-4FFF-AFAA-7E2F03717E20}">
      <dgm:prSet/>
      <dgm:spPr/>
      <dgm:t>
        <a:bodyPr/>
        <a:lstStyle/>
        <a:p>
          <a:endParaRPr lang="en-US"/>
        </a:p>
      </dgm:t>
    </dgm:pt>
    <dgm:pt modelId="{5B102E98-F32D-42CA-BD81-3E0487A3994E}">
      <dgm:prSet custT="1"/>
      <dgm:spPr/>
      <dgm:t>
        <a:bodyPr/>
        <a:lstStyle/>
        <a:p>
          <a:pPr>
            <a:lnSpc>
              <a:spcPct val="100000"/>
            </a:lnSpc>
          </a:pPr>
          <a:r>
            <a:rPr lang="en-US" sz="1600" dirty="0"/>
            <a:t>Optimization was performed in an implicit water environment using the Self Consistent Reaction Field (SCRF) and the Polarizable Continuum Model (PCM) with the B3LYP functional and 6-31G Basis set.</a:t>
          </a:r>
        </a:p>
      </dgm:t>
    </dgm:pt>
    <dgm:pt modelId="{3645949E-6EC9-4619-AE47-D4A86982B6EC}" type="parTrans" cxnId="{8E670217-464D-4B09-8618-4BFA375C80AF}">
      <dgm:prSet/>
      <dgm:spPr/>
      <dgm:t>
        <a:bodyPr/>
        <a:lstStyle/>
        <a:p>
          <a:endParaRPr lang="en-US"/>
        </a:p>
      </dgm:t>
    </dgm:pt>
    <dgm:pt modelId="{B70A5795-8C48-411C-AFF2-F25AB84EB6DE}" type="sibTrans" cxnId="{8E670217-464D-4B09-8618-4BFA375C80AF}">
      <dgm:prSet/>
      <dgm:spPr/>
      <dgm:t>
        <a:bodyPr/>
        <a:lstStyle/>
        <a:p>
          <a:endParaRPr lang="en-US"/>
        </a:p>
      </dgm:t>
    </dgm:pt>
    <dgm:pt modelId="{AC06DF66-2581-4F78-9410-F9D4A1DC9CA1}">
      <dgm:prSet custT="1"/>
      <dgm:spPr/>
      <dgm:t>
        <a:bodyPr/>
        <a:lstStyle/>
        <a:p>
          <a:pPr>
            <a:lnSpc>
              <a:spcPct val="100000"/>
            </a:lnSpc>
            <a:defRPr b="1"/>
          </a:pPr>
          <a:r>
            <a:rPr lang="en-US" sz="1600" b="1" i="0" baseline="0" dirty="0"/>
            <a:t>Molecular Docking</a:t>
          </a:r>
          <a:r>
            <a:rPr lang="en-US" sz="1600" dirty="0"/>
            <a:t>:</a:t>
          </a:r>
        </a:p>
      </dgm:t>
    </dgm:pt>
    <dgm:pt modelId="{5F06D21C-D331-4A02-9FF5-E7905270080C}" type="parTrans" cxnId="{5386C33E-96C2-4959-9CA5-B1A59311BB08}">
      <dgm:prSet/>
      <dgm:spPr/>
      <dgm:t>
        <a:bodyPr/>
        <a:lstStyle/>
        <a:p>
          <a:endParaRPr lang="en-US"/>
        </a:p>
      </dgm:t>
    </dgm:pt>
    <dgm:pt modelId="{965580A2-4085-4FEA-939B-42A4109682BF}" type="sibTrans" cxnId="{5386C33E-96C2-4959-9CA5-B1A59311BB08}">
      <dgm:prSet/>
      <dgm:spPr/>
      <dgm:t>
        <a:bodyPr/>
        <a:lstStyle/>
        <a:p>
          <a:endParaRPr lang="en-US"/>
        </a:p>
      </dgm:t>
    </dgm:pt>
    <dgm:pt modelId="{3C91F631-C429-4A11-80F4-40E75507BB22}">
      <dgm:prSet custT="1"/>
      <dgm:spPr/>
      <dgm:t>
        <a:bodyPr/>
        <a:lstStyle/>
        <a:p>
          <a:pPr>
            <a:lnSpc>
              <a:spcPct val="100000"/>
            </a:lnSpc>
          </a:pPr>
          <a:r>
            <a:rPr lang="en-US" sz="1600" b="0" i="0" baseline="0" dirty="0"/>
            <a:t>Using the </a:t>
          </a:r>
          <a:r>
            <a:rPr lang="en-US" sz="1600" dirty="0"/>
            <a:t>geometry optimized ligand structure, the ligand was docked to the DNA using AutoDock4 </a:t>
          </a:r>
          <a:r>
            <a:rPr lang="en-US" sz="1600" dirty="0" err="1"/>
            <a:t>MGLTools</a:t>
          </a:r>
          <a:r>
            <a:rPr lang="en-US" sz="1600" dirty="0"/>
            <a:t> version1.5.6  &amp; Vina 1.1.2</a:t>
          </a:r>
        </a:p>
        <a:p>
          <a:pPr>
            <a:lnSpc>
              <a:spcPct val="100000"/>
            </a:lnSpc>
          </a:pPr>
          <a:r>
            <a:rPr lang="en-US" sz="1600" dirty="0"/>
            <a:t>Box dimensions: [40 40 40]</a:t>
          </a:r>
        </a:p>
      </dgm:t>
    </dgm:pt>
    <dgm:pt modelId="{6BF0DA06-4114-4DAC-AEF9-F3D1C4AD2708}" type="parTrans" cxnId="{1D0FCA1E-BC64-40A4-96DB-3CB8AB574586}">
      <dgm:prSet/>
      <dgm:spPr/>
      <dgm:t>
        <a:bodyPr/>
        <a:lstStyle/>
        <a:p>
          <a:endParaRPr lang="en-US"/>
        </a:p>
      </dgm:t>
    </dgm:pt>
    <dgm:pt modelId="{DADE586E-9964-48C2-99AC-6238C023E6B1}" type="sibTrans" cxnId="{1D0FCA1E-BC64-40A4-96DB-3CB8AB574586}">
      <dgm:prSet/>
      <dgm:spPr/>
      <dgm:t>
        <a:bodyPr/>
        <a:lstStyle/>
        <a:p>
          <a:endParaRPr lang="en-US"/>
        </a:p>
      </dgm:t>
    </dgm:pt>
    <dgm:pt modelId="{6CB047C3-A82B-440D-AC65-7C0E47B71F8F}" type="pres">
      <dgm:prSet presAssocID="{9E55E0A1-52A7-4B25-9C72-83DADA7A5793}" presName="root" presStyleCnt="0">
        <dgm:presLayoutVars>
          <dgm:dir/>
          <dgm:resizeHandles val="exact"/>
        </dgm:presLayoutVars>
      </dgm:prSet>
      <dgm:spPr/>
    </dgm:pt>
    <dgm:pt modelId="{C7A1B504-CD99-48C2-8F48-8C2B82578A53}" type="pres">
      <dgm:prSet presAssocID="{C614F1B1-4039-4B9C-9836-24F69EB68C76}" presName="compNode" presStyleCnt="0"/>
      <dgm:spPr/>
    </dgm:pt>
    <dgm:pt modelId="{CD319A80-B767-4F44-BE7E-C0D0EED04F43}" type="pres">
      <dgm:prSet presAssocID="{C614F1B1-4039-4B9C-9836-24F69EB68C76}"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list with solid fill"/>
        </a:ext>
      </dgm:extLst>
    </dgm:pt>
    <dgm:pt modelId="{FAE14777-10DC-4DE5-A750-928BAC9DA161}" type="pres">
      <dgm:prSet presAssocID="{C614F1B1-4039-4B9C-9836-24F69EB68C76}" presName="iconSpace" presStyleCnt="0"/>
      <dgm:spPr/>
    </dgm:pt>
    <dgm:pt modelId="{4E8715FF-6D7D-4BBE-ADC5-ACB30CDCF1D3}" type="pres">
      <dgm:prSet presAssocID="{C614F1B1-4039-4B9C-9836-24F69EB68C76}" presName="parTx" presStyleLbl="revTx" presStyleIdx="0" presStyleCnt="6">
        <dgm:presLayoutVars>
          <dgm:chMax val="0"/>
          <dgm:chPref val="0"/>
        </dgm:presLayoutVars>
      </dgm:prSet>
      <dgm:spPr/>
    </dgm:pt>
    <dgm:pt modelId="{C2EEF15F-40F5-4751-9D60-5E7417FFEA3A}" type="pres">
      <dgm:prSet presAssocID="{C614F1B1-4039-4B9C-9836-24F69EB68C76}" presName="txSpace" presStyleCnt="0"/>
      <dgm:spPr/>
    </dgm:pt>
    <dgm:pt modelId="{2469D789-2629-45AF-8D37-DFB5203E4F07}" type="pres">
      <dgm:prSet presAssocID="{C614F1B1-4039-4B9C-9836-24F69EB68C76}" presName="desTx" presStyleLbl="revTx" presStyleIdx="1" presStyleCnt="6">
        <dgm:presLayoutVars/>
      </dgm:prSet>
      <dgm:spPr/>
    </dgm:pt>
    <dgm:pt modelId="{6BEB5B91-33FB-452B-AA66-0B5E51FB18D5}" type="pres">
      <dgm:prSet presAssocID="{CC78B52F-8E79-4FD2-A6B5-6E135AFBAD7A}" presName="sibTrans" presStyleCnt="0"/>
      <dgm:spPr/>
    </dgm:pt>
    <dgm:pt modelId="{5165F24C-A050-447D-A653-3A54B39F166E}" type="pres">
      <dgm:prSet presAssocID="{776A12C5-97CE-4CFA-A0C3-5AE36E8289C3}" presName="compNode" presStyleCnt="0"/>
      <dgm:spPr/>
    </dgm:pt>
    <dgm:pt modelId="{B626F934-F4A9-4E03-A488-F1FACC8D8F16}" type="pres">
      <dgm:prSet presAssocID="{776A12C5-97CE-4CFA-A0C3-5AE36E8289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tom"/>
        </a:ext>
      </dgm:extLst>
    </dgm:pt>
    <dgm:pt modelId="{C3A978F0-8058-44BD-936A-FA64577506AF}" type="pres">
      <dgm:prSet presAssocID="{776A12C5-97CE-4CFA-A0C3-5AE36E8289C3}" presName="iconSpace" presStyleCnt="0"/>
      <dgm:spPr/>
    </dgm:pt>
    <dgm:pt modelId="{9BF1EB5A-752A-4BDF-A625-B7B65EDABC5A}" type="pres">
      <dgm:prSet presAssocID="{776A12C5-97CE-4CFA-A0C3-5AE36E8289C3}" presName="parTx" presStyleLbl="revTx" presStyleIdx="2" presStyleCnt="6">
        <dgm:presLayoutVars>
          <dgm:chMax val="0"/>
          <dgm:chPref val="0"/>
        </dgm:presLayoutVars>
      </dgm:prSet>
      <dgm:spPr/>
    </dgm:pt>
    <dgm:pt modelId="{3C03F27D-85F0-466F-922F-D5F2C079C200}" type="pres">
      <dgm:prSet presAssocID="{776A12C5-97CE-4CFA-A0C3-5AE36E8289C3}" presName="txSpace" presStyleCnt="0"/>
      <dgm:spPr/>
    </dgm:pt>
    <dgm:pt modelId="{E1356B06-6316-4A37-AFC3-133F884B1738}" type="pres">
      <dgm:prSet presAssocID="{776A12C5-97CE-4CFA-A0C3-5AE36E8289C3}" presName="desTx" presStyleLbl="revTx" presStyleIdx="3" presStyleCnt="6">
        <dgm:presLayoutVars/>
      </dgm:prSet>
      <dgm:spPr/>
    </dgm:pt>
    <dgm:pt modelId="{91F1BA47-2A92-480B-8836-A86628245314}" type="pres">
      <dgm:prSet presAssocID="{30394B64-7ACE-4622-BE08-C27514C45ECB}" presName="sibTrans" presStyleCnt="0"/>
      <dgm:spPr/>
    </dgm:pt>
    <dgm:pt modelId="{ADA657F0-B9DD-441B-A711-69909C22567B}" type="pres">
      <dgm:prSet presAssocID="{AC06DF66-2581-4F78-9410-F9D4A1DC9CA1}" presName="compNode" presStyleCnt="0"/>
      <dgm:spPr/>
    </dgm:pt>
    <dgm:pt modelId="{EC10DE24-B661-422A-AFA1-FFD807E12BDB}" type="pres">
      <dgm:prSet presAssocID="{AC06DF66-2581-4F78-9410-F9D4A1DC9C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NA"/>
        </a:ext>
      </dgm:extLst>
    </dgm:pt>
    <dgm:pt modelId="{732D921C-40CE-47BF-9833-3BDCC3331DD5}" type="pres">
      <dgm:prSet presAssocID="{AC06DF66-2581-4F78-9410-F9D4A1DC9CA1}" presName="iconSpace" presStyleCnt="0"/>
      <dgm:spPr/>
    </dgm:pt>
    <dgm:pt modelId="{0B575DC0-0E34-4842-81CD-E9C4116BA54C}" type="pres">
      <dgm:prSet presAssocID="{AC06DF66-2581-4F78-9410-F9D4A1DC9CA1}" presName="parTx" presStyleLbl="revTx" presStyleIdx="4" presStyleCnt="6">
        <dgm:presLayoutVars>
          <dgm:chMax val="0"/>
          <dgm:chPref val="0"/>
        </dgm:presLayoutVars>
      </dgm:prSet>
      <dgm:spPr/>
    </dgm:pt>
    <dgm:pt modelId="{243CDB80-34D0-4B52-83CE-8F42D8B51C97}" type="pres">
      <dgm:prSet presAssocID="{AC06DF66-2581-4F78-9410-F9D4A1DC9CA1}" presName="txSpace" presStyleCnt="0"/>
      <dgm:spPr/>
    </dgm:pt>
    <dgm:pt modelId="{EB2EA96E-0DC4-4D97-8C0B-862EC11E1F97}" type="pres">
      <dgm:prSet presAssocID="{AC06DF66-2581-4F78-9410-F9D4A1DC9CA1}" presName="desTx" presStyleLbl="revTx" presStyleIdx="5" presStyleCnt="6">
        <dgm:presLayoutVars/>
      </dgm:prSet>
      <dgm:spPr/>
    </dgm:pt>
  </dgm:ptLst>
  <dgm:cxnLst>
    <dgm:cxn modelId="{2388DE0A-EAD5-4B42-A1EE-5B5A156B91C9}" type="presOf" srcId="{2F978A00-5E89-4E16-B14A-8F6471C9984A}" destId="{2469D789-2629-45AF-8D37-DFB5203E4F07}" srcOrd="0" destOrd="1" presId="urn:microsoft.com/office/officeart/2018/5/layout/CenteredIconLabelDescriptionList"/>
    <dgm:cxn modelId="{CD6DFF16-AAE8-4B36-96CC-031747F34E2A}" type="presOf" srcId="{4C0971EB-DFA1-49CB-BF23-E3510D0381D6}" destId="{2469D789-2629-45AF-8D37-DFB5203E4F07}" srcOrd="0" destOrd="0" presId="urn:microsoft.com/office/officeart/2018/5/layout/CenteredIconLabelDescriptionList"/>
    <dgm:cxn modelId="{8E670217-464D-4B09-8618-4BFA375C80AF}" srcId="{776A12C5-97CE-4CFA-A0C3-5AE36E8289C3}" destId="{5B102E98-F32D-42CA-BD81-3E0487A3994E}" srcOrd="0" destOrd="0" parTransId="{3645949E-6EC9-4619-AE47-D4A86982B6EC}" sibTransId="{B70A5795-8C48-411C-AFF2-F25AB84EB6DE}"/>
    <dgm:cxn modelId="{1D0FCA1E-BC64-40A4-96DB-3CB8AB574586}" srcId="{AC06DF66-2581-4F78-9410-F9D4A1DC9CA1}" destId="{3C91F631-C429-4A11-80F4-40E75507BB22}" srcOrd="0" destOrd="0" parTransId="{6BF0DA06-4114-4DAC-AEF9-F3D1C4AD2708}" sibTransId="{DADE586E-9964-48C2-99AC-6238C023E6B1}"/>
    <dgm:cxn modelId="{73C3E724-BA60-47D8-BEE0-85A8D7425644}" srcId="{C614F1B1-4039-4B9C-9836-24F69EB68C76}" destId="{2F978A00-5E89-4E16-B14A-8F6471C9984A}" srcOrd="1" destOrd="0" parTransId="{B47622A5-3BBB-4185-9566-AEFF1E31F08F}" sibTransId="{57A64403-18B4-4649-8EE9-A77DDC87E88C}"/>
    <dgm:cxn modelId="{2BCB172A-4C00-46C6-9D27-2A80DB51EB69}" type="presOf" srcId="{C614F1B1-4039-4B9C-9836-24F69EB68C76}" destId="{4E8715FF-6D7D-4BBE-ADC5-ACB30CDCF1D3}" srcOrd="0" destOrd="0" presId="urn:microsoft.com/office/officeart/2018/5/layout/CenteredIconLabelDescriptionList"/>
    <dgm:cxn modelId="{3529BA3D-FE12-400B-A9F3-81585A672F0A}" type="presOf" srcId="{776A12C5-97CE-4CFA-A0C3-5AE36E8289C3}" destId="{9BF1EB5A-752A-4BDF-A625-B7B65EDABC5A}" srcOrd="0" destOrd="0" presId="urn:microsoft.com/office/officeart/2018/5/layout/CenteredIconLabelDescriptionList"/>
    <dgm:cxn modelId="{5386C33E-96C2-4959-9CA5-B1A59311BB08}" srcId="{9E55E0A1-52A7-4B25-9C72-83DADA7A5793}" destId="{AC06DF66-2581-4F78-9410-F9D4A1DC9CA1}" srcOrd="2" destOrd="0" parTransId="{5F06D21C-D331-4A02-9FF5-E7905270080C}" sibTransId="{965580A2-4085-4FEA-939B-42A4109682BF}"/>
    <dgm:cxn modelId="{3C542F44-4B00-4913-B55B-D26252879260}" srcId="{9E55E0A1-52A7-4B25-9C72-83DADA7A5793}" destId="{C614F1B1-4039-4B9C-9836-24F69EB68C76}" srcOrd="0" destOrd="0" parTransId="{38BC1265-38D2-467B-A400-9A3B9FEB614E}" sibTransId="{CC78B52F-8E79-4FD2-A6B5-6E135AFBAD7A}"/>
    <dgm:cxn modelId="{B7507274-17E5-4F56-8154-5673B6CD71B5}" srcId="{C614F1B1-4039-4B9C-9836-24F69EB68C76}" destId="{4C0971EB-DFA1-49CB-BF23-E3510D0381D6}" srcOrd="0" destOrd="0" parTransId="{92407A51-C332-4218-9A6F-AAA4CDAC34C0}" sibTransId="{2CEB4A9F-7F39-437F-9310-03D88D360ECD}"/>
    <dgm:cxn modelId="{8C78BF76-E555-4716-9F56-415BB3157A06}" type="presOf" srcId="{3C91F631-C429-4A11-80F4-40E75507BB22}" destId="{EB2EA96E-0DC4-4D97-8C0B-862EC11E1F97}" srcOrd="0" destOrd="0" presId="urn:microsoft.com/office/officeart/2018/5/layout/CenteredIconLabelDescriptionList"/>
    <dgm:cxn modelId="{43BAB783-414E-4672-9307-72E99F44E4AF}" type="presOf" srcId="{9E55E0A1-52A7-4B25-9C72-83DADA7A5793}" destId="{6CB047C3-A82B-440D-AC65-7C0E47B71F8F}" srcOrd="0" destOrd="0" presId="urn:microsoft.com/office/officeart/2018/5/layout/CenteredIconLabelDescriptionList"/>
    <dgm:cxn modelId="{B0EC6DA5-F425-4FFF-AFAA-7E2F03717E20}" srcId="{9E55E0A1-52A7-4B25-9C72-83DADA7A5793}" destId="{776A12C5-97CE-4CFA-A0C3-5AE36E8289C3}" srcOrd="1" destOrd="0" parTransId="{EB14B967-67CC-4CC6-83B0-5786575B1503}" sibTransId="{30394B64-7ACE-4622-BE08-C27514C45ECB}"/>
    <dgm:cxn modelId="{F0A453C8-9C59-431B-B58D-3BEE0F94A145}" type="presOf" srcId="{AC06DF66-2581-4F78-9410-F9D4A1DC9CA1}" destId="{0B575DC0-0E34-4842-81CD-E9C4116BA54C}" srcOrd="0" destOrd="0" presId="urn:microsoft.com/office/officeart/2018/5/layout/CenteredIconLabelDescriptionList"/>
    <dgm:cxn modelId="{159016CF-E9E0-4EEE-B388-B0396D3CD355}" srcId="{C614F1B1-4039-4B9C-9836-24F69EB68C76}" destId="{CBF6F117-9788-4410-A4C9-1C347234814D}" srcOrd="2" destOrd="0" parTransId="{33FC3E31-D9ED-4547-B7AA-2F0EDBD69C49}" sibTransId="{507AE6DF-D0AA-46F2-9004-5D77FF35735B}"/>
    <dgm:cxn modelId="{519408E4-5F40-4C9D-AE49-DE223A4B6F52}" type="presOf" srcId="{5B102E98-F32D-42CA-BD81-3E0487A3994E}" destId="{E1356B06-6316-4A37-AFC3-133F884B1738}" srcOrd="0" destOrd="0" presId="urn:microsoft.com/office/officeart/2018/5/layout/CenteredIconLabelDescriptionList"/>
    <dgm:cxn modelId="{EB387BE5-82B9-47C4-9A80-278C085C8B5D}" type="presOf" srcId="{CBF6F117-9788-4410-A4C9-1C347234814D}" destId="{2469D789-2629-45AF-8D37-DFB5203E4F07}" srcOrd="0" destOrd="2" presId="urn:microsoft.com/office/officeart/2018/5/layout/CenteredIconLabelDescriptionList"/>
    <dgm:cxn modelId="{FC81764B-1BDB-4586-BA6A-65C8E25FB0E8}" type="presParOf" srcId="{6CB047C3-A82B-440D-AC65-7C0E47B71F8F}" destId="{C7A1B504-CD99-48C2-8F48-8C2B82578A53}" srcOrd="0" destOrd="0" presId="urn:microsoft.com/office/officeart/2018/5/layout/CenteredIconLabelDescriptionList"/>
    <dgm:cxn modelId="{5D47581F-80C5-4422-B83A-E2CFE2B3F82E}" type="presParOf" srcId="{C7A1B504-CD99-48C2-8F48-8C2B82578A53}" destId="{CD319A80-B767-4F44-BE7E-C0D0EED04F43}" srcOrd="0" destOrd="0" presId="urn:microsoft.com/office/officeart/2018/5/layout/CenteredIconLabelDescriptionList"/>
    <dgm:cxn modelId="{51C98DD1-F9E8-437F-9967-622B805F5862}" type="presParOf" srcId="{C7A1B504-CD99-48C2-8F48-8C2B82578A53}" destId="{FAE14777-10DC-4DE5-A750-928BAC9DA161}" srcOrd="1" destOrd="0" presId="urn:microsoft.com/office/officeart/2018/5/layout/CenteredIconLabelDescriptionList"/>
    <dgm:cxn modelId="{9E7B4347-545A-41C2-BDA9-6A63F636ACCD}" type="presParOf" srcId="{C7A1B504-CD99-48C2-8F48-8C2B82578A53}" destId="{4E8715FF-6D7D-4BBE-ADC5-ACB30CDCF1D3}" srcOrd="2" destOrd="0" presId="urn:microsoft.com/office/officeart/2018/5/layout/CenteredIconLabelDescriptionList"/>
    <dgm:cxn modelId="{8A8F6E21-F722-4A23-989F-6E4CC4FDA678}" type="presParOf" srcId="{C7A1B504-CD99-48C2-8F48-8C2B82578A53}" destId="{C2EEF15F-40F5-4751-9D60-5E7417FFEA3A}" srcOrd="3" destOrd="0" presId="urn:microsoft.com/office/officeart/2018/5/layout/CenteredIconLabelDescriptionList"/>
    <dgm:cxn modelId="{F3DCAB7F-2638-467A-BB30-169518CDE532}" type="presParOf" srcId="{C7A1B504-CD99-48C2-8F48-8C2B82578A53}" destId="{2469D789-2629-45AF-8D37-DFB5203E4F07}" srcOrd="4" destOrd="0" presId="urn:microsoft.com/office/officeart/2018/5/layout/CenteredIconLabelDescriptionList"/>
    <dgm:cxn modelId="{2A7769DB-CDBD-455C-83EB-68B6EEA8E414}" type="presParOf" srcId="{6CB047C3-A82B-440D-AC65-7C0E47B71F8F}" destId="{6BEB5B91-33FB-452B-AA66-0B5E51FB18D5}" srcOrd="1" destOrd="0" presId="urn:microsoft.com/office/officeart/2018/5/layout/CenteredIconLabelDescriptionList"/>
    <dgm:cxn modelId="{F396840A-274B-4193-8D09-CC08CCE43F62}" type="presParOf" srcId="{6CB047C3-A82B-440D-AC65-7C0E47B71F8F}" destId="{5165F24C-A050-447D-A653-3A54B39F166E}" srcOrd="2" destOrd="0" presId="urn:microsoft.com/office/officeart/2018/5/layout/CenteredIconLabelDescriptionList"/>
    <dgm:cxn modelId="{8D090B4E-12E5-48A1-9046-7CD41838277C}" type="presParOf" srcId="{5165F24C-A050-447D-A653-3A54B39F166E}" destId="{B626F934-F4A9-4E03-A488-F1FACC8D8F16}" srcOrd="0" destOrd="0" presId="urn:microsoft.com/office/officeart/2018/5/layout/CenteredIconLabelDescriptionList"/>
    <dgm:cxn modelId="{7F62B9A9-4084-4483-A66B-ECABD1F09AAA}" type="presParOf" srcId="{5165F24C-A050-447D-A653-3A54B39F166E}" destId="{C3A978F0-8058-44BD-936A-FA64577506AF}" srcOrd="1" destOrd="0" presId="urn:microsoft.com/office/officeart/2018/5/layout/CenteredIconLabelDescriptionList"/>
    <dgm:cxn modelId="{A0AAFEEA-3FCC-4236-9645-6E09B5CDEC12}" type="presParOf" srcId="{5165F24C-A050-447D-A653-3A54B39F166E}" destId="{9BF1EB5A-752A-4BDF-A625-B7B65EDABC5A}" srcOrd="2" destOrd="0" presId="urn:microsoft.com/office/officeart/2018/5/layout/CenteredIconLabelDescriptionList"/>
    <dgm:cxn modelId="{B74547CC-8EA8-4E32-82D5-C027C6CF20AE}" type="presParOf" srcId="{5165F24C-A050-447D-A653-3A54B39F166E}" destId="{3C03F27D-85F0-466F-922F-D5F2C079C200}" srcOrd="3" destOrd="0" presId="urn:microsoft.com/office/officeart/2018/5/layout/CenteredIconLabelDescriptionList"/>
    <dgm:cxn modelId="{A88182C9-87CE-4D0F-89F5-E9601EB89B08}" type="presParOf" srcId="{5165F24C-A050-447D-A653-3A54B39F166E}" destId="{E1356B06-6316-4A37-AFC3-133F884B1738}" srcOrd="4" destOrd="0" presId="urn:microsoft.com/office/officeart/2018/5/layout/CenteredIconLabelDescriptionList"/>
    <dgm:cxn modelId="{65D08BCA-D104-4D81-929A-A9E31576A291}" type="presParOf" srcId="{6CB047C3-A82B-440D-AC65-7C0E47B71F8F}" destId="{91F1BA47-2A92-480B-8836-A86628245314}" srcOrd="3" destOrd="0" presId="urn:microsoft.com/office/officeart/2018/5/layout/CenteredIconLabelDescriptionList"/>
    <dgm:cxn modelId="{D1956406-8FBD-4525-893B-9450CB13B82B}" type="presParOf" srcId="{6CB047C3-A82B-440D-AC65-7C0E47B71F8F}" destId="{ADA657F0-B9DD-441B-A711-69909C22567B}" srcOrd="4" destOrd="0" presId="urn:microsoft.com/office/officeart/2018/5/layout/CenteredIconLabelDescriptionList"/>
    <dgm:cxn modelId="{F6422B38-3DDE-4F2C-8B49-9C5AA6392B34}" type="presParOf" srcId="{ADA657F0-B9DD-441B-A711-69909C22567B}" destId="{EC10DE24-B661-422A-AFA1-FFD807E12BDB}" srcOrd="0" destOrd="0" presId="urn:microsoft.com/office/officeart/2018/5/layout/CenteredIconLabelDescriptionList"/>
    <dgm:cxn modelId="{A52BA2BE-F221-401E-AF49-C01700B72450}" type="presParOf" srcId="{ADA657F0-B9DD-441B-A711-69909C22567B}" destId="{732D921C-40CE-47BF-9833-3BDCC3331DD5}" srcOrd="1" destOrd="0" presId="urn:microsoft.com/office/officeart/2018/5/layout/CenteredIconLabelDescriptionList"/>
    <dgm:cxn modelId="{82969A36-4E41-4937-A5C7-5400E21D5FD8}" type="presParOf" srcId="{ADA657F0-B9DD-441B-A711-69909C22567B}" destId="{0B575DC0-0E34-4842-81CD-E9C4116BA54C}" srcOrd="2" destOrd="0" presId="urn:microsoft.com/office/officeart/2018/5/layout/CenteredIconLabelDescriptionList"/>
    <dgm:cxn modelId="{7B396AA8-7527-4D6A-8278-1D8EF7E28203}" type="presParOf" srcId="{ADA657F0-B9DD-441B-A711-69909C22567B}" destId="{243CDB80-34D0-4B52-83CE-8F42D8B51C97}" srcOrd="3" destOrd="0" presId="urn:microsoft.com/office/officeart/2018/5/layout/CenteredIconLabelDescriptionList"/>
    <dgm:cxn modelId="{EFF0DE9E-3BCE-4835-BA78-A157F42D2CEC}" type="presParOf" srcId="{ADA657F0-B9DD-441B-A711-69909C22567B}" destId="{EB2EA96E-0DC4-4D97-8C0B-862EC11E1F97}"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319A80-B767-4F44-BE7E-C0D0EED04F43}">
      <dsp:nvSpPr>
        <dsp:cNvPr id="0" name=""/>
        <dsp:cNvSpPr/>
      </dsp:nvSpPr>
      <dsp:spPr>
        <a:xfrm>
          <a:off x="926671" y="0"/>
          <a:ext cx="985891" cy="9308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8715FF-6D7D-4BBE-ADC5-ACB30CDCF1D3}">
      <dsp:nvSpPr>
        <dsp:cNvPr id="0" name=""/>
        <dsp:cNvSpPr/>
      </dsp:nvSpPr>
      <dsp:spPr>
        <a:xfrm>
          <a:off x="11200" y="1131543"/>
          <a:ext cx="2816834" cy="449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baseline="0" dirty="0"/>
            <a:t>System Selection and Preparation: </a:t>
          </a:r>
          <a:endParaRPr lang="en-US" sz="1600" kern="1200" dirty="0"/>
        </a:p>
      </dsp:txBody>
      <dsp:txXfrm>
        <a:off x="11200" y="1131543"/>
        <a:ext cx="2816834" cy="449263"/>
      </dsp:txXfrm>
    </dsp:sp>
    <dsp:sp modelId="{2469D789-2629-45AF-8D37-DFB5203E4F07}">
      <dsp:nvSpPr>
        <dsp:cNvPr id="0" name=""/>
        <dsp:cNvSpPr/>
      </dsp:nvSpPr>
      <dsp:spPr>
        <a:xfrm>
          <a:off x="11200" y="1674131"/>
          <a:ext cx="2816834" cy="3272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3,6-bis(4,5-dihydro-1H-imidazol-2-yl)-9H-carbazole was loaded into </a:t>
          </a:r>
          <a:r>
            <a:rPr lang="en-US" sz="1600" kern="1200" dirty="0" err="1"/>
            <a:t>WebMO</a:t>
          </a:r>
          <a:r>
            <a:rPr lang="en-US" sz="1600" kern="1200" dirty="0"/>
            <a:t> and exported as a </a:t>
          </a:r>
          <a:r>
            <a:rPr lang="en-US" sz="1600" kern="1200" dirty="0" err="1"/>
            <a:t>pdb</a:t>
          </a:r>
          <a:r>
            <a:rPr lang="en-US" sz="1600" kern="1200" dirty="0"/>
            <a:t>. </a:t>
          </a:r>
        </a:p>
        <a:p>
          <a:pPr marL="0" lvl="0" indent="0" algn="ctr" defTabSz="711200">
            <a:lnSpc>
              <a:spcPct val="100000"/>
            </a:lnSpc>
            <a:spcBef>
              <a:spcPct val="0"/>
            </a:spcBef>
            <a:spcAft>
              <a:spcPct val="35000"/>
            </a:spcAft>
            <a:buNone/>
          </a:pPr>
          <a:r>
            <a:rPr lang="en-US" sz="1600" kern="1200" dirty="0"/>
            <a:t>Open Babel was utilized to convert the ligand PDB to a readable input file for Gaussian16.</a:t>
          </a:r>
        </a:p>
        <a:p>
          <a:pPr marL="0" lvl="0" indent="0" algn="ctr" defTabSz="711200">
            <a:lnSpc>
              <a:spcPct val="100000"/>
            </a:lnSpc>
            <a:spcBef>
              <a:spcPct val="0"/>
            </a:spcBef>
            <a:spcAft>
              <a:spcPct val="35000"/>
            </a:spcAft>
            <a:buNone/>
          </a:pPr>
          <a:r>
            <a:rPr lang="en-US" sz="1600" kern="1200" dirty="0"/>
            <a:t>The DNA crystal structure (PDB ID: 195D) was obtained from the Protein Data Bank and cleaned using </a:t>
          </a:r>
          <a:r>
            <a:rPr lang="en-US" sz="1600" kern="1200" dirty="0" err="1"/>
            <a:t>PyMOL</a:t>
          </a:r>
          <a:r>
            <a:rPr lang="en-US" sz="1600" kern="1200" dirty="0"/>
            <a:t> where water molecules and the original ligand are removed to achieve a DNA only </a:t>
          </a:r>
          <a:r>
            <a:rPr lang="en-US" sz="1600" kern="1200" dirty="0" err="1"/>
            <a:t>pdb</a:t>
          </a:r>
          <a:r>
            <a:rPr lang="en-US" sz="1600" kern="1200" dirty="0"/>
            <a:t> file.</a:t>
          </a:r>
        </a:p>
      </dsp:txBody>
      <dsp:txXfrm>
        <a:off x="11200" y="1674131"/>
        <a:ext cx="2816834" cy="3272622"/>
      </dsp:txXfrm>
    </dsp:sp>
    <dsp:sp modelId="{B626F934-F4A9-4E03-A488-F1FACC8D8F16}">
      <dsp:nvSpPr>
        <dsp:cNvPr id="0" name=""/>
        <dsp:cNvSpPr/>
      </dsp:nvSpPr>
      <dsp:spPr>
        <a:xfrm>
          <a:off x="4236451" y="0"/>
          <a:ext cx="985891" cy="9308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F1EB5A-752A-4BDF-A625-B7B65EDABC5A}">
      <dsp:nvSpPr>
        <dsp:cNvPr id="0" name=""/>
        <dsp:cNvSpPr/>
      </dsp:nvSpPr>
      <dsp:spPr>
        <a:xfrm>
          <a:off x="3320980" y="1131543"/>
          <a:ext cx="2816834" cy="449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baseline="0" dirty="0"/>
            <a:t>Molecular Geometry Optimization</a:t>
          </a:r>
          <a:r>
            <a:rPr lang="en-US" sz="1600" b="0" i="0" kern="1200" baseline="0" dirty="0"/>
            <a:t>:</a:t>
          </a:r>
          <a:endParaRPr lang="en-US" sz="1600" kern="1200" dirty="0"/>
        </a:p>
      </dsp:txBody>
      <dsp:txXfrm>
        <a:off x="3320980" y="1131543"/>
        <a:ext cx="2816834" cy="449263"/>
      </dsp:txXfrm>
    </dsp:sp>
    <dsp:sp modelId="{E1356B06-6316-4A37-AFC3-133F884B1738}">
      <dsp:nvSpPr>
        <dsp:cNvPr id="0" name=""/>
        <dsp:cNvSpPr/>
      </dsp:nvSpPr>
      <dsp:spPr>
        <a:xfrm>
          <a:off x="3320980" y="1674131"/>
          <a:ext cx="2816834" cy="3272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Optimization was performed in an implicit water environment using the Self Consistent Reaction Field (SCRF) and the Polarizable Continuum Model (PCM) with the B3LYP functional and 6-31G Basis set.</a:t>
          </a:r>
        </a:p>
      </dsp:txBody>
      <dsp:txXfrm>
        <a:off x="3320980" y="1674131"/>
        <a:ext cx="2816834" cy="3272622"/>
      </dsp:txXfrm>
    </dsp:sp>
    <dsp:sp modelId="{EC10DE24-B661-422A-AFA1-FFD807E12BDB}">
      <dsp:nvSpPr>
        <dsp:cNvPr id="0" name=""/>
        <dsp:cNvSpPr/>
      </dsp:nvSpPr>
      <dsp:spPr>
        <a:xfrm>
          <a:off x="7546231" y="0"/>
          <a:ext cx="985891" cy="9308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575DC0-0E34-4842-81CD-E9C4116BA54C}">
      <dsp:nvSpPr>
        <dsp:cNvPr id="0" name=""/>
        <dsp:cNvSpPr/>
      </dsp:nvSpPr>
      <dsp:spPr>
        <a:xfrm>
          <a:off x="6630760" y="1131543"/>
          <a:ext cx="2816834" cy="4492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i="0" kern="1200" baseline="0" dirty="0"/>
            <a:t>Molecular Docking</a:t>
          </a:r>
          <a:r>
            <a:rPr lang="en-US" sz="1600" kern="1200" dirty="0"/>
            <a:t>:</a:t>
          </a:r>
        </a:p>
      </dsp:txBody>
      <dsp:txXfrm>
        <a:off x="6630760" y="1131543"/>
        <a:ext cx="2816834" cy="449263"/>
      </dsp:txXfrm>
    </dsp:sp>
    <dsp:sp modelId="{EB2EA96E-0DC4-4D97-8C0B-862EC11E1F97}">
      <dsp:nvSpPr>
        <dsp:cNvPr id="0" name=""/>
        <dsp:cNvSpPr/>
      </dsp:nvSpPr>
      <dsp:spPr>
        <a:xfrm>
          <a:off x="6630760" y="1674131"/>
          <a:ext cx="2816834" cy="3272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0" i="0" kern="1200" baseline="0" dirty="0"/>
            <a:t>Using the </a:t>
          </a:r>
          <a:r>
            <a:rPr lang="en-US" sz="1600" kern="1200" dirty="0"/>
            <a:t>geometry optimized ligand structure, the ligand was docked to the DNA using AutoDock4 </a:t>
          </a:r>
          <a:r>
            <a:rPr lang="en-US" sz="1600" kern="1200" dirty="0" err="1"/>
            <a:t>MGLTools</a:t>
          </a:r>
          <a:r>
            <a:rPr lang="en-US" sz="1600" kern="1200" dirty="0"/>
            <a:t> version1.5.6  &amp; Vina 1.1.2</a:t>
          </a:r>
        </a:p>
        <a:p>
          <a:pPr marL="0" lvl="0" indent="0" algn="ctr" defTabSz="711200">
            <a:lnSpc>
              <a:spcPct val="100000"/>
            </a:lnSpc>
            <a:spcBef>
              <a:spcPct val="0"/>
            </a:spcBef>
            <a:spcAft>
              <a:spcPct val="35000"/>
            </a:spcAft>
            <a:buNone/>
          </a:pPr>
          <a:r>
            <a:rPr lang="en-US" sz="1600" kern="1200" dirty="0"/>
            <a:t>Box dimensions: [40 40 40]</a:t>
          </a:r>
        </a:p>
      </dsp:txBody>
      <dsp:txXfrm>
        <a:off x="6630760" y="1674131"/>
        <a:ext cx="2816834" cy="327262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5/8/2025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73331377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7733302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6614333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248082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5/8/2025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0149552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34404022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7111722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56486148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029687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5/8/2025</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36689809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5/8/2025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711759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5/8/2025</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51250852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9" r:id="rId5"/>
    <p:sldLayoutId id="2147483714" r:id="rId6"/>
    <p:sldLayoutId id="2147483715" r:id="rId7"/>
    <p:sldLayoutId id="2147483716" r:id="rId8"/>
    <p:sldLayoutId id="2147483717" r:id="rId9"/>
    <p:sldLayoutId id="2147483718" r:id="rId10"/>
    <p:sldLayoutId id="2147483720" r:id="rId11"/>
  </p:sldLayoutIdLst>
  <p:hf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8B1A2-3C18-B795-9397-FB7AA165AA30}"/>
              </a:ext>
            </a:extLst>
          </p:cNvPr>
          <p:cNvSpPr>
            <a:spLocks noGrp="1"/>
          </p:cNvSpPr>
          <p:nvPr>
            <p:ph type="ctrTitle"/>
          </p:nvPr>
        </p:nvSpPr>
        <p:spPr>
          <a:xfrm>
            <a:off x="1626051" y="1975007"/>
            <a:ext cx="8933796" cy="2128058"/>
          </a:xfrm>
        </p:spPr>
        <p:txBody>
          <a:bodyPr>
            <a:normAutofit/>
          </a:bodyPr>
          <a:lstStyle/>
          <a:p>
            <a:r>
              <a:rPr lang="en-US" sz="3600" dirty="0"/>
              <a:t>Assessment of available amber forcefields to model DNA-Ligand interactions</a:t>
            </a:r>
          </a:p>
        </p:txBody>
      </p:sp>
      <p:sp>
        <p:nvSpPr>
          <p:cNvPr id="3" name="Subtitle 2">
            <a:extLst>
              <a:ext uri="{FF2B5EF4-FFF2-40B4-BE49-F238E27FC236}">
                <a16:creationId xmlns:a16="http://schemas.microsoft.com/office/drawing/2014/main" id="{A747A71D-A67C-BFC2-F16A-1C51317F626E}"/>
              </a:ext>
            </a:extLst>
          </p:cNvPr>
          <p:cNvSpPr>
            <a:spLocks noGrp="1"/>
          </p:cNvSpPr>
          <p:nvPr>
            <p:ph type="subTitle" idx="1"/>
          </p:nvPr>
        </p:nvSpPr>
        <p:spPr>
          <a:xfrm>
            <a:off x="1623001" y="4648333"/>
            <a:ext cx="8936846" cy="658185"/>
          </a:xfrm>
        </p:spPr>
        <p:txBody>
          <a:bodyPr>
            <a:noAutofit/>
          </a:bodyPr>
          <a:lstStyle/>
          <a:p>
            <a:r>
              <a:rPr lang="en-US" b="1" dirty="0"/>
              <a:t>Presented by: Hannah Gates, </a:t>
            </a:r>
            <a:r>
              <a:rPr lang="en-US" b="1" dirty="0" err="1"/>
              <a:t>Vaishnavey</a:t>
            </a:r>
            <a:r>
              <a:rPr lang="en-US" b="1" dirty="0"/>
              <a:t> Srinivasan, Mohammad Reza Zargar, Sophie </a:t>
            </a:r>
            <a:r>
              <a:rPr lang="en-US" b="1" dirty="0" err="1"/>
              <a:t>Krivograd</a:t>
            </a:r>
            <a:r>
              <a:rPr lang="en-US" b="1" dirty="0"/>
              <a:t>, and Sristi Dey</a:t>
            </a:r>
          </a:p>
        </p:txBody>
      </p:sp>
      <p:sp>
        <p:nvSpPr>
          <p:cNvPr id="4" name="Subtitle 2">
            <a:extLst>
              <a:ext uri="{FF2B5EF4-FFF2-40B4-BE49-F238E27FC236}">
                <a16:creationId xmlns:a16="http://schemas.microsoft.com/office/drawing/2014/main" id="{126826A2-2156-AD52-11C0-21BD0EB9E406}"/>
              </a:ext>
            </a:extLst>
          </p:cNvPr>
          <p:cNvSpPr txBox="1">
            <a:spLocks/>
          </p:cNvSpPr>
          <p:nvPr/>
        </p:nvSpPr>
        <p:spPr>
          <a:xfrm>
            <a:off x="1623001" y="3874464"/>
            <a:ext cx="8936846" cy="502664"/>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800" kern="1200" spc="80" baseline="0">
                <a:solidFill>
                  <a:schemeClr val="tx1">
                    <a:lumMod val="95000"/>
                    <a:lumOff val="5000"/>
                  </a:schemeClr>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r>
              <a:rPr lang="en-US" sz="1400" u="sng" dirty="0">
                <a:solidFill>
                  <a:schemeClr val="tx1"/>
                </a:solidFill>
              </a:rPr>
              <a:t>Paper</a:t>
            </a:r>
            <a:r>
              <a:rPr lang="en-US" sz="1400" dirty="0">
                <a:solidFill>
                  <a:schemeClr val="tx1"/>
                </a:solidFill>
              </a:rPr>
              <a:t>: </a:t>
            </a:r>
            <a:r>
              <a:rPr lang="en-US" sz="1400" b="0" i="0" dirty="0">
                <a:solidFill>
                  <a:schemeClr val="tx1"/>
                </a:solidFill>
                <a:effectLst/>
              </a:rPr>
              <a:t>Misra, Manas, and Anil Kumar Yadav. "Assessment of available AMBER force fields to model DNA-ligand interactions." </a:t>
            </a:r>
            <a:r>
              <a:rPr lang="en-US" sz="1400" b="0" i="1" dirty="0" err="1">
                <a:solidFill>
                  <a:schemeClr val="tx1"/>
                </a:solidFill>
                <a:effectLst/>
              </a:rPr>
              <a:t>Biointerface</a:t>
            </a:r>
            <a:r>
              <a:rPr lang="en-US" sz="1400" b="0" i="1" dirty="0">
                <a:solidFill>
                  <a:schemeClr val="tx1"/>
                </a:solidFill>
                <a:effectLst/>
              </a:rPr>
              <a:t> Res. Appl. Chem</a:t>
            </a:r>
            <a:r>
              <a:rPr lang="en-US" sz="1400" b="0" i="0" dirty="0">
                <a:solidFill>
                  <a:schemeClr val="tx1"/>
                </a:solidFill>
                <a:effectLst/>
              </a:rPr>
              <a:t> 13 (2022): 156.</a:t>
            </a:r>
            <a:r>
              <a:rPr lang="en-US" sz="1400" dirty="0">
                <a:solidFill>
                  <a:schemeClr val="tx1"/>
                </a:solidFill>
              </a:rPr>
              <a:t> </a:t>
            </a:r>
          </a:p>
        </p:txBody>
      </p:sp>
      <p:sp>
        <p:nvSpPr>
          <p:cNvPr id="5" name="Slide Number Placeholder 4">
            <a:extLst>
              <a:ext uri="{FF2B5EF4-FFF2-40B4-BE49-F238E27FC236}">
                <a16:creationId xmlns:a16="http://schemas.microsoft.com/office/drawing/2014/main" id="{61AB8EED-D341-BEEE-3D86-DE728C171D07}"/>
              </a:ext>
            </a:extLst>
          </p:cNvPr>
          <p:cNvSpPr>
            <a:spLocks noGrp="1"/>
          </p:cNvSpPr>
          <p:nvPr>
            <p:ph type="sldNum" sz="quarter" idx="12"/>
          </p:nvPr>
        </p:nvSpPr>
        <p:spPr/>
        <p:txBody>
          <a:bodyPr/>
          <a:lstStyle/>
          <a:p>
            <a:fld id="{34B7E4EF-A1BD-40F4-AB7B-04F084DD991D}" type="slidenum">
              <a:rPr lang="en-US" smtClean="0"/>
              <a:t>1</a:t>
            </a:fld>
            <a:endParaRPr lang="en-US"/>
          </a:p>
        </p:txBody>
      </p:sp>
    </p:spTree>
    <p:extLst>
      <p:ext uri="{BB962C8B-B14F-4D97-AF65-F5344CB8AC3E}">
        <p14:creationId xmlns:p14="http://schemas.microsoft.com/office/powerpoint/2010/main" val="373308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06E4B-B1E3-713E-BEE8-DC9202601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29B552-1478-D386-5C8E-EB8930F93622}"/>
              </a:ext>
            </a:extLst>
          </p:cNvPr>
          <p:cNvSpPr>
            <a:spLocks noGrp="1"/>
          </p:cNvSpPr>
          <p:nvPr>
            <p:ph type="title"/>
          </p:nvPr>
        </p:nvSpPr>
        <p:spPr>
          <a:xfrm>
            <a:off x="392243" y="392228"/>
            <a:ext cx="10058400" cy="1371600"/>
          </a:xfrm>
        </p:spPr>
        <p:txBody>
          <a:bodyPr/>
          <a:lstStyle/>
          <a:p>
            <a:r>
              <a:rPr lang="en-US" dirty="0"/>
              <a:t>Results: Our Graphs</a:t>
            </a:r>
          </a:p>
        </p:txBody>
      </p:sp>
      <p:sp>
        <p:nvSpPr>
          <p:cNvPr id="4" name="TextBox 3">
            <a:extLst>
              <a:ext uri="{FF2B5EF4-FFF2-40B4-BE49-F238E27FC236}">
                <a16:creationId xmlns:a16="http://schemas.microsoft.com/office/drawing/2014/main" id="{7399FC16-6C0F-639F-17EB-AC248D6EA000}"/>
              </a:ext>
            </a:extLst>
          </p:cNvPr>
          <p:cNvSpPr txBox="1"/>
          <p:nvPr/>
        </p:nvSpPr>
        <p:spPr>
          <a:xfrm>
            <a:off x="4599873" y="1570518"/>
            <a:ext cx="2298491" cy="646331"/>
          </a:xfrm>
          <a:prstGeom prst="rect">
            <a:avLst/>
          </a:prstGeom>
          <a:noFill/>
        </p:spPr>
        <p:txBody>
          <a:bodyPr wrap="square" rtlCol="0">
            <a:spAutoFit/>
          </a:bodyPr>
          <a:lstStyle/>
          <a:p>
            <a:r>
              <a:rPr lang="en-US" b="1" dirty="0"/>
              <a:t>Root Mean Squared Deviation (RMSD)</a:t>
            </a:r>
          </a:p>
        </p:txBody>
      </p:sp>
      <p:pic>
        <p:nvPicPr>
          <p:cNvPr id="7" name="Picture 6" descr="A graph of different colored lines&#10;&#10;AI-generated content may be incorrect.">
            <a:extLst>
              <a:ext uri="{FF2B5EF4-FFF2-40B4-BE49-F238E27FC236}">
                <a16:creationId xmlns:a16="http://schemas.microsoft.com/office/drawing/2014/main" id="{F62829FC-5830-2104-84E3-424A26BDB414}"/>
              </a:ext>
            </a:extLst>
          </p:cNvPr>
          <p:cNvPicPr>
            <a:picLocks noChangeAspect="1"/>
          </p:cNvPicPr>
          <p:nvPr/>
        </p:nvPicPr>
        <p:blipFill>
          <a:blip r:embed="rId2"/>
          <a:stretch>
            <a:fillRect/>
          </a:stretch>
        </p:blipFill>
        <p:spPr>
          <a:xfrm>
            <a:off x="2733675" y="2352675"/>
            <a:ext cx="6391275" cy="3762375"/>
          </a:xfrm>
          <a:prstGeom prst="rect">
            <a:avLst/>
          </a:prstGeom>
        </p:spPr>
      </p:pic>
      <p:sp>
        <p:nvSpPr>
          <p:cNvPr id="8" name="Slide Number Placeholder 7">
            <a:extLst>
              <a:ext uri="{FF2B5EF4-FFF2-40B4-BE49-F238E27FC236}">
                <a16:creationId xmlns:a16="http://schemas.microsoft.com/office/drawing/2014/main" id="{DAB3F5F1-C080-29F6-9F35-2552CF9756F4}"/>
              </a:ext>
            </a:extLst>
          </p:cNvPr>
          <p:cNvSpPr>
            <a:spLocks noGrp="1"/>
          </p:cNvSpPr>
          <p:nvPr>
            <p:ph type="sldNum" sz="quarter" idx="12"/>
          </p:nvPr>
        </p:nvSpPr>
        <p:spPr/>
        <p:txBody>
          <a:bodyPr/>
          <a:lstStyle/>
          <a:p>
            <a:fld id="{34B7E4EF-A1BD-40F4-AB7B-04F084DD991D}" type="slidenum">
              <a:rPr lang="en-US" smtClean="0"/>
              <a:t>10</a:t>
            </a:fld>
            <a:endParaRPr lang="en-US"/>
          </a:p>
        </p:txBody>
      </p:sp>
    </p:spTree>
    <p:extLst>
      <p:ext uri="{BB962C8B-B14F-4D97-AF65-F5344CB8AC3E}">
        <p14:creationId xmlns:p14="http://schemas.microsoft.com/office/powerpoint/2010/main" val="1737850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7CD93-CA32-896A-3978-5A8015FACB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3666E1-4583-5539-FB0F-617DB8005FA0}"/>
              </a:ext>
            </a:extLst>
          </p:cNvPr>
          <p:cNvSpPr>
            <a:spLocks noGrp="1"/>
          </p:cNvSpPr>
          <p:nvPr>
            <p:ph type="title"/>
          </p:nvPr>
        </p:nvSpPr>
        <p:spPr>
          <a:xfrm>
            <a:off x="392243" y="392228"/>
            <a:ext cx="10058400" cy="1371600"/>
          </a:xfrm>
        </p:spPr>
        <p:txBody>
          <a:bodyPr/>
          <a:lstStyle/>
          <a:p>
            <a:r>
              <a:rPr lang="en-US" dirty="0"/>
              <a:t>Results: Our Graphs</a:t>
            </a:r>
          </a:p>
        </p:txBody>
      </p:sp>
      <p:sp>
        <p:nvSpPr>
          <p:cNvPr id="6" name="TextBox 5">
            <a:extLst>
              <a:ext uri="{FF2B5EF4-FFF2-40B4-BE49-F238E27FC236}">
                <a16:creationId xmlns:a16="http://schemas.microsoft.com/office/drawing/2014/main" id="{E085A5FE-5FF9-72FA-996D-B76623B72BF4}"/>
              </a:ext>
            </a:extLst>
          </p:cNvPr>
          <p:cNvSpPr txBox="1"/>
          <p:nvPr/>
        </p:nvSpPr>
        <p:spPr>
          <a:xfrm>
            <a:off x="1741357" y="1763828"/>
            <a:ext cx="2368446" cy="646331"/>
          </a:xfrm>
          <a:prstGeom prst="rect">
            <a:avLst/>
          </a:prstGeom>
          <a:noFill/>
        </p:spPr>
        <p:txBody>
          <a:bodyPr wrap="square" rtlCol="0">
            <a:spAutoFit/>
          </a:bodyPr>
          <a:lstStyle/>
          <a:p>
            <a:r>
              <a:rPr lang="en-US" b="1" dirty="0"/>
              <a:t>Hydrogen Bonds: Complex and Water</a:t>
            </a:r>
          </a:p>
        </p:txBody>
      </p:sp>
      <p:sp>
        <p:nvSpPr>
          <p:cNvPr id="7" name="TextBox 6">
            <a:extLst>
              <a:ext uri="{FF2B5EF4-FFF2-40B4-BE49-F238E27FC236}">
                <a16:creationId xmlns:a16="http://schemas.microsoft.com/office/drawing/2014/main" id="{A81EF132-59B8-1044-C2A6-43B16502FA18}"/>
              </a:ext>
            </a:extLst>
          </p:cNvPr>
          <p:cNvSpPr txBox="1"/>
          <p:nvPr/>
        </p:nvSpPr>
        <p:spPr>
          <a:xfrm>
            <a:off x="8082197" y="1763828"/>
            <a:ext cx="2368446" cy="646331"/>
          </a:xfrm>
          <a:prstGeom prst="rect">
            <a:avLst/>
          </a:prstGeom>
          <a:noFill/>
        </p:spPr>
        <p:txBody>
          <a:bodyPr wrap="square" rtlCol="0">
            <a:spAutoFit/>
          </a:bodyPr>
          <a:lstStyle/>
          <a:p>
            <a:r>
              <a:rPr lang="en-US" b="1" dirty="0"/>
              <a:t>Hydrogen Bonds: System</a:t>
            </a:r>
          </a:p>
        </p:txBody>
      </p:sp>
      <p:pic>
        <p:nvPicPr>
          <p:cNvPr id="4" name="Picture 3">
            <a:extLst>
              <a:ext uri="{FF2B5EF4-FFF2-40B4-BE49-F238E27FC236}">
                <a16:creationId xmlns:a16="http://schemas.microsoft.com/office/drawing/2014/main" id="{F5C63F53-DCC6-65BB-F5D5-E4FD5FEFEB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956" y="2646217"/>
            <a:ext cx="5478366" cy="3306823"/>
          </a:xfrm>
          <a:prstGeom prst="rect">
            <a:avLst/>
          </a:prstGeom>
        </p:spPr>
      </p:pic>
      <p:sp>
        <p:nvSpPr>
          <p:cNvPr id="5" name="Slide Number Placeholder 4">
            <a:extLst>
              <a:ext uri="{FF2B5EF4-FFF2-40B4-BE49-F238E27FC236}">
                <a16:creationId xmlns:a16="http://schemas.microsoft.com/office/drawing/2014/main" id="{B9BF3102-C112-FA90-A461-605F23582380}"/>
              </a:ext>
            </a:extLst>
          </p:cNvPr>
          <p:cNvSpPr>
            <a:spLocks noGrp="1"/>
          </p:cNvSpPr>
          <p:nvPr>
            <p:ph type="sldNum" sz="quarter" idx="12"/>
          </p:nvPr>
        </p:nvSpPr>
        <p:spPr/>
        <p:txBody>
          <a:bodyPr/>
          <a:lstStyle/>
          <a:p>
            <a:fld id="{34B7E4EF-A1BD-40F4-AB7B-04F084DD991D}" type="slidenum">
              <a:rPr lang="en-US" smtClean="0"/>
              <a:t>11</a:t>
            </a:fld>
            <a:endParaRPr lang="en-US"/>
          </a:p>
        </p:txBody>
      </p:sp>
      <p:pic>
        <p:nvPicPr>
          <p:cNvPr id="11" name="Picture 10">
            <a:extLst>
              <a:ext uri="{FF2B5EF4-FFF2-40B4-BE49-F238E27FC236}">
                <a16:creationId xmlns:a16="http://schemas.microsoft.com/office/drawing/2014/main" id="{19D75BF5-18CF-1983-65FC-D74CE53C219F}"/>
              </a:ext>
            </a:extLst>
          </p:cNvPr>
          <p:cNvPicPr>
            <a:picLocks noChangeAspect="1"/>
          </p:cNvPicPr>
          <p:nvPr/>
        </p:nvPicPr>
        <p:blipFill>
          <a:blip r:embed="rId3"/>
          <a:stretch>
            <a:fillRect/>
          </a:stretch>
        </p:blipFill>
        <p:spPr>
          <a:xfrm>
            <a:off x="519113" y="2647950"/>
            <a:ext cx="5572125" cy="3305175"/>
          </a:xfrm>
          <a:prstGeom prst="rect">
            <a:avLst/>
          </a:prstGeom>
        </p:spPr>
      </p:pic>
    </p:spTree>
    <p:extLst>
      <p:ext uri="{BB962C8B-B14F-4D97-AF65-F5344CB8AC3E}">
        <p14:creationId xmlns:p14="http://schemas.microsoft.com/office/powerpoint/2010/main" val="12301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FC57B-8F79-F9E1-FF07-6D48193D6E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ED6454-08EB-338C-6653-E574D4788476}"/>
              </a:ext>
            </a:extLst>
          </p:cNvPr>
          <p:cNvSpPr>
            <a:spLocks noGrp="1"/>
          </p:cNvSpPr>
          <p:nvPr>
            <p:ph type="title"/>
          </p:nvPr>
        </p:nvSpPr>
        <p:spPr>
          <a:xfrm>
            <a:off x="392243" y="392228"/>
            <a:ext cx="11144250" cy="1333500"/>
          </a:xfrm>
        </p:spPr>
        <p:txBody>
          <a:bodyPr>
            <a:normAutofit/>
          </a:bodyPr>
          <a:lstStyle/>
          <a:p>
            <a:r>
              <a:rPr lang="en-US" sz="3600"/>
              <a:t>Results: Our Graphs- Library used for plotting in python</a:t>
            </a:r>
          </a:p>
        </p:txBody>
      </p:sp>
      <p:sp>
        <p:nvSpPr>
          <p:cNvPr id="8" name="TextBox 7">
            <a:extLst>
              <a:ext uri="{FF2B5EF4-FFF2-40B4-BE49-F238E27FC236}">
                <a16:creationId xmlns:a16="http://schemas.microsoft.com/office/drawing/2014/main" id="{34D186EF-ED3C-C80D-C4B1-48302B3A1816}"/>
              </a:ext>
            </a:extLst>
          </p:cNvPr>
          <p:cNvSpPr txBox="1"/>
          <p:nvPr/>
        </p:nvSpPr>
        <p:spPr>
          <a:xfrm>
            <a:off x="769807" y="2268653"/>
            <a:ext cx="9636021" cy="2308324"/>
          </a:xfrm>
          <a:prstGeom prst="rect">
            <a:avLst/>
          </a:prstGeom>
          <a:noFill/>
        </p:spPr>
        <p:txBody>
          <a:bodyPr wrap="square" lIns="91440" tIns="45720" rIns="91440" bIns="45720" rtlCol="0" anchor="t">
            <a:spAutoFit/>
          </a:bodyPr>
          <a:lstStyle/>
          <a:p>
            <a:r>
              <a:rPr lang="en-US" sz="2400" b="1" err="1">
                <a:solidFill>
                  <a:srgbClr val="000000"/>
                </a:solidFill>
                <a:latin typeface="Consolas"/>
              </a:rPr>
              <a:t>os</a:t>
            </a:r>
            <a:r>
              <a:rPr lang="en-US" sz="2400" dirty="0">
                <a:solidFill>
                  <a:srgbClr val="000000"/>
                </a:solidFill>
                <a:ea typeface="+mn-lt"/>
                <a:cs typeface="+mn-lt"/>
              </a:rPr>
              <a:t> for file and directory management</a:t>
            </a:r>
            <a:endParaRPr lang="en-US" sz="2400">
              <a:solidFill>
                <a:srgbClr val="000000"/>
              </a:solidFill>
              <a:latin typeface="Gill Sans MT" panose="02020404030301010803"/>
            </a:endParaRPr>
          </a:p>
          <a:p>
            <a:r>
              <a:rPr lang="en-US" sz="2400" b="1" dirty="0">
                <a:solidFill>
                  <a:srgbClr val="000000"/>
                </a:solidFill>
                <a:latin typeface="Consolas"/>
              </a:rPr>
              <a:t>glob</a:t>
            </a:r>
            <a:r>
              <a:rPr lang="en-US" sz="2400" dirty="0">
                <a:solidFill>
                  <a:srgbClr val="000000"/>
                </a:solidFill>
                <a:ea typeface="+mn-lt"/>
                <a:cs typeface="+mn-lt"/>
              </a:rPr>
              <a:t> for efficient file pattern matching</a:t>
            </a:r>
          </a:p>
          <a:p>
            <a:r>
              <a:rPr lang="en-US" sz="2400" b="1" dirty="0">
                <a:solidFill>
                  <a:srgbClr val="000000"/>
                </a:solidFill>
                <a:latin typeface="Consolas"/>
              </a:rPr>
              <a:t>pandas</a:t>
            </a:r>
            <a:r>
              <a:rPr lang="en-US" sz="2400" dirty="0">
                <a:solidFill>
                  <a:srgbClr val="000000"/>
                </a:solidFill>
                <a:ea typeface="+mn-lt"/>
                <a:cs typeface="+mn-lt"/>
              </a:rPr>
              <a:t> for data manipulation and analysis</a:t>
            </a:r>
            <a:endParaRPr lang="en-US" sz="2400">
              <a:solidFill>
                <a:srgbClr val="000000"/>
              </a:solidFill>
              <a:latin typeface="Gill Sans MT"/>
            </a:endParaRPr>
          </a:p>
          <a:p>
            <a:r>
              <a:rPr lang="en-US" sz="2400" b="1" err="1">
                <a:solidFill>
                  <a:srgbClr val="000000"/>
                </a:solidFill>
                <a:latin typeface="Consolas"/>
              </a:rPr>
              <a:t>matplotlib.pyplot</a:t>
            </a:r>
            <a:r>
              <a:rPr lang="en-US" sz="2400" dirty="0">
                <a:solidFill>
                  <a:srgbClr val="000000"/>
                </a:solidFill>
                <a:ea typeface="+mn-lt"/>
                <a:cs typeface="+mn-lt"/>
              </a:rPr>
              <a:t> for comprehensive data visualization and plotting.</a:t>
            </a:r>
            <a:endParaRPr lang="en-US" sz="2400"/>
          </a:p>
          <a:p>
            <a:endParaRPr lang="en-US" sz="2400" b="1" dirty="0">
              <a:solidFill>
                <a:srgbClr val="000000"/>
              </a:solidFill>
              <a:latin typeface="Gill Sans MT" panose="02020404030301010803"/>
            </a:endParaRPr>
          </a:p>
          <a:p>
            <a:endParaRPr lang="en-US" sz="2400" b="1" dirty="0">
              <a:solidFill>
                <a:srgbClr val="000000"/>
              </a:solidFill>
              <a:latin typeface="Gill Sans MT" panose="02020404030301010803"/>
            </a:endParaRPr>
          </a:p>
        </p:txBody>
      </p:sp>
      <p:sp>
        <p:nvSpPr>
          <p:cNvPr id="9" name="Slide Number Placeholder 8">
            <a:extLst>
              <a:ext uri="{FF2B5EF4-FFF2-40B4-BE49-F238E27FC236}">
                <a16:creationId xmlns:a16="http://schemas.microsoft.com/office/drawing/2014/main" id="{CC07698C-EBDB-6568-D2DD-57B42CA1ACF9}"/>
              </a:ext>
            </a:extLst>
          </p:cNvPr>
          <p:cNvSpPr>
            <a:spLocks noGrp="1"/>
          </p:cNvSpPr>
          <p:nvPr>
            <p:ph type="sldNum" sz="quarter" idx="12"/>
          </p:nvPr>
        </p:nvSpPr>
        <p:spPr/>
        <p:txBody>
          <a:bodyPr/>
          <a:lstStyle/>
          <a:p>
            <a:fld id="{34B7E4EF-A1BD-40F4-AB7B-04F084DD991D}" type="slidenum">
              <a:rPr lang="en-US" smtClean="0"/>
              <a:t>12</a:t>
            </a:fld>
            <a:endParaRPr lang="en-US"/>
          </a:p>
        </p:txBody>
      </p:sp>
      <p:pic>
        <p:nvPicPr>
          <p:cNvPr id="3" name="Picture 2">
            <a:extLst>
              <a:ext uri="{FF2B5EF4-FFF2-40B4-BE49-F238E27FC236}">
                <a16:creationId xmlns:a16="http://schemas.microsoft.com/office/drawing/2014/main" id="{85704474-B69B-5842-A4C1-0E5F0A8B1DF3}"/>
              </a:ext>
            </a:extLst>
          </p:cNvPr>
          <p:cNvPicPr>
            <a:picLocks noChangeAspect="1"/>
          </p:cNvPicPr>
          <p:nvPr/>
        </p:nvPicPr>
        <p:blipFill>
          <a:blip r:embed="rId2"/>
          <a:stretch>
            <a:fillRect/>
          </a:stretch>
        </p:blipFill>
        <p:spPr>
          <a:xfrm>
            <a:off x="2833688" y="3648075"/>
            <a:ext cx="6267450" cy="2571750"/>
          </a:xfrm>
          <a:prstGeom prst="rect">
            <a:avLst/>
          </a:prstGeom>
        </p:spPr>
      </p:pic>
    </p:spTree>
    <p:extLst>
      <p:ext uri="{BB962C8B-B14F-4D97-AF65-F5344CB8AC3E}">
        <p14:creationId xmlns:p14="http://schemas.microsoft.com/office/powerpoint/2010/main" val="1617569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5CD31-C194-F099-3B2E-111BA844A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DFCBC4-1A4D-5CEC-ADBE-91AA5D8B4020}"/>
              </a:ext>
            </a:extLst>
          </p:cNvPr>
          <p:cNvSpPr>
            <a:spLocks noGrp="1"/>
          </p:cNvSpPr>
          <p:nvPr>
            <p:ph type="title"/>
          </p:nvPr>
        </p:nvSpPr>
        <p:spPr>
          <a:xfrm>
            <a:off x="392243" y="392228"/>
            <a:ext cx="11144250" cy="1333500"/>
          </a:xfrm>
        </p:spPr>
        <p:txBody>
          <a:bodyPr>
            <a:normAutofit/>
          </a:bodyPr>
          <a:lstStyle/>
          <a:p>
            <a:r>
              <a:rPr lang="en-US" sz="3600" dirty="0"/>
              <a:t>Results: Our Graphs- Library used for plotting in </a:t>
            </a:r>
            <a:r>
              <a:rPr lang="en-US" sz="3600"/>
              <a:t>R</a:t>
            </a:r>
          </a:p>
        </p:txBody>
      </p:sp>
      <p:sp>
        <p:nvSpPr>
          <p:cNvPr id="8" name="TextBox 7">
            <a:extLst>
              <a:ext uri="{FF2B5EF4-FFF2-40B4-BE49-F238E27FC236}">
                <a16:creationId xmlns:a16="http://schemas.microsoft.com/office/drawing/2014/main" id="{602F97BF-948B-ABEA-4357-FDF8C1498FBA}"/>
              </a:ext>
            </a:extLst>
          </p:cNvPr>
          <p:cNvSpPr txBox="1"/>
          <p:nvPr/>
        </p:nvSpPr>
        <p:spPr>
          <a:xfrm>
            <a:off x="503107" y="2268653"/>
            <a:ext cx="11436246" cy="2308324"/>
          </a:xfrm>
          <a:prstGeom prst="rect">
            <a:avLst/>
          </a:prstGeom>
          <a:noFill/>
        </p:spPr>
        <p:txBody>
          <a:bodyPr wrap="square" lIns="91440" tIns="45720" rIns="91440" bIns="45720" rtlCol="0" anchor="t">
            <a:spAutoFit/>
          </a:bodyPr>
          <a:lstStyle/>
          <a:p>
            <a:r>
              <a:rPr lang="en-US" sz="2400" b="1" err="1">
                <a:solidFill>
                  <a:srgbClr val="000000"/>
                </a:solidFill>
                <a:latin typeface="Gill Sans MT"/>
              </a:rPr>
              <a:t>ggplot</a:t>
            </a:r>
            <a:r>
              <a:rPr lang="en-US" sz="2400" dirty="0">
                <a:solidFill>
                  <a:srgbClr val="000000"/>
                </a:solidFill>
                <a:ea typeface="+mn-lt"/>
                <a:cs typeface="+mn-lt"/>
              </a:rPr>
              <a:t> for creating high-quality, customizable plots</a:t>
            </a:r>
          </a:p>
          <a:p>
            <a:r>
              <a:rPr lang="en-US" sz="2400" b="1" err="1">
                <a:solidFill>
                  <a:srgbClr val="000000"/>
                </a:solidFill>
                <a:ea typeface="+mn-lt"/>
                <a:cs typeface="+mn-lt"/>
              </a:rPr>
              <a:t>dplyr</a:t>
            </a:r>
            <a:r>
              <a:rPr lang="en-US" sz="2400" dirty="0">
                <a:solidFill>
                  <a:srgbClr val="000000"/>
                </a:solidFill>
                <a:ea typeface="+mn-lt"/>
                <a:cs typeface="+mn-lt"/>
              </a:rPr>
              <a:t> for data manipulation and transformation</a:t>
            </a:r>
          </a:p>
          <a:p>
            <a:r>
              <a:rPr lang="en-US" sz="2400" b="1" dirty="0" err="1">
                <a:solidFill>
                  <a:srgbClr val="000000"/>
                </a:solidFill>
                <a:latin typeface="Gill Sans MT" panose="02020404030301010803"/>
              </a:rPr>
              <a:t>showtext</a:t>
            </a:r>
            <a:r>
              <a:rPr lang="en-US" sz="2400" dirty="0">
                <a:solidFill>
                  <a:srgbClr val="000000"/>
                </a:solidFill>
                <a:ea typeface="+mn-lt"/>
                <a:cs typeface="+mn-lt"/>
              </a:rPr>
              <a:t> for enhance the appearance of text in plots by allowing the use of custom fonts</a:t>
            </a:r>
          </a:p>
          <a:p>
            <a:endParaRPr lang="en-US" sz="2400">
              <a:solidFill>
                <a:srgbClr val="000000"/>
              </a:solidFill>
              <a:latin typeface="Gill Sans MT"/>
            </a:endParaRPr>
          </a:p>
          <a:p>
            <a:endParaRPr lang="en-US" sz="2400" b="1" dirty="0">
              <a:solidFill>
                <a:srgbClr val="000000"/>
              </a:solidFill>
              <a:latin typeface="Gill Sans MT" panose="02020404030301010803"/>
            </a:endParaRPr>
          </a:p>
          <a:p>
            <a:endParaRPr lang="en-US" sz="2400" b="1" dirty="0">
              <a:solidFill>
                <a:srgbClr val="000000"/>
              </a:solidFill>
              <a:latin typeface="Gill Sans MT" panose="02020404030301010803"/>
            </a:endParaRPr>
          </a:p>
        </p:txBody>
      </p:sp>
      <p:sp>
        <p:nvSpPr>
          <p:cNvPr id="9" name="Slide Number Placeholder 8">
            <a:extLst>
              <a:ext uri="{FF2B5EF4-FFF2-40B4-BE49-F238E27FC236}">
                <a16:creationId xmlns:a16="http://schemas.microsoft.com/office/drawing/2014/main" id="{CE53F897-E567-E616-B5C5-C5FB3E2C4C7C}"/>
              </a:ext>
            </a:extLst>
          </p:cNvPr>
          <p:cNvSpPr>
            <a:spLocks noGrp="1"/>
          </p:cNvSpPr>
          <p:nvPr>
            <p:ph type="sldNum" sz="quarter" idx="12"/>
          </p:nvPr>
        </p:nvSpPr>
        <p:spPr/>
        <p:txBody>
          <a:bodyPr/>
          <a:lstStyle/>
          <a:p>
            <a:fld id="{34B7E4EF-A1BD-40F4-AB7B-04F084DD991D}" type="slidenum">
              <a:rPr lang="en-US" smtClean="0"/>
              <a:t>13</a:t>
            </a:fld>
            <a:endParaRPr lang="en-US"/>
          </a:p>
        </p:txBody>
      </p:sp>
      <p:pic>
        <p:nvPicPr>
          <p:cNvPr id="3" name="Picture 2" descr="A hexagon with blue dots and white text&#10;&#10;AI-generated content may be incorrect.">
            <a:extLst>
              <a:ext uri="{FF2B5EF4-FFF2-40B4-BE49-F238E27FC236}">
                <a16:creationId xmlns:a16="http://schemas.microsoft.com/office/drawing/2014/main" id="{E6E6C4DB-8D95-3869-4E5A-76664388C2E3}"/>
              </a:ext>
            </a:extLst>
          </p:cNvPr>
          <p:cNvPicPr>
            <a:picLocks noChangeAspect="1"/>
          </p:cNvPicPr>
          <p:nvPr/>
        </p:nvPicPr>
        <p:blipFill>
          <a:blip r:embed="rId2"/>
          <a:stretch>
            <a:fillRect/>
          </a:stretch>
        </p:blipFill>
        <p:spPr>
          <a:xfrm>
            <a:off x="3576638" y="3862388"/>
            <a:ext cx="1200150" cy="1438275"/>
          </a:xfrm>
          <a:prstGeom prst="rect">
            <a:avLst/>
          </a:prstGeom>
        </p:spPr>
      </p:pic>
      <p:pic>
        <p:nvPicPr>
          <p:cNvPr id="4" name="Picture 3" descr="A black and green logo&#10;&#10;AI-generated content may be incorrect.">
            <a:extLst>
              <a:ext uri="{FF2B5EF4-FFF2-40B4-BE49-F238E27FC236}">
                <a16:creationId xmlns:a16="http://schemas.microsoft.com/office/drawing/2014/main" id="{77F3A31A-3046-DD17-EC05-731BD7ED1B65}"/>
              </a:ext>
            </a:extLst>
          </p:cNvPr>
          <p:cNvPicPr>
            <a:picLocks noChangeAspect="1"/>
          </p:cNvPicPr>
          <p:nvPr/>
        </p:nvPicPr>
        <p:blipFill>
          <a:blip r:embed="rId3"/>
          <a:stretch>
            <a:fillRect/>
          </a:stretch>
        </p:blipFill>
        <p:spPr>
          <a:xfrm>
            <a:off x="5286375" y="3590925"/>
            <a:ext cx="3724275" cy="2324100"/>
          </a:xfrm>
          <a:prstGeom prst="rect">
            <a:avLst/>
          </a:prstGeom>
        </p:spPr>
      </p:pic>
    </p:spTree>
    <p:extLst>
      <p:ext uri="{BB962C8B-B14F-4D97-AF65-F5344CB8AC3E}">
        <p14:creationId xmlns:p14="http://schemas.microsoft.com/office/powerpoint/2010/main" val="1950293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1088D3-3953-2A69-BF95-264E6E33C41B}"/>
              </a:ext>
            </a:extLst>
          </p:cNvPr>
          <p:cNvSpPr>
            <a:spLocks noGrp="1"/>
          </p:cNvSpPr>
          <p:nvPr>
            <p:ph type="title"/>
          </p:nvPr>
        </p:nvSpPr>
        <p:spPr>
          <a:xfrm>
            <a:off x="1066800" y="2743200"/>
            <a:ext cx="10058400" cy="1371600"/>
          </a:xfrm>
        </p:spPr>
        <p:txBody>
          <a:bodyPr/>
          <a:lstStyle/>
          <a:p>
            <a:pPr algn="ctr"/>
            <a:r>
              <a:rPr lang="en-US" dirty="0"/>
              <a:t>Questions?</a:t>
            </a:r>
          </a:p>
        </p:txBody>
      </p:sp>
      <p:sp>
        <p:nvSpPr>
          <p:cNvPr id="2" name="Slide Number Placeholder 1">
            <a:extLst>
              <a:ext uri="{FF2B5EF4-FFF2-40B4-BE49-F238E27FC236}">
                <a16:creationId xmlns:a16="http://schemas.microsoft.com/office/drawing/2014/main" id="{5F98318D-BDDF-33F4-9348-DFC9E213E12F}"/>
              </a:ext>
            </a:extLst>
          </p:cNvPr>
          <p:cNvSpPr>
            <a:spLocks noGrp="1"/>
          </p:cNvSpPr>
          <p:nvPr>
            <p:ph type="sldNum" sz="quarter" idx="12"/>
          </p:nvPr>
        </p:nvSpPr>
        <p:spPr/>
        <p:txBody>
          <a:bodyPr/>
          <a:lstStyle/>
          <a:p>
            <a:fld id="{34B7E4EF-A1BD-40F4-AB7B-04F084DD991D}" type="slidenum">
              <a:rPr lang="en-US" smtClean="0"/>
              <a:t>14</a:t>
            </a:fld>
            <a:endParaRPr lang="en-US"/>
          </a:p>
        </p:txBody>
      </p:sp>
    </p:spTree>
    <p:extLst>
      <p:ext uri="{BB962C8B-B14F-4D97-AF65-F5344CB8AC3E}">
        <p14:creationId xmlns:p14="http://schemas.microsoft.com/office/powerpoint/2010/main" val="108620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dna model with colorful strands&#10;&#10;AI-generated content may be incorrect.">
            <a:extLst>
              <a:ext uri="{FF2B5EF4-FFF2-40B4-BE49-F238E27FC236}">
                <a16:creationId xmlns:a16="http://schemas.microsoft.com/office/drawing/2014/main" id="{4F643FE7-D4FB-9661-F062-D46B0AD20C5D}"/>
              </a:ext>
            </a:extLst>
          </p:cNvPr>
          <p:cNvPicPr>
            <a:picLocks noChangeAspect="1"/>
          </p:cNvPicPr>
          <p:nvPr/>
        </p:nvPicPr>
        <p:blipFill>
          <a:blip r:embed="rId2">
            <a:extLst>
              <a:ext uri="{28A0092B-C50C-407E-A947-70E740481C1C}">
                <a14:useLocalDpi xmlns:a14="http://schemas.microsoft.com/office/drawing/2010/main" val="0"/>
              </a:ext>
            </a:extLst>
          </a:blip>
          <a:srcRect l="32893" r="26567"/>
          <a:stretch/>
        </p:blipFill>
        <p:spPr>
          <a:xfrm>
            <a:off x="882066" y="283197"/>
            <a:ext cx="3864671" cy="6172467"/>
          </a:xfrm>
          <a:prstGeom prst="rect">
            <a:avLst/>
          </a:prstGeom>
        </p:spPr>
      </p:pic>
      <p:sp>
        <p:nvSpPr>
          <p:cNvPr id="2" name="Title 1">
            <a:extLst>
              <a:ext uri="{FF2B5EF4-FFF2-40B4-BE49-F238E27FC236}">
                <a16:creationId xmlns:a16="http://schemas.microsoft.com/office/drawing/2014/main" id="{95DEA5AE-0191-04B7-C26F-68C2DC111A39}"/>
              </a:ext>
            </a:extLst>
          </p:cNvPr>
          <p:cNvSpPr>
            <a:spLocks noGrp="1"/>
          </p:cNvSpPr>
          <p:nvPr>
            <p:ph type="title"/>
          </p:nvPr>
        </p:nvSpPr>
        <p:spPr>
          <a:xfrm>
            <a:off x="4953678" y="402336"/>
            <a:ext cx="6280826" cy="1746504"/>
          </a:xfrm>
        </p:spPr>
        <p:txBody>
          <a:bodyPr>
            <a:normAutofit/>
          </a:bodyPr>
          <a:lstStyle/>
          <a:p>
            <a:pPr algn="ctr"/>
            <a:r>
              <a:rPr lang="en-US" dirty="0"/>
              <a:t>Literature Summary: Introduction</a:t>
            </a:r>
          </a:p>
        </p:txBody>
      </p:sp>
      <p:sp>
        <p:nvSpPr>
          <p:cNvPr id="4" name="Rectangle 1">
            <a:extLst>
              <a:ext uri="{FF2B5EF4-FFF2-40B4-BE49-F238E27FC236}">
                <a16:creationId xmlns:a16="http://schemas.microsoft.com/office/drawing/2014/main" id="{4C6DE4A9-8FAB-03EE-199D-CDE2953E3E77}"/>
              </a:ext>
            </a:extLst>
          </p:cNvPr>
          <p:cNvSpPr>
            <a:spLocks noGrp="1" noChangeArrowheads="1"/>
          </p:cNvSpPr>
          <p:nvPr>
            <p:ph idx="1"/>
          </p:nvPr>
        </p:nvSpPr>
        <p:spPr bwMode="auto">
          <a:xfrm>
            <a:off x="4391067" y="2038662"/>
            <a:ext cx="7406049" cy="43171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eaLnBrk="0" fontAlgn="base" hangingPunct="0">
              <a:lnSpc>
                <a:spcPct val="90000"/>
              </a:lnSpc>
              <a:spcBef>
                <a:spcPct val="0"/>
              </a:spcBef>
              <a:spcAft>
                <a:spcPts val="600"/>
              </a:spcAft>
              <a:buClrTx/>
            </a:pPr>
            <a:r>
              <a:rPr kumimoji="0" lang="en-US" altLang="en-US" sz="1800" b="1" i="0" u="none" strike="noStrike" cap="none" normalizeH="0" baseline="0" dirty="0">
                <a:ln>
                  <a:noFill/>
                </a:ln>
                <a:effectLst/>
              </a:rPr>
              <a:t>DNA-Drug Interaction &amp; Molecular Docking</a:t>
            </a:r>
            <a:r>
              <a:rPr kumimoji="0" lang="en-US" altLang="en-US" sz="1800" b="0" i="0" u="none" strike="noStrike" cap="none" normalizeH="0" baseline="0" dirty="0">
                <a:ln>
                  <a:noFill/>
                </a:ln>
                <a:effectLst/>
              </a:rPr>
              <a:t>: DNA is a common target for anticancer drugs and molecular docking is used to predict the most favorable binding pose of a ligand with DNA based on binding affinity.</a:t>
            </a:r>
          </a:p>
          <a:p>
            <a:pPr eaLnBrk="0" fontAlgn="base" hangingPunct="0">
              <a:lnSpc>
                <a:spcPct val="90000"/>
              </a:lnSpc>
              <a:spcBef>
                <a:spcPct val="0"/>
              </a:spcBef>
              <a:spcAft>
                <a:spcPts val="600"/>
              </a:spcAft>
              <a:buClrTx/>
            </a:pPr>
            <a:endParaRPr kumimoji="0" lang="en-US" altLang="en-US" sz="1800" b="0" i="0" u="none" strike="noStrike" cap="none" normalizeH="0" baseline="0" dirty="0">
              <a:ln>
                <a:noFill/>
              </a:ln>
              <a:effectLst/>
            </a:endParaRPr>
          </a:p>
          <a:p>
            <a:pPr eaLnBrk="0" fontAlgn="base" hangingPunct="0">
              <a:lnSpc>
                <a:spcPct val="90000"/>
              </a:lnSpc>
              <a:spcBef>
                <a:spcPct val="0"/>
              </a:spcBef>
              <a:spcAft>
                <a:spcPts val="600"/>
              </a:spcAft>
              <a:buClrTx/>
            </a:pPr>
            <a:r>
              <a:rPr kumimoji="0" lang="en-US" altLang="en-US" sz="1800" b="1" i="0" u="none" strike="noStrike" cap="none" normalizeH="0" baseline="0" dirty="0">
                <a:ln>
                  <a:noFill/>
                </a:ln>
                <a:effectLst/>
              </a:rPr>
              <a:t>Molecular Dynamics (MD) Simulation</a:t>
            </a:r>
            <a:r>
              <a:rPr kumimoji="0" lang="en-US" altLang="en-US" sz="1800" b="0" i="0" u="none" strike="noStrike" cap="none" normalizeH="0" baseline="0" dirty="0">
                <a:ln>
                  <a:noFill/>
                </a:ln>
                <a:effectLst/>
              </a:rPr>
              <a:t>: After docking, MD simulations are employed to evaluate the stability and time evolution of the ligand-DNA complex using force fields to model atomic interactions.</a:t>
            </a:r>
          </a:p>
          <a:p>
            <a:pPr eaLnBrk="0" fontAlgn="base" hangingPunct="0">
              <a:lnSpc>
                <a:spcPct val="90000"/>
              </a:lnSpc>
              <a:spcBef>
                <a:spcPct val="0"/>
              </a:spcBef>
              <a:spcAft>
                <a:spcPts val="600"/>
              </a:spcAft>
              <a:buClrTx/>
            </a:pPr>
            <a:endParaRPr kumimoji="0" lang="en-US" altLang="en-US" sz="1800" b="0" i="0" u="none" strike="noStrike" cap="none" normalizeH="0" baseline="0" dirty="0">
              <a:ln>
                <a:noFill/>
              </a:ln>
              <a:effectLst/>
            </a:endParaRPr>
          </a:p>
          <a:p>
            <a:pPr eaLnBrk="0" fontAlgn="base" hangingPunct="0">
              <a:lnSpc>
                <a:spcPct val="90000"/>
              </a:lnSpc>
              <a:spcBef>
                <a:spcPct val="0"/>
              </a:spcBef>
              <a:spcAft>
                <a:spcPts val="600"/>
              </a:spcAft>
              <a:buClrTx/>
            </a:pPr>
            <a:r>
              <a:rPr kumimoji="0" lang="en-US" altLang="en-US" sz="1800" b="1" i="0" u="none" strike="noStrike" cap="none" normalizeH="0" baseline="0" dirty="0">
                <a:ln>
                  <a:noFill/>
                </a:ln>
                <a:effectLst/>
              </a:rPr>
              <a:t>Force Field Fundamentals</a:t>
            </a:r>
            <a:r>
              <a:rPr kumimoji="0" lang="en-US" altLang="en-US" sz="1800" b="0" i="0" u="none" strike="noStrike" cap="none" normalizeH="0" baseline="0" dirty="0">
                <a:ln>
                  <a:noFill/>
                </a:ln>
                <a:effectLst/>
              </a:rPr>
              <a:t>: Force fields calculate bonded (stretching, bending, dihedral) and non-bonded (Coulombic, Lennard-Jones) interactions and their parameters influence simulation accuracy.</a:t>
            </a:r>
          </a:p>
          <a:p>
            <a:pPr eaLnBrk="0" fontAlgn="base" hangingPunct="0">
              <a:lnSpc>
                <a:spcPct val="90000"/>
              </a:lnSpc>
              <a:spcBef>
                <a:spcPct val="0"/>
              </a:spcBef>
              <a:spcAft>
                <a:spcPts val="600"/>
              </a:spcAft>
              <a:buClrTx/>
            </a:pPr>
            <a:endParaRPr kumimoji="0" lang="en-US" altLang="en-US" sz="1800" b="0" i="0" u="none" strike="noStrike" cap="none" normalizeH="0" baseline="0" dirty="0">
              <a:ln>
                <a:noFill/>
              </a:ln>
              <a:effectLst/>
            </a:endParaRPr>
          </a:p>
          <a:p>
            <a:pPr eaLnBrk="0" fontAlgn="base" hangingPunct="0">
              <a:lnSpc>
                <a:spcPct val="90000"/>
              </a:lnSpc>
              <a:spcBef>
                <a:spcPct val="0"/>
              </a:spcBef>
              <a:spcAft>
                <a:spcPts val="600"/>
              </a:spcAft>
              <a:buClrTx/>
            </a:pPr>
            <a:r>
              <a:rPr kumimoji="0" lang="en-US" altLang="en-US" sz="1800" b="1" i="0" u="none" strike="noStrike" cap="none" normalizeH="0" baseline="0" dirty="0">
                <a:ln>
                  <a:noFill/>
                </a:ln>
                <a:effectLst/>
              </a:rPr>
              <a:t>Simulation Setup with GROMACS</a:t>
            </a:r>
            <a:r>
              <a:rPr kumimoji="0" lang="en-US" altLang="en-US" sz="1800" b="0" i="0" u="none" strike="noStrike" cap="none" normalizeH="0" baseline="0" dirty="0">
                <a:ln>
                  <a:noFill/>
                </a:ln>
                <a:effectLst/>
              </a:rPr>
              <a:t>:  Various versions of the AMBER force field embedded in GROMACS will be tested to determine the most effective one for simulating ligand-DNA interactions</a:t>
            </a:r>
          </a:p>
        </p:txBody>
      </p:sp>
      <p:sp>
        <p:nvSpPr>
          <p:cNvPr id="7" name="TextBox 6">
            <a:extLst>
              <a:ext uri="{FF2B5EF4-FFF2-40B4-BE49-F238E27FC236}">
                <a16:creationId xmlns:a16="http://schemas.microsoft.com/office/drawing/2014/main" id="{DC4938B6-309E-7DA6-FDF4-6A66C147AC6F}"/>
              </a:ext>
            </a:extLst>
          </p:cNvPr>
          <p:cNvSpPr txBox="1"/>
          <p:nvPr/>
        </p:nvSpPr>
        <p:spPr>
          <a:xfrm>
            <a:off x="379895" y="6201941"/>
            <a:ext cx="1209064" cy="307777"/>
          </a:xfrm>
          <a:prstGeom prst="rect">
            <a:avLst/>
          </a:prstGeom>
          <a:noFill/>
        </p:spPr>
        <p:txBody>
          <a:bodyPr wrap="square" rtlCol="0">
            <a:spAutoFit/>
          </a:bodyPr>
          <a:lstStyle/>
          <a:p>
            <a:r>
              <a:rPr kumimoji="0" lang="en-US" altLang="en-US" sz="1400" b="0" i="0" u="none" strike="noStrike" cap="none" normalizeH="0" baseline="0" dirty="0">
                <a:ln>
                  <a:noFill/>
                </a:ln>
                <a:solidFill>
                  <a:schemeClr val="tx1"/>
                </a:solidFill>
                <a:effectLst/>
              </a:rPr>
              <a:t>PDB ID: 195D</a:t>
            </a:r>
            <a:endParaRPr lang="en-US" sz="1400" dirty="0"/>
          </a:p>
        </p:txBody>
      </p:sp>
      <p:sp>
        <p:nvSpPr>
          <p:cNvPr id="3" name="Slide Number Placeholder 2">
            <a:extLst>
              <a:ext uri="{FF2B5EF4-FFF2-40B4-BE49-F238E27FC236}">
                <a16:creationId xmlns:a16="http://schemas.microsoft.com/office/drawing/2014/main" id="{10CCD916-65BB-807D-406C-D4FEABD3418F}"/>
              </a:ext>
            </a:extLst>
          </p:cNvPr>
          <p:cNvSpPr>
            <a:spLocks noGrp="1"/>
          </p:cNvSpPr>
          <p:nvPr>
            <p:ph type="sldNum" sz="quarter" idx="12"/>
          </p:nvPr>
        </p:nvSpPr>
        <p:spPr/>
        <p:txBody>
          <a:bodyPr/>
          <a:lstStyle/>
          <a:p>
            <a:fld id="{34B7E4EF-A1BD-40F4-AB7B-04F084DD991D}" type="slidenum">
              <a:rPr lang="en-US" smtClean="0"/>
              <a:t>2</a:t>
            </a:fld>
            <a:endParaRPr lang="en-US"/>
          </a:p>
        </p:txBody>
      </p:sp>
    </p:spTree>
    <p:extLst>
      <p:ext uri="{BB962C8B-B14F-4D97-AF65-F5344CB8AC3E}">
        <p14:creationId xmlns:p14="http://schemas.microsoft.com/office/powerpoint/2010/main" val="3869548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4EC5AB-1B18-8CF6-8DBA-913F48457E3C}"/>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EB949D8D-8E17-4DBF-BEA8-13C57BF63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BC6FC45-D4D9-4025-91DA-272D318D3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4393" y="237744"/>
            <a:ext cx="7652977"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EA284212-C175-4C82-B112-A5208F70C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3809" y="393365"/>
            <a:ext cx="7328969" cy="6059273"/>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D8C59-C20E-8891-A073-61E8BB34315A}"/>
              </a:ext>
            </a:extLst>
          </p:cNvPr>
          <p:cNvSpPr>
            <a:spLocks noGrp="1"/>
          </p:cNvSpPr>
          <p:nvPr>
            <p:ph type="title"/>
          </p:nvPr>
        </p:nvSpPr>
        <p:spPr>
          <a:xfrm>
            <a:off x="343809" y="404656"/>
            <a:ext cx="7328968" cy="944459"/>
          </a:xfrm>
        </p:spPr>
        <p:txBody>
          <a:bodyPr>
            <a:normAutofit/>
          </a:bodyPr>
          <a:lstStyle/>
          <a:p>
            <a:r>
              <a:rPr lang="en-US" dirty="0"/>
              <a:t>Literature Summary: Methods</a:t>
            </a:r>
          </a:p>
        </p:txBody>
      </p:sp>
      <p:sp>
        <p:nvSpPr>
          <p:cNvPr id="4" name="Rectangle 1">
            <a:extLst>
              <a:ext uri="{FF2B5EF4-FFF2-40B4-BE49-F238E27FC236}">
                <a16:creationId xmlns:a16="http://schemas.microsoft.com/office/drawing/2014/main" id="{E7C354D2-EEDA-EFED-F01F-085BDFECB55F}"/>
              </a:ext>
            </a:extLst>
          </p:cNvPr>
          <p:cNvSpPr>
            <a:spLocks noGrp="1" noChangeArrowheads="1"/>
          </p:cNvSpPr>
          <p:nvPr>
            <p:ph idx="1"/>
          </p:nvPr>
        </p:nvSpPr>
        <p:spPr bwMode="auto">
          <a:xfrm>
            <a:off x="343809" y="1229193"/>
            <a:ext cx="7328969" cy="52654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400050" marR="0" lvl="0" indent="-400050" defTabSz="914400" rtl="0" eaLnBrk="0" fontAlgn="base" latinLnBrk="0" hangingPunct="0">
              <a:lnSpc>
                <a:spcPct val="90000"/>
              </a:lnSpc>
              <a:spcBef>
                <a:spcPct val="0"/>
              </a:spcBef>
              <a:spcAft>
                <a:spcPts val="600"/>
              </a:spcAft>
              <a:buClrTx/>
              <a:buSzTx/>
              <a:buFont typeface="+mj-lt"/>
              <a:buAutoNum type="romanUcPeriod"/>
              <a:tabLst/>
            </a:pPr>
            <a:r>
              <a:rPr kumimoji="0" lang="en-US" altLang="en-US" sz="1600" b="1" i="0" u="none" strike="noStrike" cap="none" normalizeH="0" baseline="0" dirty="0">
                <a:ln>
                  <a:noFill/>
                </a:ln>
                <a:effectLst/>
              </a:rPr>
              <a:t>System Selection and Preparation</a:t>
            </a:r>
            <a:r>
              <a:rPr kumimoji="0" lang="en-US" altLang="en-US" sz="1600" b="0" i="0" u="none" strike="noStrike" cap="none" normalizeH="0" baseline="0" dirty="0">
                <a:ln>
                  <a:noFill/>
                </a:ln>
                <a:effectLst/>
              </a:rPr>
              <a:t>: A known DNA groove-binding ligand </a:t>
            </a:r>
            <a:r>
              <a:rPr lang="en-US" sz="1600" dirty="0"/>
              <a:t>(3,6-bis(4,5-dihydro-1H-imidazol-2-yl)-9H-carbazole)</a:t>
            </a:r>
            <a:r>
              <a:rPr kumimoji="0" lang="en-US" altLang="en-US" sz="1600" b="0" i="0" u="none" strike="noStrike" cap="none" normalizeH="0" baseline="0" dirty="0">
                <a:ln>
                  <a:noFill/>
                </a:ln>
                <a:effectLst/>
              </a:rPr>
              <a:t> was selected from literature, and the target B-DNA dodecamer (PDB ID: 195D) structure was cleaned by removing water molecules using UCSF Chimera.</a:t>
            </a:r>
          </a:p>
          <a:p>
            <a:pPr marL="400050" marR="0" lvl="0" indent="-400050" defTabSz="914400" rtl="0" eaLnBrk="0" fontAlgn="base" latinLnBrk="0" hangingPunct="0">
              <a:lnSpc>
                <a:spcPct val="90000"/>
              </a:lnSpc>
              <a:spcBef>
                <a:spcPct val="0"/>
              </a:spcBef>
              <a:spcAft>
                <a:spcPts val="600"/>
              </a:spcAft>
              <a:buClrTx/>
              <a:buSzTx/>
              <a:buFont typeface="+mj-lt"/>
              <a:buAutoNum type="romanUcPeriod"/>
              <a:tabLst/>
            </a:pPr>
            <a:endParaRPr kumimoji="0" lang="en-US" altLang="en-US" sz="900" b="0" i="0" u="none" strike="noStrike" cap="none" normalizeH="0" baseline="0" dirty="0">
              <a:ln>
                <a:noFill/>
              </a:ln>
              <a:effectLst/>
            </a:endParaRPr>
          </a:p>
          <a:p>
            <a:pPr marL="400050" marR="0" lvl="0" indent="-400050" defTabSz="914400" rtl="0" eaLnBrk="0" fontAlgn="base" latinLnBrk="0" hangingPunct="0">
              <a:lnSpc>
                <a:spcPct val="90000"/>
              </a:lnSpc>
              <a:spcBef>
                <a:spcPct val="0"/>
              </a:spcBef>
              <a:spcAft>
                <a:spcPts val="600"/>
              </a:spcAft>
              <a:buClrTx/>
              <a:buSzTx/>
              <a:buFont typeface="+mj-lt"/>
              <a:buAutoNum type="romanUcPeriod"/>
              <a:tabLst/>
            </a:pPr>
            <a:r>
              <a:rPr kumimoji="0" lang="en-US" altLang="en-US" sz="1600" b="1" i="0" u="none" strike="noStrike" cap="none" normalizeH="0" baseline="0" dirty="0">
                <a:ln>
                  <a:noFill/>
                </a:ln>
                <a:effectLst/>
              </a:rPr>
              <a:t>Molecular Geometry Optimization</a:t>
            </a:r>
            <a:r>
              <a:rPr kumimoji="0" lang="en-US" altLang="en-US" sz="1600" b="0" i="0" u="none" strike="noStrike" cap="none" normalizeH="0" baseline="0" dirty="0">
                <a:ln>
                  <a:noFill/>
                </a:ln>
                <a:effectLst/>
              </a:rPr>
              <a:t>: The ligand was optimized using Density Functional Theory (DFT) with the B3LYP functional and 6-31G basis set in Gaussian 09 to ensure minimum potential energy and accurate geometry.</a:t>
            </a:r>
          </a:p>
          <a:p>
            <a:pPr marL="400050" marR="0" lvl="0" indent="-400050" defTabSz="914400" rtl="0" eaLnBrk="0" fontAlgn="base" latinLnBrk="0" hangingPunct="0">
              <a:lnSpc>
                <a:spcPct val="90000"/>
              </a:lnSpc>
              <a:spcBef>
                <a:spcPct val="0"/>
              </a:spcBef>
              <a:spcAft>
                <a:spcPts val="600"/>
              </a:spcAft>
              <a:buClrTx/>
              <a:buSzTx/>
              <a:buFont typeface="+mj-lt"/>
              <a:buAutoNum type="romanUcPeriod"/>
              <a:tabLst/>
            </a:pPr>
            <a:endParaRPr kumimoji="0" lang="en-US" altLang="en-US" sz="900" b="0" i="0" u="none" strike="noStrike" cap="none" normalizeH="0" baseline="0" dirty="0">
              <a:ln>
                <a:noFill/>
              </a:ln>
              <a:effectLst/>
            </a:endParaRPr>
          </a:p>
          <a:p>
            <a:pPr marL="400050" marR="0" lvl="0" indent="-400050" defTabSz="914400" rtl="0" eaLnBrk="0" fontAlgn="base" latinLnBrk="0" hangingPunct="0">
              <a:lnSpc>
                <a:spcPct val="90000"/>
              </a:lnSpc>
              <a:spcBef>
                <a:spcPct val="0"/>
              </a:spcBef>
              <a:spcAft>
                <a:spcPts val="600"/>
              </a:spcAft>
              <a:buClrTx/>
              <a:buSzTx/>
              <a:buFont typeface="+mj-lt"/>
              <a:buAutoNum type="romanUcPeriod"/>
              <a:tabLst/>
            </a:pPr>
            <a:r>
              <a:rPr kumimoji="0" lang="en-US" altLang="en-US" sz="1600" b="1" i="0" u="none" strike="noStrike" cap="none" normalizeH="0" baseline="0" dirty="0">
                <a:ln>
                  <a:noFill/>
                </a:ln>
                <a:effectLst/>
              </a:rPr>
              <a:t>Molecular Docking</a:t>
            </a:r>
            <a:r>
              <a:rPr kumimoji="0" lang="en-US" altLang="en-US" sz="1600" b="0" i="0" u="none" strike="noStrike" cap="none" normalizeH="0" baseline="0" dirty="0">
                <a:ln>
                  <a:noFill/>
                </a:ln>
                <a:effectLst/>
              </a:rPr>
              <a:t>: AutoDock4 with the Lamarckian Genetic Algorithm was used for docking; the pose with the lowest binding affinity was selected for further simulation.</a:t>
            </a:r>
          </a:p>
          <a:p>
            <a:pPr marL="400050" marR="0" lvl="0" indent="-400050" defTabSz="914400" rtl="0" eaLnBrk="0" fontAlgn="base" latinLnBrk="0" hangingPunct="0">
              <a:lnSpc>
                <a:spcPct val="90000"/>
              </a:lnSpc>
              <a:spcBef>
                <a:spcPct val="0"/>
              </a:spcBef>
              <a:spcAft>
                <a:spcPts val="600"/>
              </a:spcAft>
              <a:buClrTx/>
              <a:buSzTx/>
              <a:buFont typeface="+mj-lt"/>
              <a:buAutoNum type="romanUcPeriod"/>
              <a:tabLst/>
            </a:pPr>
            <a:endParaRPr kumimoji="0" lang="en-US" altLang="en-US" sz="900" b="0" i="0" u="none" strike="noStrike" cap="none" normalizeH="0" baseline="0" dirty="0">
              <a:ln>
                <a:noFill/>
              </a:ln>
              <a:effectLst/>
            </a:endParaRPr>
          </a:p>
          <a:p>
            <a:pPr marL="400050" marR="0" lvl="0" indent="-400050" defTabSz="914400" rtl="0" eaLnBrk="0" fontAlgn="base" latinLnBrk="0" hangingPunct="0">
              <a:lnSpc>
                <a:spcPct val="90000"/>
              </a:lnSpc>
              <a:spcBef>
                <a:spcPct val="0"/>
              </a:spcBef>
              <a:spcAft>
                <a:spcPts val="600"/>
              </a:spcAft>
              <a:buClrTx/>
              <a:buSzTx/>
              <a:buFont typeface="+mj-lt"/>
              <a:buAutoNum type="romanUcPeriod"/>
              <a:tabLst/>
            </a:pPr>
            <a:r>
              <a:rPr kumimoji="0" lang="en-US" altLang="en-US" sz="1600" b="1" i="0" u="none" strike="noStrike" cap="none" normalizeH="0" baseline="0" dirty="0">
                <a:ln>
                  <a:noFill/>
                </a:ln>
                <a:effectLst/>
              </a:rPr>
              <a:t>Molecular Dynamics Simulation Setup</a:t>
            </a:r>
            <a:r>
              <a:rPr kumimoji="0" lang="en-US" altLang="en-US" sz="1600" b="0" i="0" u="none" strike="noStrike" cap="none" normalizeH="0" baseline="0" dirty="0">
                <a:ln>
                  <a:noFill/>
                </a:ln>
                <a:effectLst/>
              </a:rPr>
              <a:t>: GROMACS 5.1.1 was used to simulate the DNA-ligand complex for 100 ns using seven AMBER force fields. </a:t>
            </a:r>
            <a:r>
              <a:rPr lang="en-US" altLang="en-US" sz="1600" dirty="0"/>
              <a:t>L</a:t>
            </a:r>
            <a:r>
              <a:rPr kumimoji="0" lang="en-US" altLang="en-US" sz="1600" b="0" i="0" u="none" strike="noStrike" cap="none" normalizeH="0" baseline="0" dirty="0">
                <a:ln>
                  <a:noFill/>
                </a:ln>
                <a:effectLst/>
              </a:rPr>
              <a:t>igand and DNA topologies were generated using ANTECHAMBER and GROMACS, respectively.</a:t>
            </a:r>
          </a:p>
          <a:p>
            <a:pPr marL="400050" marR="0" lvl="0" indent="-400050" defTabSz="914400" rtl="0" eaLnBrk="0" fontAlgn="base" latinLnBrk="0" hangingPunct="0">
              <a:lnSpc>
                <a:spcPct val="90000"/>
              </a:lnSpc>
              <a:spcBef>
                <a:spcPct val="0"/>
              </a:spcBef>
              <a:spcAft>
                <a:spcPts val="600"/>
              </a:spcAft>
              <a:buClrTx/>
              <a:buSzTx/>
              <a:buFont typeface="+mj-lt"/>
              <a:buAutoNum type="romanUcPeriod"/>
              <a:tabLst/>
            </a:pPr>
            <a:endParaRPr kumimoji="0" lang="en-US" altLang="en-US" sz="900" b="0" i="0" u="none" strike="noStrike" cap="none" normalizeH="0" baseline="0" dirty="0">
              <a:ln>
                <a:noFill/>
              </a:ln>
              <a:effectLst/>
            </a:endParaRPr>
          </a:p>
          <a:p>
            <a:pPr marL="400050" marR="0" lvl="0" indent="-400050" defTabSz="914400" rtl="0" eaLnBrk="0" fontAlgn="base" latinLnBrk="0" hangingPunct="0">
              <a:lnSpc>
                <a:spcPct val="90000"/>
              </a:lnSpc>
              <a:spcBef>
                <a:spcPct val="0"/>
              </a:spcBef>
              <a:spcAft>
                <a:spcPts val="600"/>
              </a:spcAft>
              <a:buClrTx/>
              <a:buSzTx/>
              <a:buFont typeface="+mj-lt"/>
              <a:buAutoNum type="romanUcPeriod"/>
              <a:tabLst/>
            </a:pPr>
            <a:r>
              <a:rPr kumimoji="0" lang="en-US" altLang="en-US" sz="1600" b="1" i="0" u="none" strike="noStrike" cap="none" normalizeH="0" baseline="0" dirty="0">
                <a:ln>
                  <a:noFill/>
                </a:ln>
                <a:effectLst/>
              </a:rPr>
              <a:t>Simulation Environment and Execution</a:t>
            </a:r>
            <a:r>
              <a:rPr kumimoji="0" lang="en-US" altLang="en-US" sz="1600" b="0" i="0" u="none" strike="noStrike" cap="none" normalizeH="0" baseline="0" dirty="0">
                <a:ln>
                  <a:noFill/>
                </a:ln>
                <a:effectLst/>
              </a:rPr>
              <a:t>: The complex was solvated with TIP3P water and neutralized with sodium ions,. Then, the system was equilibrated using NVT and NPT ensembles, PME handled long-range interactions, and the LINCS algorithm constrained hydrogen bonds.</a:t>
            </a:r>
          </a:p>
        </p:txBody>
      </p:sp>
      <p:pic>
        <p:nvPicPr>
          <p:cNvPr id="25" name="Graphic 24" descr="Woman holding sign">
            <a:extLst>
              <a:ext uri="{FF2B5EF4-FFF2-40B4-BE49-F238E27FC236}">
                <a16:creationId xmlns:a16="http://schemas.microsoft.com/office/drawing/2014/main" id="{86949369-7076-1150-BD96-28AD8E6699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36675" y="882398"/>
            <a:ext cx="2881255" cy="5094394"/>
          </a:xfrm>
          <a:prstGeom prst="rect">
            <a:avLst/>
          </a:prstGeom>
        </p:spPr>
      </p:pic>
      <p:pic>
        <p:nvPicPr>
          <p:cNvPr id="29" name="Picture 28">
            <a:extLst>
              <a:ext uri="{FF2B5EF4-FFF2-40B4-BE49-F238E27FC236}">
                <a16:creationId xmlns:a16="http://schemas.microsoft.com/office/drawing/2014/main" id="{6EB0AB95-357C-4D8C-76A1-699D091AD22C}"/>
              </a:ext>
            </a:extLst>
          </p:cNvPr>
          <p:cNvPicPr>
            <a:picLocks noChangeAspect="1"/>
          </p:cNvPicPr>
          <p:nvPr/>
        </p:nvPicPr>
        <p:blipFill>
          <a:blip r:embed="rId4"/>
          <a:stretch>
            <a:fillRect/>
          </a:stretch>
        </p:blipFill>
        <p:spPr>
          <a:xfrm>
            <a:off x="8843204" y="2113018"/>
            <a:ext cx="2369440" cy="1300992"/>
          </a:xfrm>
          <a:prstGeom prst="rect">
            <a:avLst/>
          </a:prstGeom>
        </p:spPr>
      </p:pic>
      <p:sp>
        <p:nvSpPr>
          <p:cNvPr id="3" name="Slide Number Placeholder 2">
            <a:extLst>
              <a:ext uri="{FF2B5EF4-FFF2-40B4-BE49-F238E27FC236}">
                <a16:creationId xmlns:a16="http://schemas.microsoft.com/office/drawing/2014/main" id="{9646BC53-D404-44B9-677E-23A0714F484B}"/>
              </a:ext>
            </a:extLst>
          </p:cNvPr>
          <p:cNvSpPr>
            <a:spLocks noGrp="1"/>
          </p:cNvSpPr>
          <p:nvPr>
            <p:ph type="sldNum" sz="quarter" idx="12"/>
          </p:nvPr>
        </p:nvSpPr>
        <p:spPr/>
        <p:txBody>
          <a:bodyPr/>
          <a:lstStyle/>
          <a:p>
            <a:fld id="{34B7E4EF-A1BD-40F4-AB7B-04F084DD991D}" type="slidenum">
              <a:rPr lang="en-US" smtClean="0"/>
              <a:t>3</a:t>
            </a:fld>
            <a:endParaRPr lang="en-US"/>
          </a:p>
        </p:txBody>
      </p:sp>
    </p:spTree>
    <p:extLst>
      <p:ext uri="{BB962C8B-B14F-4D97-AF65-F5344CB8AC3E}">
        <p14:creationId xmlns:p14="http://schemas.microsoft.com/office/powerpoint/2010/main" val="2333516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A50F4-2006-E107-8314-B64DFD628319}"/>
              </a:ext>
            </a:extLst>
          </p:cNvPr>
          <p:cNvSpPr>
            <a:spLocks noGrp="1"/>
          </p:cNvSpPr>
          <p:nvPr>
            <p:ph type="title"/>
          </p:nvPr>
        </p:nvSpPr>
        <p:spPr>
          <a:xfrm>
            <a:off x="866438" y="910429"/>
            <a:ext cx="3462079" cy="3146141"/>
          </a:xfrm>
        </p:spPr>
        <p:txBody>
          <a:bodyPr>
            <a:normAutofit/>
          </a:bodyPr>
          <a:lstStyle/>
          <a:p>
            <a:pPr algn="ctr"/>
            <a:r>
              <a:rPr lang="en-US" dirty="0">
                <a:solidFill>
                  <a:schemeClr val="tx1"/>
                </a:solidFill>
              </a:rPr>
              <a:t>Vague Methodology in the paper</a:t>
            </a:r>
          </a:p>
        </p:txBody>
      </p:sp>
      <p:sp>
        <p:nvSpPr>
          <p:cNvPr id="3" name="Content Placeholder 2">
            <a:extLst>
              <a:ext uri="{FF2B5EF4-FFF2-40B4-BE49-F238E27FC236}">
                <a16:creationId xmlns:a16="http://schemas.microsoft.com/office/drawing/2014/main" id="{F3D4D9F8-E8D1-C241-D3FA-9C47A9556804}"/>
              </a:ext>
            </a:extLst>
          </p:cNvPr>
          <p:cNvSpPr>
            <a:spLocks noGrp="1"/>
          </p:cNvSpPr>
          <p:nvPr>
            <p:ph idx="1"/>
          </p:nvPr>
        </p:nvSpPr>
        <p:spPr>
          <a:xfrm>
            <a:off x="4802500" y="464695"/>
            <a:ext cx="6994759" cy="5876144"/>
          </a:xfrm>
        </p:spPr>
        <p:txBody>
          <a:bodyPr anchor="ctr">
            <a:noAutofit/>
          </a:bodyPr>
          <a:lstStyle/>
          <a:p>
            <a:pPr marL="400050" indent="-400050">
              <a:lnSpc>
                <a:spcPct val="90000"/>
              </a:lnSpc>
              <a:buFont typeface="+mj-lt"/>
              <a:buAutoNum type="romanUcPeriod"/>
            </a:pPr>
            <a:r>
              <a:rPr kumimoji="0" lang="en-US" altLang="en-US" sz="1750" b="1" i="0" u="none" strike="noStrike" cap="none" normalizeH="0" baseline="0" dirty="0">
                <a:ln>
                  <a:noFill/>
                </a:ln>
                <a:effectLst/>
              </a:rPr>
              <a:t>System Selection and Preparation: </a:t>
            </a:r>
            <a:r>
              <a:rPr lang="en-US" sz="1750" dirty="0"/>
              <a:t>Did not state where or how they obtained their ligand for the study.</a:t>
            </a:r>
          </a:p>
          <a:p>
            <a:pPr marL="400050" indent="-400050">
              <a:lnSpc>
                <a:spcPct val="90000"/>
              </a:lnSpc>
              <a:buFont typeface="+mj-lt"/>
              <a:buAutoNum type="romanUcPeriod"/>
            </a:pPr>
            <a:endParaRPr lang="en-US" sz="1750" dirty="0"/>
          </a:p>
          <a:p>
            <a:pPr marL="400050" indent="-400050">
              <a:lnSpc>
                <a:spcPct val="90000"/>
              </a:lnSpc>
              <a:buFont typeface="+mj-lt"/>
              <a:buAutoNum type="romanUcPeriod"/>
            </a:pPr>
            <a:r>
              <a:rPr kumimoji="0" lang="en-US" altLang="en-US" sz="1750" b="1" i="0" u="none" strike="noStrike" cap="none" normalizeH="0" baseline="0" dirty="0">
                <a:ln>
                  <a:noFill/>
                </a:ln>
                <a:effectLst/>
              </a:rPr>
              <a:t>Molecular Geometry Optimization</a:t>
            </a:r>
            <a:r>
              <a:rPr kumimoji="0" lang="en-US" altLang="en-US" sz="1750" b="0" i="0" u="none" strike="noStrike" cap="none" normalizeH="0" baseline="0" dirty="0">
                <a:ln>
                  <a:noFill/>
                </a:ln>
                <a:effectLst/>
              </a:rPr>
              <a:t>: </a:t>
            </a:r>
            <a:r>
              <a:rPr lang="en-US" sz="1750" dirty="0"/>
              <a:t>Literature states that DFT was performed on the ligand and although they do provide the functional and basis set used, they do not provide whether the calculations were performed in vacuum or not.</a:t>
            </a:r>
          </a:p>
          <a:p>
            <a:pPr marL="400050" indent="-400050">
              <a:lnSpc>
                <a:spcPct val="90000"/>
              </a:lnSpc>
              <a:buFont typeface="+mj-lt"/>
              <a:buAutoNum type="romanUcPeriod"/>
            </a:pPr>
            <a:endParaRPr lang="en-US" sz="1750" dirty="0"/>
          </a:p>
          <a:p>
            <a:pPr marL="400050" indent="-400050">
              <a:lnSpc>
                <a:spcPct val="90000"/>
              </a:lnSpc>
              <a:buFont typeface="+mj-lt"/>
              <a:buAutoNum type="romanUcPeriod"/>
            </a:pPr>
            <a:r>
              <a:rPr kumimoji="0" lang="en-US" altLang="en-US" sz="1750" b="1" i="0" u="none" strike="noStrike" cap="none" normalizeH="0" baseline="0" dirty="0">
                <a:ln>
                  <a:noFill/>
                </a:ln>
                <a:effectLst/>
              </a:rPr>
              <a:t>Molecular Docking</a:t>
            </a:r>
            <a:r>
              <a:rPr kumimoji="0" lang="en-US" altLang="en-US" sz="1750" b="0" i="0" u="none" strike="noStrike" cap="none" normalizeH="0" baseline="0" dirty="0">
                <a:ln>
                  <a:noFill/>
                </a:ln>
                <a:effectLst/>
              </a:rPr>
              <a:t>: They performed docking studies utilizing AutoDock4, but they do not state what the dimensions for docking boundary box were used to implement docking.</a:t>
            </a:r>
          </a:p>
          <a:p>
            <a:pPr marL="400050" indent="-400050">
              <a:lnSpc>
                <a:spcPct val="90000"/>
              </a:lnSpc>
              <a:buFont typeface="+mj-lt"/>
              <a:buAutoNum type="romanUcPeriod"/>
            </a:pPr>
            <a:endParaRPr kumimoji="0" lang="en-US" altLang="en-US" sz="1750" b="0" i="0" u="none" strike="noStrike" cap="none" normalizeH="0" baseline="0" dirty="0">
              <a:ln>
                <a:noFill/>
              </a:ln>
              <a:effectLst/>
            </a:endParaRPr>
          </a:p>
          <a:p>
            <a:pPr marL="400050" indent="-400050">
              <a:lnSpc>
                <a:spcPct val="90000"/>
              </a:lnSpc>
              <a:buFont typeface="+mj-lt"/>
              <a:buAutoNum type="romanUcPeriod"/>
            </a:pPr>
            <a:r>
              <a:rPr kumimoji="0" lang="en-US" altLang="en-US" sz="1750" b="1" i="0" u="none" strike="noStrike" cap="none" normalizeH="0" baseline="0" dirty="0">
                <a:ln>
                  <a:noFill/>
                </a:ln>
                <a:effectLst/>
              </a:rPr>
              <a:t>Molecular Dynamics Simulation Setup</a:t>
            </a:r>
            <a:r>
              <a:rPr lang="en-US" altLang="en-US" sz="1750" dirty="0"/>
              <a:t>: They stated that they made topology for the ligand using ANTECHAMBER but do not provide the code or the output files produced for this specific ligand.</a:t>
            </a:r>
          </a:p>
          <a:p>
            <a:pPr marL="400050" indent="-400050">
              <a:lnSpc>
                <a:spcPct val="90000"/>
              </a:lnSpc>
              <a:buFont typeface="+mj-lt"/>
              <a:buAutoNum type="romanUcPeriod"/>
            </a:pPr>
            <a:endParaRPr lang="en-US" altLang="en-US" sz="1750" dirty="0"/>
          </a:p>
          <a:p>
            <a:pPr marL="400050" indent="-400050">
              <a:lnSpc>
                <a:spcPct val="90000"/>
              </a:lnSpc>
              <a:buFont typeface="+mj-lt"/>
              <a:buAutoNum type="romanUcPeriod"/>
            </a:pPr>
            <a:r>
              <a:rPr kumimoji="0" lang="en-US" altLang="en-US" sz="1750" b="1" i="0" u="none" strike="noStrike" cap="none" normalizeH="0" baseline="0" dirty="0">
                <a:ln>
                  <a:noFill/>
                </a:ln>
                <a:effectLst/>
              </a:rPr>
              <a:t>Simulation Environment and Execution</a:t>
            </a:r>
            <a:r>
              <a:rPr kumimoji="0" lang="en-US" altLang="en-US" sz="1750" b="0" i="0" u="none" strike="noStrike" cap="none" normalizeH="0" baseline="0" dirty="0">
                <a:ln>
                  <a:noFill/>
                </a:ln>
                <a:effectLst/>
              </a:rPr>
              <a:t>: </a:t>
            </a:r>
            <a:r>
              <a:rPr lang="en-US" altLang="en-US" sz="1750" dirty="0"/>
              <a:t>There were some time inconsistencies where they stated that NVT equilibration step was ran for 50 seconds but the NPT equilibration step was run for 25,000 steps.</a:t>
            </a:r>
            <a:endParaRPr lang="en-US" sz="1750" dirty="0"/>
          </a:p>
        </p:txBody>
      </p:sp>
      <p:pic>
        <p:nvPicPr>
          <p:cNvPr id="5" name="Graphic 4" descr="Woman holding a laptop">
            <a:extLst>
              <a:ext uri="{FF2B5EF4-FFF2-40B4-BE49-F238E27FC236}">
                <a16:creationId xmlns:a16="http://schemas.microsoft.com/office/drawing/2014/main" id="{C2BE2089-E285-4B22-BB05-9DDC79CEB6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06891" y="3541214"/>
            <a:ext cx="1781175" cy="1809750"/>
          </a:xfrm>
          <a:prstGeom prst="rect">
            <a:avLst/>
          </a:prstGeom>
        </p:spPr>
      </p:pic>
      <p:sp>
        <p:nvSpPr>
          <p:cNvPr id="4" name="Slide Number Placeholder 3">
            <a:extLst>
              <a:ext uri="{FF2B5EF4-FFF2-40B4-BE49-F238E27FC236}">
                <a16:creationId xmlns:a16="http://schemas.microsoft.com/office/drawing/2014/main" id="{94864148-8577-ADD3-8DD7-4116D5E2FC4F}"/>
              </a:ext>
            </a:extLst>
          </p:cNvPr>
          <p:cNvSpPr>
            <a:spLocks noGrp="1"/>
          </p:cNvSpPr>
          <p:nvPr>
            <p:ph type="sldNum" sz="quarter" idx="12"/>
          </p:nvPr>
        </p:nvSpPr>
        <p:spPr/>
        <p:txBody>
          <a:bodyPr/>
          <a:lstStyle/>
          <a:p>
            <a:fld id="{34B7E4EF-A1BD-40F4-AB7B-04F084DD991D}" type="slidenum">
              <a:rPr lang="en-US" smtClean="0"/>
              <a:t>4</a:t>
            </a:fld>
            <a:endParaRPr lang="en-US"/>
          </a:p>
        </p:txBody>
      </p:sp>
    </p:spTree>
    <p:extLst>
      <p:ext uri="{BB962C8B-B14F-4D97-AF65-F5344CB8AC3E}">
        <p14:creationId xmlns:p14="http://schemas.microsoft.com/office/powerpoint/2010/main" val="299870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na model with colorful sticks&#10;&#10;AI-generated content may be incorrect.">
            <a:extLst>
              <a:ext uri="{FF2B5EF4-FFF2-40B4-BE49-F238E27FC236}">
                <a16:creationId xmlns:a16="http://schemas.microsoft.com/office/drawing/2014/main" id="{B1462D44-9397-5530-B01C-E2EAE6F246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7286" y="1961681"/>
            <a:ext cx="5963843" cy="4499079"/>
          </a:xfrm>
          <a:prstGeom prst="rect">
            <a:avLst/>
          </a:prstGeom>
        </p:spPr>
      </p:pic>
      <p:sp>
        <p:nvSpPr>
          <p:cNvPr id="2" name="Title 1">
            <a:extLst>
              <a:ext uri="{FF2B5EF4-FFF2-40B4-BE49-F238E27FC236}">
                <a16:creationId xmlns:a16="http://schemas.microsoft.com/office/drawing/2014/main" id="{0884CBC6-9830-2A15-36B5-274E36D780A0}"/>
              </a:ext>
            </a:extLst>
          </p:cNvPr>
          <p:cNvSpPr>
            <a:spLocks noGrp="1"/>
          </p:cNvSpPr>
          <p:nvPr>
            <p:ph type="title"/>
          </p:nvPr>
        </p:nvSpPr>
        <p:spPr>
          <a:xfrm>
            <a:off x="1066800" y="397240"/>
            <a:ext cx="10058400" cy="861934"/>
          </a:xfrm>
        </p:spPr>
        <p:txBody>
          <a:bodyPr/>
          <a:lstStyle/>
          <a:p>
            <a:pPr algn="ctr"/>
            <a:r>
              <a:rPr lang="en-US" dirty="0"/>
              <a:t>Our Proposed Modified Methodology</a:t>
            </a:r>
          </a:p>
        </p:txBody>
      </p:sp>
      <p:graphicFrame>
        <p:nvGraphicFramePr>
          <p:cNvPr id="15" name="Content Placeholder 2">
            <a:extLst>
              <a:ext uri="{FF2B5EF4-FFF2-40B4-BE49-F238E27FC236}">
                <a16:creationId xmlns:a16="http://schemas.microsoft.com/office/drawing/2014/main" id="{3B8ED28A-23BA-030F-DF96-DD328BD3B926}"/>
              </a:ext>
            </a:extLst>
          </p:cNvPr>
          <p:cNvGraphicFramePr>
            <a:graphicFrameLocks noGrp="1"/>
          </p:cNvGraphicFramePr>
          <p:nvPr>
            <p:ph idx="1"/>
            <p:extLst>
              <p:ext uri="{D42A27DB-BD31-4B8C-83A1-F6EECF244321}">
                <p14:modId xmlns:p14="http://schemas.microsoft.com/office/powerpoint/2010/main" val="3800954408"/>
              </p:ext>
            </p:extLst>
          </p:nvPr>
        </p:nvGraphicFramePr>
        <p:xfrm>
          <a:off x="509664" y="1289154"/>
          <a:ext cx="9458795" cy="4946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Slide Number Placeholder 13">
            <a:extLst>
              <a:ext uri="{FF2B5EF4-FFF2-40B4-BE49-F238E27FC236}">
                <a16:creationId xmlns:a16="http://schemas.microsoft.com/office/drawing/2014/main" id="{67AA651C-1B23-2650-EA0C-F63639F81614}"/>
              </a:ext>
            </a:extLst>
          </p:cNvPr>
          <p:cNvSpPr>
            <a:spLocks noGrp="1"/>
          </p:cNvSpPr>
          <p:nvPr>
            <p:ph type="sldNum" sz="quarter" idx="12"/>
          </p:nvPr>
        </p:nvSpPr>
        <p:spPr/>
        <p:txBody>
          <a:bodyPr/>
          <a:lstStyle/>
          <a:p>
            <a:fld id="{34B7E4EF-A1BD-40F4-AB7B-04F084DD991D}" type="slidenum">
              <a:rPr lang="en-US" smtClean="0"/>
              <a:t>5</a:t>
            </a:fld>
            <a:endParaRPr lang="en-US"/>
          </a:p>
        </p:txBody>
      </p:sp>
    </p:spTree>
    <p:extLst>
      <p:ext uri="{BB962C8B-B14F-4D97-AF65-F5344CB8AC3E}">
        <p14:creationId xmlns:p14="http://schemas.microsoft.com/office/powerpoint/2010/main" val="426337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A028A-6FF2-4B43-CADD-F5E02A7388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F7231-EBF2-B7F8-4985-38B5E5D626F6}"/>
              </a:ext>
            </a:extLst>
          </p:cNvPr>
          <p:cNvSpPr>
            <a:spLocks noGrp="1"/>
          </p:cNvSpPr>
          <p:nvPr>
            <p:ph idx="1"/>
          </p:nvPr>
        </p:nvSpPr>
        <p:spPr>
          <a:xfrm>
            <a:off x="484682" y="2629273"/>
            <a:ext cx="5888634" cy="2468880"/>
          </a:xfrm>
        </p:spPr>
        <p:txBody>
          <a:bodyPr vert="horz" lIns="91440" tIns="45720" rIns="91440" bIns="45720" rtlCol="0" anchor="t">
            <a:noAutofit/>
          </a:bodyPr>
          <a:lstStyle/>
          <a:p>
            <a:pPr marL="0" indent="0" algn="ctr">
              <a:lnSpc>
                <a:spcPct val="90000"/>
              </a:lnSpc>
              <a:buNone/>
            </a:pPr>
            <a:r>
              <a:rPr kumimoji="0" lang="en-US" altLang="en-US" sz="1800" b="1" i="0" u="none" strike="noStrike" cap="none" normalizeH="0" baseline="0" dirty="0">
                <a:ln>
                  <a:noFill/>
                </a:ln>
                <a:effectLst/>
              </a:rPr>
              <a:t>Molecular Dynamics Simulation Setup</a:t>
            </a:r>
            <a:endParaRPr lang="en-US" altLang="en-US" sz="1800" dirty="0"/>
          </a:p>
          <a:p>
            <a:pPr lvl="1">
              <a:lnSpc>
                <a:spcPct val="90000"/>
              </a:lnSpc>
              <a:buFont typeface="Courier New" panose="02070309020205020404" pitchFamily="49" charset="0"/>
              <a:buChar char="o"/>
            </a:pPr>
            <a:r>
              <a:rPr lang="en-US" altLang="en-US" sz="1800" dirty="0"/>
              <a:t> We provide a batch script that parametrizes the ligand using ANTECHAMBER, parmchk2, and the Amber Tools embedded code acpype.py</a:t>
            </a:r>
          </a:p>
          <a:p>
            <a:pPr lvl="1">
              <a:lnSpc>
                <a:spcPct val="90000"/>
              </a:lnSpc>
              <a:buFont typeface="Courier New" panose="02070309020205020404" pitchFamily="49" charset="0"/>
              <a:buChar char="o"/>
            </a:pPr>
            <a:r>
              <a:rPr lang="en-US" altLang="en-US" sz="1800" dirty="0"/>
              <a:t> GROMACS 2024 was utilized to parameterize the DNA, generating the GROMACS files based on its respective forcefield </a:t>
            </a:r>
          </a:p>
          <a:p>
            <a:pPr lvl="2">
              <a:lnSpc>
                <a:spcPct val="90000"/>
              </a:lnSpc>
              <a:buFont typeface="Arial" panose="020B0604020202020204" pitchFamily="34" charset="0"/>
              <a:buChar char="•"/>
            </a:pPr>
            <a:r>
              <a:rPr lang="en-US" altLang="en-US" sz="1800" dirty="0"/>
              <a:t>Forcefields used: Amber03, Amber94, Amber96, Amber99, Amber99sb, Amber99sb-IDLN, and </a:t>
            </a:r>
            <a:r>
              <a:rPr lang="en-US" altLang="en-US" sz="1800" dirty="0" err="1"/>
              <a:t>Ambergs</a:t>
            </a:r>
            <a:endParaRPr lang="en-US" altLang="en-US" sz="1800" dirty="0"/>
          </a:p>
          <a:p>
            <a:pPr lvl="1">
              <a:lnSpc>
                <a:spcPct val="90000"/>
              </a:lnSpc>
              <a:buFont typeface="Courier New" panose="02070309020205020404" pitchFamily="49" charset="0"/>
              <a:buChar char="o"/>
            </a:pPr>
            <a:r>
              <a:rPr lang="en-US" altLang="en-US" sz="1800" dirty="0"/>
              <a:t>The newly parameterized DNA and ligand coordinates were then combined to produce a fully bound complex with the correct coordinates, which was used as an input file for MD simulations</a:t>
            </a:r>
          </a:p>
        </p:txBody>
      </p:sp>
      <p:sp>
        <p:nvSpPr>
          <p:cNvPr id="6" name="Title 1">
            <a:extLst>
              <a:ext uri="{FF2B5EF4-FFF2-40B4-BE49-F238E27FC236}">
                <a16:creationId xmlns:a16="http://schemas.microsoft.com/office/drawing/2014/main" id="{CD606CC6-C45D-2F13-46DB-18AF3E64194C}"/>
              </a:ext>
            </a:extLst>
          </p:cNvPr>
          <p:cNvSpPr txBox="1">
            <a:spLocks/>
          </p:cNvSpPr>
          <p:nvPr/>
        </p:nvSpPr>
        <p:spPr>
          <a:xfrm>
            <a:off x="1066800" y="397240"/>
            <a:ext cx="10058400" cy="8619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a:lstStyle>
          <a:p>
            <a:pPr algn="ctr"/>
            <a:r>
              <a:rPr lang="en-US" dirty="0"/>
              <a:t>Our Proposed Modified Methodology</a:t>
            </a:r>
          </a:p>
        </p:txBody>
      </p:sp>
      <p:sp>
        <p:nvSpPr>
          <p:cNvPr id="7" name="TextBox 6">
            <a:extLst>
              <a:ext uri="{FF2B5EF4-FFF2-40B4-BE49-F238E27FC236}">
                <a16:creationId xmlns:a16="http://schemas.microsoft.com/office/drawing/2014/main" id="{2AB36FE8-AE6F-C9B3-888D-8F6CE5DBA5ED}"/>
              </a:ext>
            </a:extLst>
          </p:cNvPr>
          <p:cNvSpPr txBox="1"/>
          <p:nvPr/>
        </p:nvSpPr>
        <p:spPr>
          <a:xfrm>
            <a:off x="6505731" y="2629273"/>
            <a:ext cx="5201587" cy="3610219"/>
          </a:xfrm>
          <a:prstGeom prst="rect">
            <a:avLst/>
          </a:prstGeom>
          <a:noFill/>
        </p:spPr>
        <p:txBody>
          <a:bodyPr wrap="square" rtlCol="0">
            <a:spAutoFit/>
          </a:bodyPr>
          <a:lstStyle/>
          <a:p>
            <a:pPr algn="ctr">
              <a:lnSpc>
                <a:spcPct val="90000"/>
              </a:lnSpc>
            </a:pPr>
            <a:r>
              <a:rPr kumimoji="0" lang="en-US" altLang="en-US" sz="1800" b="1" i="0" u="none" strike="noStrike" cap="none" normalizeH="0" baseline="0" dirty="0">
                <a:ln>
                  <a:noFill/>
                </a:ln>
                <a:effectLst/>
              </a:rPr>
              <a:t>Simulation Environment and Execution</a:t>
            </a:r>
            <a:endParaRPr lang="en-US" sz="1800" dirty="0"/>
          </a:p>
          <a:p>
            <a:pPr lvl="1">
              <a:lnSpc>
                <a:spcPct val="90000"/>
              </a:lnSpc>
              <a:buFont typeface="Courier New" panose="02070309020205020404" pitchFamily="49" charset="0"/>
              <a:buChar char="o"/>
            </a:pPr>
            <a:r>
              <a:rPr kumimoji="0" lang="en-US" altLang="en-US" sz="1800" b="0" i="0" u="none" strike="noStrike" cap="none" normalizeH="0" baseline="0" dirty="0">
                <a:ln>
                  <a:noFill/>
                </a:ln>
                <a:effectLst/>
              </a:rPr>
              <a:t> Energy Minimization wa</a:t>
            </a:r>
            <a:r>
              <a:rPr lang="en-US" altLang="en-US" sz="1800" dirty="0"/>
              <a:t>s carried out for 50,000 steps</a:t>
            </a:r>
          </a:p>
          <a:p>
            <a:pPr lvl="1">
              <a:lnSpc>
                <a:spcPct val="90000"/>
              </a:lnSpc>
              <a:buFont typeface="Courier New" panose="02070309020205020404" pitchFamily="49" charset="0"/>
              <a:buChar char="o"/>
            </a:pPr>
            <a:r>
              <a:rPr kumimoji="0" lang="en-US" altLang="en-US" sz="1800" b="0" i="0" u="none" strike="noStrike" cap="none" normalizeH="0" baseline="0" dirty="0">
                <a:ln>
                  <a:noFill/>
                </a:ln>
                <a:effectLst/>
              </a:rPr>
              <a:t> Constant number, volume, and temperature (NVT) equilibration was performed for 100 </a:t>
            </a:r>
            <a:r>
              <a:rPr kumimoji="0" lang="en-US" altLang="en-US" sz="1800" b="0" i="0" u="none" strike="noStrike" cap="none" normalizeH="0" baseline="0" dirty="0" err="1">
                <a:ln>
                  <a:noFill/>
                </a:ln>
                <a:effectLst/>
              </a:rPr>
              <a:t>ps</a:t>
            </a:r>
            <a:r>
              <a:rPr lang="en-US" altLang="en-US" sz="1800" dirty="0"/>
              <a:t> at 300K</a:t>
            </a:r>
          </a:p>
          <a:p>
            <a:pPr lvl="1">
              <a:lnSpc>
                <a:spcPct val="90000"/>
              </a:lnSpc>
              <a:buFont typeface="Courier New" panose="02070309020205020404" pitchFamily="49" charset="0"/>
              <a:buChar char="o"/>
            </a:pPr>
            <a:r>
              <a:rPr kumimoji="0" lang="en-US" altLang="en-US" sz="1800" b="0" i="0" u="none" strike="noStrike" cap="none" normalizeH="0" baseline="0" dirty="0">
                <a:ln>
                  <a:noFill/>
                </a:ln>
                <a:effectLst/>
              </a:rPr>
              <a:t> Constant number, pressure, and temperature (NPT) equilibration was performed for 100 </a:t>
            </a:r>
            <a:r>
              <a:rPr kumimoji="0" lang="en-US" altLang="en-US" sz="1800" b="0" i="0" u="none" strike="noStrike" cap="none" normalizeH="0" baseline="0" dirty="0" err="1">
                <a:ln>
                  <a:noFill/>
                </a:ln>
                <a:effectLst/>
              </a:rPr>
              <a:t>ps</a:t>
            </a:r>
            <a:r>
              <a:rPr lang="en-US" altLang="en-US" sz="1800" dirty="0"/>
              <a:t> at 1 bar and 300K</a:t>
            </a:r>
          </a:p>
          <a:p>
            <a:pPr lvl="1">
              <a:lnSpc>
                <a:spcPct val="90000"/>
              </a:lnSpc>
              <a:buFont typeface="Courier New" panose="02070309020205020404" pitchFamily="49" charset="0"/>
              <a:buChar char="o"/>
            </a:pPr>
            <a:r>
              <a:rPr lang="en-US" altLang="en-US" sz="1800" dirty="0"/>
              <a:t> Production run for the MD simulation was executed for 100 ns</a:t>
            </a:r>
          </a:p>
          <a:p>
            <a:pPr lvl="1">
              <a:lnSpc>
                <a:spcPct val="90000"/>
              </a:lnSpc>
              <a:buFont typeface="Courier New" panose="02070309020205020404" pitchFamily="49" charset="0"/>
              <a:buChar char="o"/>
            </a:pPr>
            <a:r>
              <a:rPr lang="en-US" altLang="en-US" dirty="0"/>
              <a:t> A batch script for analysis was made utilizing GROMACS commands and python</a:t>
            </a:r>
            <a:endParaRPr lang="en-US" altLang="en-US" sz="1800" dirty="0"/>
          </a:p>
          <a:p>
            <a:endParaRPr lang="en-US" dirty="0"/>
          </a:p>
        </p:txBody>
      </p:sp>
      <p:pic>
        <p:nvPicPr>
          <p:cNvPr id="11" name="Graphic 10" descr="Beaker outline">
            <a:extLst>
              <a:ext uri="{FF2B5EF4-FFF2-40B4-BE49-F238E27FC236}">
                <a16:creationId xmlns:a16="http://schemas.microsoft.com/office/drawing/2014/main" id="{D0E06D8B-D098-36FE-189F-D595A3C0D7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23770" y="1338995"/>
            <a:ext cx="1210457" cy="1210457"/>
          </a:xfrm>
          <a:prstGeom prst="rect">
            <a:avLst/>
          </a:prstGeom>
        </p:spPr>
      </p:pic>
      <p:pic>
        <p:nvPicPr>
          <p:cNvPr id="14" name="Graphic 13" descr="Programmer female with solid fill">
            <a:extLst>
              <a:ext uri="{FF2B5EF4-FFF2-40B4-BE49-F238E27FC236}">
                <a16:creationId xmlns:a16="http://schemas.microsoft.com/office/drawing/2014/main" id="{4546B669-1F42-2D8A-77C0-18E90AA7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01295" y="1338994"/>
            <a:ext cx="1210457" cy="1210457"/>
          </a:xfrm>
          <a:prstGeom prst="rect">
            <a:avLst/>
          </a:prstGeom>
        </p:spPr>
      </p:pic>
      <p:sp>
        <p:nvSpPr>
          <p:cNvPr id="2" name="Slide Number Placeholder 1">
            <a:extLst>
              <a:ext uri="{FF2B5EF4-FFF2-40B4-BE49-F238E27FC236}">
                <a16:creationId xmlns:a16="http://schemas.microsoft.com/office/drawing/2014/main" id="{FBCA947B-5F30-5596-CF1F-7A7B984EC0A1}"/>
              </a:ext>
            </a:extLst>
          </p:cNvPr>
          <p:cNvSpPr>
            <a:spLocks noGrp="1"/>
          </p:cNvSpPr>
          <p:nvPr>
            <p:ph type="sldNum" sz="quarter" idx="12"/>
          </p:nvPr>
        </p:nvSpPr>
        <p:spPr/>
        <p:txBody>
          <a:bodyPr/>
          <a:lstStyle/>
          <a:p>
            <a:fld id="{34B7E4EF-A1BD-40F4-AB7B-04F084DD991D}" type="slidenum">
              <a:rPr lang="en-US" smtClean="0"/>
              <a:t>6</a:t>
            </a:fld>
            <a:endParaRPr lang="en-US"/>
          </a:p>
        </p:txBody>
      </p:sp>
    </p:spTree>
    <p:extLst>
      <p:ext uri="{BB962C8B-B14F-4D97-AF65-F5344CB8AC3E}">
        <p14:creationId xmlns:p14="http://schemas.microsoft.com/office/powerpoint/2010/main" val="1926802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FDAC8-5555-D1C4-D0BB-9926E447840C}"/>
              </a:ext>
            </a:extLst>
          </p:cNvPr>
          <p:cNvSpPr>
            <a:spLocks noGrp="1"/>
          </p:cNvSpPr>
          <p:nvPr>
            <p:ph type="title"/>
          </p:nvPr>
        </p:nvSpPr>
        <p:spPr>
          <a:xfrm>
            <a:off x="404394" y="402207"/>
            <a:ext cx="10058400" cy="1078944"/>
          </a:xfrm>
        </p:spPr>
        <p:txBody>
          <a:bodyPr/>
          <a:lstStyle/>
          <a:p>
            <a:r>
              <a:rPr lang="en-US" dirty="0"/>
              <a:t>Results: Literature Graphs</a:t>
            </a:r>
          </a:p>
        </p:txBody>
      </p:sp>
      <p:pic>
        <p:nvPicPr>
          <p:cNvPr id="5" name="Picture 4">
            <a:extLst>
              <a:ext uri="{FF2B5EF4-FFF2-40B4-BE49-F238E27FC236}">
                <a16:creationId xmlns:a16="http://schemas.microsoft.com/office/drawing/2014/main" id="{EEDAABB2-7E40-6882-0977-0915F887ECA1}"/>
              </a:ext>
            </a:extLst>
          </p:cNvPr>
          <p:cNvPicPr>
            <a:picLocks noChangeAspect="1"/>
          </p:cNvPicPr>
          <p:nvPr/>
        </p:nvPicPr>
        <p:blipFill>
          <a:blip r:embed="rId2"/>
          <a:stretch>
            <a:fillRect/>
          </a:stretch>
        </p:blipFill>
        <p:spPr>
          <a:xfrm>
            <a:off x="479344" y="2454758"/>
            <a:ext cx="3553321" cy="3747642"/>
          </a:xfrm>
          <a:prstGeom prst="rect">
            <a:avLst/>
          </a:prstGeom>
        </p:spPr>
      </p:pic>
      <p:pic>
        <p:nvPicPr>
          <p:cNvPr id="7" name="Picture 6">
            <a:extLst>
              <a:ext uri="{FF2B5EF4-FFF2-40B4-BE49-F238E27FC236}">
                <a16:creationId xmlns:a16="http://schemas.microsoft.com/office/drawing/2014/main" id="{D8F0A662-AC5F-8574-F073-44107891E3FD}"/>
              </a:ext>
            </a:extLst>
          </p:cNvPr>
          <p:cNvPicPr>
            <a:picLocks noChangeAspect="1"/>
          </p:cNvPicPr>
          <p:nvPr/>
        </p:nvPicPr>
        <p:blipFill>
          <a:blip r:embed="rId3"/>
          <a:stretch>
            <a:fillRect/>
          </a:stretch>
        </p:blipFill>
        <p:spPr>
          <a:xfrm>
            <a:off x="4222428" y="2692836"/>
            <a:ext cx="3747144" cy="2807161"/>
          </a:xfrm>
          <a:prstGeom prst="rect">
            <a:avLst/>
          </a:prstGeom>
        </p:spPr>
      </p:pic>
      <p:pic>
        <p:nvPicPr>
          <p:cNvPr id="11" name="Picture 10">
            <a:extLst>
              <a:ext uri="{FF2B5EF4-FFF2-40B4-BE49-F238E27FC236}">
                <a16:creationId xmlns:a16="http://schemas.microsoft.com/office/drawing/2014/main" id="{8CE81045-8C0F-9FC9-A5A1-E56C1F6CDD3C}"/>
              </a:ext>
            </a:extLst>
          </p:cNvPr>
          <p:cNvPicPr>
            <a:picLocks noChangeAspect="1"/>
          </p:cNvPicPr>
          <p:nvPr/>
        </p:nvPicPr>
        <p:blipFill>
          <a:blip r:embed="rId4"/>
          <a:stretch>
            <a:fillRect/>
          </a:stretch>
        </p:blipFill>
        <p:spPr>
          <a:xfrm>
            <a:off x="8159335" y="2229921"/>
            <a:ext cx="3553321" cy="3972479"/>
          </a:xfrm>
          <a:prstGeom prst="rect">
            <a:avLst/>
          </a:prstGeom>
        </p:spPr>
      </p:pic>
      <p:sp>
        <p:nvSpPr>
          <p:cNvPr id="12" name="TextBox 11">
            <a:extLst>
              <a:ext uri="{FF2B5EF4-FFF2-40B4-BE49-F238E27FC236}">
                <a16:creationId xmlns:a16="http://schemas.microsoft.com/office/drawing/2014/main" id="{1E2263A7-090F-A005-2350-A6251380487A}"/>
              </a:ext>
            </a:extLst>
          </p:cNvPr>
          <p:cNvSpPr txBox="1"/>
          <p:nvPr/>
        </p:nvSpPr>
        <p:spPr>
          <a:xfrm>
            <a:off x="1284214" y="1583948"/>
            <a:ext cx="2368446" cy="369332"/>
          </a:xfrm>
          <a:prstGeom prst="rect">
            <a:avLst/>
          </a:prstGeom>
          <a:noFill/>
        </p:spPr>
        <p:txBody>
          <a:bodyPr wrap="square" rtlCol="0">
            <a:spAutoFit/>
          </a:bodyPr>
          <a:lstStyle/>
          <a:p>
            <a:r>
              <a:rPr lang="en-US" b="1" dirty="0"/>
              <a:t>Radius of Gyration</a:t>
            </a:r>
          </a:p>
        </p:txBody>
      </p:sp>
      <p:sp>
        <p:nvSpPr>
          <p:cNvPr id="13" name="TextBox 12">
            <a:extLst>
              <a:ext uri="{FF2B5EF4-FFF2-40B4-BE49-F238E27FC236}">
                <a16:creationId xmlns:a16="http://schemas.microsoft.com/office/drawing/2014/main" id="{F8AEEA7B-EC4F-7E7E-13DB-B3C52AEBCA6E}"/>
              </a:ext>
            </a:extLst>
          </p:cNvPr>
          <p:cNvSpPr txBox="1"/>
          <p:nvPr/>
        </p:nvSpPr>
        <p:spPr>
          <a:xfrm>
            <a:off x="5033082" y="1583948"/>
            <a:ext cx="2368446" cy="646331"/>
          </a:xfrm>
          <a:prstGeom prst="rect">
            <a:avLst/>
          </a:prstGeom>
          <a:noFill/>
        </p:spPr>
        <p:txBody>
          <a:bodyPr wrap="square" rtlCol="0">
            <a:spAutoFit/>
          </a:bodyPr>
          <a:lstStyle/>
          <a:p>
            <a:r>
              <a:rPr lang="en-US" b="1" dirty="0"/>
              <a:t>Root Mean Squared Deviation (RMSD)</a:t>
            </a:r>
          </a:p>
        </p:txBody>
      </p:sp>
      <p:sp>
        <p:nvSpPr>
          <p:cNvPr id="14" name="TextBox 13">
            <a:extLst>
              <a:ext uri="{FF2B5EF4-FFF2-40B4-BE49-F238E27FC236}">
                <a16:creationId xmlns:a16="http://schemas.microsoft.com/office/drawing/2014/main" id="{4D551E18-834C-7BB7-56A5-EFFAD8A39324}"/>
              </a:ext>
            </a:extLst>
          </p:cNvPr>
          <p:cNvSpPr txBox="1"/>
          <p:nvPr/>
        </p:nvSpPr>
        <p:spPr>
          <a:xfrm>
            <a:off x="8974168" y="1583948"/>
            <a:ext cx="2368446" cy="369332"/>
          </a:xfrm>
          <a:prstGeom prst="rect">
            <a:avLst/>
          </a:prstGeom>
          <a:noFill/>
        </p:spPr>
        <p:txBody>
          <a:bodyPr wrap="square" rtlCol="0">
            <a:spAutoFit/>
          </a:bodyPr>
          <a:lstStyle/>
          <a:p>
            <a:r>
              <a:rPr lang="en-US" b="1" dirty="0"/>
              <a:t>Hydrogen Bonds</a:t>
            </a:r>
          </a:p>
        </p:txBody>
      </p:sp>
      <p:sp>
        <p:nvSpPr>
          <p:cNvPr id="3" name="Slide Number Placeholder 2">
            <a:extLst>
              <a:ext uri="{FF2B5EF4-FFF2-40B4-BE49-F238E27FC236}">
                <a16:creationId xmlns:a16="http://schemas.microsoft.com/office/drawing/2014/main" id="{EE80B883-3AC4-7E33-9999-35349B9988E9}"/>
              </a:ext>
            </a:extLst>
          </p:cNvPr>
          <p:cNvSpPr>
            <a:spLocks noGrp="1"/>
          </p:cNvSpPr>
          <p:nvPr>
            <p:ph type="sldNum" sz="quarter" idx="12"/>
          </p:nvPr>
        </p:nvSpPr>
        <p:spPr/>
        <p:txBody>
          <a:bodyPr/>
          <a:lstStyle/>
          <a:p>
            <a:fld id="{34B7E4EF-A1BD-40F4-AB7B-04F084DD991D}" type="slidenum">
              <a:rPr lang="en-US" smtClean="0"/>
              <a:t>7</a:t>
            </a:fld>
            <a:endParaRPr lang="en-US"/>
          </a:p>
        </p:txBody>
      </p:sp>
    </p:spTree>
    <p:extLst>
      <p:ext uri="{BB962C8B-B14F-4D97-AF65-F5344CB8AC3E}">
        <p14:creationId xmlns:p14="http://schemas.microsoft.com/office/powerpoint/2010/main" val="212201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583DA-7908-A4A6-EADA-6AAE4E1564E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5D913FD-5B88-7BD2-B0FB-8FA5BD42A075}"/>
              </a:ext>
            </a:extLst>
          </p:cNvPr>
          <p:cNvPicPr>
            <a:picLocks noChangeAspect="1"/>
          </p:cNvPicPr>
          <p:nvPr/>
        </p:nvPicPr>
        <p:blipFill>
          <a:blip r:embed="rId2"/>
          <a:stretch>
            <a:fillRect/>
          </a:stretch>
        </p:blipFill>
        <p:spPr>
          <a:xfrm>
            <a:off x="675074" y="2428407"/>
            <a:ext cx="4881281" cy="3798957"/>
          </a:xfrm>
          <a:prstGeom prst="rect">
            <a:avLst/>
          </a:prstGeom>
        </p:spPr>
      </p:pic>
      <p:pic>
        <p:nvPicPr>
          <p:cNvPr id="6" name="Picture 5">
            <a:extLst>
              <a:ext uri="{FF2B5EF4-FFF2-40B4-BE49-F238E27FC236}">
                <a16:creationId xmlns:a16="http://schemas.microsoft.com/office/drawing/2014/main" id="{4BB47CE9-49F4-A9CD-23C4-EF8319A794DA}"/>
              </a:ext>
            </a:extLst>
          </p:cNvPr>
          <p:cNvPicPr>
            <a:picLocks noChangeAspect="1"/>
          </p:cNvPicPr>
          <p:nvPr/>
        </p:nvPicPr>
        <p:blipFill>
          <a:blip r:embed="rId3"/>
          <a:stretch>
            <a:fillRect/>
          </a:stretch>
        </p:blipFill>
        <p:spPr>
          <a:xfrm>
            <a:off x="6372890" y="2417936"/>
            <a:ext cx="4881281" cy="3809428"/>
          </a:xfrm>
          <a:prstGeom prst="rect">
            <a:avLst/>
          </a:prstGeom>
        </p:spPr>
      </p:pic>
      <p:sp>
        <p:nvSpPr>
          <p:cNvPr id="8" name="TextBox 7">
            <a:extLst>
              <a:ext uri="{FF2B5EF4-FFF2-40B4-BE49-F238E27FC236}">
                <a16:creationId xmlns:a16="http://schemas.microsoft.com/office/drawing/2014/main" id="{EF89F819-9F6F-527D-B76F-8DB234D208AD}"/>
              </a:ext>
            </a:extLst>
          </p:cNvPr>
          <p:cNvSpPr txBox="1"/>
          <p:nvPr/>
        </p:nvSpPr>
        <p:spPr>
          <a:xfrm>
            <a:off x="4946754" y="1536055"/>
            <a:ext cx="2298491" cy="646331"/>
          </a:xfrm>
          <a:prstGeom prst="rect">
            <a:avLst/>
          </a:prstGeom>
          <a:noFill/>
        </p:spPr>
        <p:txBody>
          <a:bodyPr wrap="square" rtlCol="0">
            <a:spAutoFit/>
          </a:bodyPr>
          <a:lstStyle/>
          <a:p>
            <a:r>
              <a:rPr lang="en-US" b="1" dirty="0"/>
              <a:t>Root Mean Squared Fluctuation (RMSF)</a:t>
            </a:r>
          </a:p>
        </p:txBody>
      </p:sp>
      <p:sp>
        <p:nvSpPr>
          <p:cNvPr id="12" name="Title 1">
            <a:extLst>
              <a:ext uri="{FF2B5EF4-FFF2-40B4-BE49-F238E27FC236}">
                <a16:creationId xmlns:a16="http://schemas.microsoft.com/office/drawing/2014/main" id="{C0CF1D66-6B9D-C12F-B679-63BC50116865}"/>
              </a:ext>
            </a:extLst>
          </p:cNvPr>
          <p:cNvSpPr txBox="1">
            <a:spLocks/>
          </p:cNvSpPr>
          <p:nvPr/>
        </p:nvSpPr>
        <p:spPr>
          <a:xfrm>
            <a:off x="404394" y="402207"/>
            <a:ext cx="10058400" cy="10789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a:lstStyle>
          <a:p>
            <a:r>
              <a:rPr lang="en-US"/>
              <a:t>Results: Literature Graphs</a:t>
            </a:r>
          </a:p>
        </p:txBody>
      </p:sp>
      <p:sp>
        <p:nvSpPr>
          <p:cNvPr id="2" name="Slide Number Placeholder 1">
            <a:extLst>
              <a:ext uri="{FF2B5EF4-FFF2-40B4-BE49-F238E27FC236}">
                <a16:creationId xmlns:a16="http://schemas.microsoft.com/office/drawing/2014/main" id="{83334F71-5147-9019-09BC-BC2E6A6C504C}"/>
              </a:ext>
            </a:extLst>
          </p:cNvPr>
          <p:cNvSpPr>
            <a:spLocks noGrp="1"/>
          </p:cNvSpPr>
          <p:nvPr>
            <p:ph type="sldNum" sz="quarter" idx="12"/>
          </p:nvPr>
        </p:nvSpPr>
        <p:spPr/>
        <p:txBody>
          <a:bodyPr/>
          <a:lstStyle/>
          <a:p>
            <a:fld id="{34B7E4EF-A1BD-40F4-AB7B-04F084DD991D}" type="slidenum">
              <a:rPr lang="en-US" smtClean="0"/>
              <a:t>8</a:t>
            </a:fld>
            <a:endParaRPr lang="en-US"/>
          </a:p>
        </p:txBody>
      </p:sp>
    </p:spTree>
    <p:extLst>
      <p:ext uri="{BB962C8B-B14F-4D97-AF65-F5344CB8AC3E}">
        <p14:creationId xmlns:p14="http://schemas.microsoft.com/office/powerpoint/2010/main" val="470938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EB917-DCDB-FAFE-8652-38F8F42423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24AF9D-62A2-D8C3-17BD-E3030D17BA5E}"/>
              </a:ext>
            </a:extLst>
          </p:cNvPr>
          <p:cNvSpPr>
            <a:spLocks noGrp="1"/>
          </p:cNvSpPr>
          <p:nvPr>
            <p:ph type="title"/>
          </p:nvPr>
        </p:nvSpPr>
        <p:spPr>
          <a:xfrm>
            <a:off x="392243" y="392228"/>
            <a:ext cx="10058400" cy="1371600"/>
          </a:xfrm>
        </p:spPr>
        <p:txBody>
          <a:bodyPr/>
          <a:lstStyle/>
          <a:p>
            <a:r>
              <a:rPr lang="en-US" dirty="0"/>
              <a:t>Results: Our Graphs</a:t>
            </a:r>
          </a:p>
        </p:txBody>
      </p:sp>
      <p:sp>
        <p:nvSpPr>
          <p:cNvPr id="3" name="TextBox 2">
            <a:extLst>
              <a:ext uri="{FF2B5EF4-FFF2-40B4-BE49-F238E27FC236}">
                <a16:creationId xmlns:a16="http://schemas.microsoft.com/office/drawing/2014/main" id="{7725FCFC-05B8-3F09-CD25-879CFFB3D39E}"/>
              </a:ext>
            </a:extLst>
          </p:cNvPr>
          <p:cNvSpPr txBox="1"/>
          <p:nvPr/>
        </p:nvSpPr>
        <p:spPr>
          <a:xfrm>
            <a:off x="1269224" y="1703868"/>
            <a:ext cx="2368446" cy="369332"/>
          </a:xfrm>
          <a:prstGeom prst="rect">
            <a:avLst/>
          </a:prstGeom>
          <a:noFill/>
        </p:spPr>
        <p:txBody>
          <a:bodyPr wrap="square" rtlCol="0">
            <a:spAutoFit/>
          </a:bodyPr>
          <a:lstStyle/>
          <a:p>
            <a:r>
              <a:rPr lang="en-US" b="1" dirty="0"/>
              <a:t>Radius of Gyration</a:t>
            </a:r>
          </a:p>
        </p:txBody>
      </p:sp>
      <p:sp>
        <p:nvSpPr>
          <p:cNvPr id="5" name="TextBox 4">
            <a:extLst>
              <a:ext uri="{FF2B5EF4-FFF2-40B4-BE49-F238E27FC236}">
                <a16:creationId xmlns:a16="http://schemas.microsoft.com/office/drawing/2014/main" id="{AE77A523-F7C5-49BD-D8EF-A4656E63AED4}"/>
              </a:ext>
            </a:extLst>
          </p:cNvPr>
          <p:cNvSpPr txBox="1"/>
          <p:nvPr/>
        </p:nvSpPr>
        <p:spPr>
          <a:xfrm>
            <a:off x="7763755" y="1713393"/>
            <a:ext cx="2298491" cy="646331"/>
          </a:xfrm>
          <a:prstGeom prst="rect">
            <a:avLst/>
          </a:prstGeom>
          <a:noFill/>
        </p:spPr>
        <p:txBody>
          <a:bodyPr wrap="square" rtlCol="0">
            <a:spAutoFit/>
          </a:bodyPr>
          <a:lstStyle/>
          <a:p>
            <a:r>
              <a:rPr lang="en-US" b="1" dirty="0"/>
              <a:t>Root Mean Squared Fluctuation (RMSF)</a:t>
            </a:r>
          </a:p>
        </p:txBody>
      </p:sp>
      <p:pic>
        <p:nvPicPr>
          <p:cNvPr id="6" name="Picture 5">
            <a:extLst>
              <a:ext uri="{FF2B5EF4-FFF2-40B4-BE49-F238E27FC236}">
                <a16:creationId xmlns:a16="http://schemas.microsoft.com/office/drawing/2014/main" id="{C5B0C211-E1D1-EB09-DB70-112675B9B904}"/>
              </a:ext>
            </a:extLst>
          </p:cNvPr>
          <p:cNvPicPr>
            <a:picLocks noChangeAspect="1"/>
          </p:cNvPicPr>
          <p:nvPr/>
        </p:nvPicPr>
        <p:blipFill>
          <a:blip r:embed="rId2"/>
          <a:stretch>
            <a:fillRect/>
          </a:stretch>
        </p:blipFill>
        <p:spPr>
          <a:xfrm>
            <a:off x="495300" y="2257425"/>
            <a:ext cx="4610100" cy="3914775"/>
          </a:xfrm>
          <a:prstGeom prst="rect">
            <a:avLst/>
          </a:prstGeom>
        </p:spPr>
      </p:pic>
      <p:sp>
        <p:nvSpPr>
          <p:cNvPr id="9" name="Slide Number Placeholder 8">
            <a:extLst>
              <a:ext uri="{FF2B5EF4-FFF2-40B4-BE49-F238E27FC236}">
                <a16:creationId xmlns:a16="http://schemas.microsoft.com/office/drawing/2014/main" id="{F1508802-AD2F-D281-82A8-5BD3A549C170}"/>
              </a:ext>
            </a:extLst>
          </p:cNvPr>
          <p:cNvSpPr>
            <a:spLocks noGrp="1"/>
          </p:cNvSpPr>
          <p:nvPr>
            <p:ph type="sldNum" sz="quarter" idx="12"/>
          </p:nvPr>
        </p:nvSpPr>
        <p:spPr/>
        <p:txBody>
          <a:bodyPr/>
          <a:lstStyle/>
          <a:p>
            <a:fld id="{34B7E4EF-A1BD-40F4-AB7B-04F084DD991D}" type="slidenum">
              <a:rPr lang="en-US" smtClean="0"/>
              <a:t>9</a:t>
            </a:fld>
            <a:endParaRPr lang="en-US"/>
          </a:p>
        </p:txBody>
      </p:sp>
      <p:pic>
        <p:nvPicPr>
          <p:cNvPr id="4" name="Picture 3" descr="A graph of different colored lines&#10;&#10;AI-generated content may be incorrect.">
            <a:extLst>
              <a:ext uri="{FF2B5EF4-FFF2-40B4-BE49-F238E27FC236}">
                <a16:creationId xmlns:a16="http://schemas.microsoft.com/office/drawing/2014/main" id="{92FC0633-83A2-86D0-89C3-72118084E807}"/>
              </a:ext>
            </a:extLst>
          </p:cNvPr>
          <p:cNvPicPr>
            <a:picLocks noChangeAspect="1"/>
          </p:cNvPicPr>
          <p:nvPr/>
        </p:nvPicPr>
        <p:blipFill>
          <a:blip r:embed="rId3"/>
          <a:stretch>
            <a:fillRect/>
          </a:stretch>
        </p:blipFill>
        <p:spPr>
          <a:xfrm>
            <a:off x="5619750" y="2362200"/>
            <a:ext cx="6019800" cy="3609975"/>
          </a:xfrm>
          <a:prstGeom prst="rect">
            <a:avLst/>
          </a:prstGeom>
        </p:spPr>
      </p:pic>
    </p:spTree>
    <p:extLst>
      <p:ext uri="{BB962C8B-B14F-4D97-AF65-F5344CB8AC3E}">
        <p14:creationId xmlns:p14="http://schemas.microsoft.com/office/powerpoint/2010/main" val="629351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emplate/>
  <TotalTime>253</TotalTime>
  <Words>934</Words>
  <Application>Microsoft Office PowerPoint</Application>
  <PresentationFormat>Widescreen</PresentationFormat>
  <Paragraphs>68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SavonVTI</vt:lpstr>
      <vt:lpstr>Assessment of available amber forcefields to model DNA-Ligand interactions</vt:lpstr>
      <vt:lpstr>Literature Summary: Introduction</vt:lpstr>
      <vt:lpstr>Literature Summary: Methods</vt:lpstr>
      <vt:lpstr>Vague Methodology in the paper</vt:lpstr>
      <vt:lpstr>Our Proposed Modified Methodology</vt:lpstr>
      <vt:lpstr>PowerPoint Presentation</vt:lpstr>
      <vt:lpstr>Results: Literature Graphs</vt:lpstr>
      <vt:lpstr>PowerPoint Presentation</vt:lpstr>
      <vt:lpstr>Results: Our Graphs</vt:lpstr>
      <vt:lpstr>Results: Our Graphs</vt:lpstr>
      <vt:lpstr>Results: Our Graphs</vt:lpstr>
      <vt:lpstr>Results: Our Graphs- Library used for plotting in python</vt:lpstr>
      <vt:lpstr>Results: Our Graphs- Library used for plotting in 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Hannah Gates</dc:creator>
  <cp:lastModifiedBy>Krivograd, Sophie A [GENGM]</cp:lastModifiedBy>
  <cp:revision>154</cp:revision>
  <dcterms:created xsi:type="dcterms:W3CDTF">2025-04-28T19:59:34Z</dcterms:created>
  <dcterms:modified xsi:type="dcterms:W3CDTF">2025-05-08T22:26:25Z</dcterms:modified>
</cp:coreProperties>
</file>