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13D198-CF20-A146-9818-0886156A6068}" v="3" dt="2021-10-04T17:20:35.6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10/4/21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10/4/21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10/4/21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10/4/21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10/4/21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10/4/21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2D2BC-3A9D-BF4B-92B6-5C5CE9E94C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Transfer Learning in DEEP </a:t>
            </a:r>
            <a:r>
              <a:rPr lang="en-US" sz="4800" dirty="0" err="1"/>
              <a:t>ReiNforcement</a:t>
            </a:r>
            <a:r>
              <a:rPr lang="en-US" sz="4800" dirty="0"/>
              <a:t>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F815B-92B5-E044-975C-C824508E24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Presentation 1 - Abstract</a:t>
            </a:r>
          </a:p>
          <a:p>
            <a:r>
              <a:rPr lang="en-US" dirty="0"/>
              <a:t>Class: CS 7301</a:t>
            </a:r>
          </a:p>
          <a:p>
            <a:r>
              <a:rPr lang="en-US" dirty="0"/>
              <a:t>Team: Nathan Beck, </a:t>
            </a:r>
            <a:r>
              <a:rPr lang="en-US" dirty="0" err="1"/>
              <a:t>Abhiramon</a:t>
            </a:r>
            <a:r>
              <a:rPr lang="en-US" dirty="0"/>
              <a:t> </a:t>
            </a:r>
            <a:r>
              <a:rPr lang="en-US" dirty="0" err="1"/>
              <a:t>Rajasekharan</a:t>
            </a:r>
            <a:r>
              <a:rPr lang="en-US" dirty="0"/>
              <a:t>, and </a:t>
            </a:r>
            <a:r>
              <a:rPr lang="en-US" dirty="0" err="1"/>
              <a:t>Trung</a:t>
            </a:r>
            <a:r>
              <a:rPr lang="en-US" dirty="0"/>
              <a:t> Hieu Tran</a:t>
            </a:r>
          </a:p>
        </p:txBody>
      </p:sp>
    </p:spTree>
    <p:extLst>
      <p:ext uri="{BB962C8B-B14F-4D97-AF65-F5344CB8AC3E}">
        <p14:creationId xmlns:p14="http://schemas.microsoft.com/office/powerpoint/2010/main" val="741386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90346-DE39-7949-91DA-F4334767E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65E01-D030-4547-9447-3B611ABA8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Existing problems?</a:t>
            </a:r>
          </a:p>
          <a:p>
            <a:r>
              <a:rPr lang="en-US" dirty="0"/>
              <a:t>What to solve?</a:t>
            </a:r>
          </a:p>
          <a:p>
            <a:r>
              <a:rPr lang="en-US" dirty="0"/>
              <a:t>Existing approaches?</a:t>
            </a:r>
          </a:p>
          <a:p>
            <a:r>
              <a:rPr lang="en-US" dirty="0"/>
              <a:t>Our solution?</a:t>
            </a:r>
          </a:p>
          <a:p>
            <a:r>
              <a:rPr lang="en-US" dirty="0"/>
              <a:t>Our plan?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988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B1177-3B7E-7342-95DE-4E006E44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100" y="2624328"/>
            <a:ext cx="10058400" cy="1609344"/>
          </a:xfrm>
        </p:spPr>
        <p:txBody>
          <a:bodyPr/>
          <a:lstStyle/>
          <a:p>
            <a:r>
              <a:rPr lang="en" dirty="0"/>
              <a:t>Thank you for your attention!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0414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6</TotalTime>
  <Words>49</Words>
  <Application>Microsoft Macintosh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Transfer Learning in DEEP ReiNforcement Learning</vt:lpstr>
      <vt:lpstr>Outline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Transfer Learning in DEEP ReiNforcement Learning</dc:title>
  <dc:creator>Tran, Trung Hieu</dc:creator>
  <cp:lastModifiedBy>Tran, Trung Hieu</cp:lastModifiedBy>
  <cp:revision>1</cp:revision>
  <dcterms:created xsi:type="dcterms:W3CDTF">2021-10-04T17:14:42Z</dcterms:created>
  <dcterms:modified xsi:type="dcterms:W3CDTF">2021-10-04T17:21:40Z</dcterms:modified>
</cp:coreProperties>
</file>