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262" autoAdjust="0"/>
  </p:normalViewPr>
  <p:slideViewPr>
    <p:cSldViewPr snapToGrid="0">
      <p:cViewPr>
        <p:scale>
          <a:sx n="82" d="100"/>
          <a:sy n="82" d="100"/>
        </p:scale>
        <p:origin x="715" y="77"/>
      </p:cViewPr>
      <p:guideLst/>
    </p:cSldViewPr>
  </p:slideViewPr>
  <p:outlineViewPr>
    <p:cViewPr>
      <p:scale>
        <a:sx n="33" d="100"/>
        <a:sy n="33" d="100"/>
      </p:scale>
      <p:origin x="0" y="-1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D63C7-BFA1-419D-A064-973470B9664C}" type="doc">
      <dgm:prSet loTypeId="urn:microsoft.com/office/officeart/2008/layout/LinedList" loCatId="list" qsTypeId="urn:microsoft.com/office/officeart/2005/8/quickstyle/simple3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8A9B32BC-D3C1-49AD-A28B-2754A6463BCF}">
      <dgm:prSet/>
      <dgm:spPr/>
      <dgm:t>
        <a:bodyPr/>
        <a:lstStyle/>
        <a:p>
          <a:r>
            <a:rPr lang="en-US" baseline="0" dirty="0"/>
            <a:t>The most interesting new API's in HTML5 are:</a:t>
          </a:r>
          <a:endParaRPr lang="en-US" dirty="0"/>
        </a:p>
      </dgm:t>
    </dgm:pt>
    <dgm:pt modelId="{CCEF841C-B8FD-4906-81B9-E6583AEAD1B8}" type="parTrans" cxnId="{B163315C-3721-48D4-B4E0-DABBB44B2B88}">
      <dgm:prSet/>
      <dgm:spPr/>
      <dgm:t>
        <a:bodyPr/>
        <a:lstStyle/>
        <a:p>
          <a:endParaRPr lang="en-US"/>
        </a:p>
      </dgm:t>
    </dgm:pt>
    <dgm:pt modelId="{F80EE67A-77E7-4DB3-96BB-285ACF93A77A}" type="sibTrans" cxnId="{B163315C-3721-48D4-B4E0-DABBB44B2B88}">
      <dgm:prSet/>
      <dgm:spPr/>
      <dgm:t>
        <a:bodyPr/>
        <a:lstStyle/>
        <a:p>
          <a:endParaRPr lang="en-US"/>
        </a:p>
      </dgm:t>
    </dgm:pt>
    <dgm:pt modelId="{AFB2FAB5-E392-44E9-9C90-46E4B2699C45}">
      <dgm:prSet/>
      <dgm:spPr/>
      <dgm:t>
        <a:bodyPr/>
        <a:lstStyle/>
        <a:p>
          <a:pPr algn="ctr"/>
          <a:r>
            <a:rPr lang="en-US" baseline="0" dirty="0"/>
            <a:t>HTML Geolocation</a:t>
          </a:r>
          <a:endParaRPr lang="en-US" dirty="0"/>
        </a:p>
      </dgm:t>
    </dgm:pt>
    <dgm:pt modelId="{0A02A0D8-72EA-46EB-A97C-7936D3649F4A}" type="parTrans" cxnId="{DA180801-A2C8-4B5C-ADA7-2BE3DA9CF6D9}">
      <dgm:prSet/>
      <dgm:spPr/>
      <dgm:t>
        <a:bodyPr/>
        <a:lstStyle/>
        <a:p>
          <a:endParaRPr lang="en-US"/>
        </a:p>
      </dgm:t>
    </dgm:pt>
    <dgm:pt modelId="{0193C570-2EBC-499A-B51F-9D52F6FDC397}" type="sibTrans" cxnId="{DA180801-A2C8-4B5C-ADA7-2BE3DA9CF6D9}">
      <dgm:prSet/>
      <dgm:spPr/>
      <dgm:t>
        <a:bodyPr/>
        <a:lstStyle/>
        <a:p>
          <a:endParaRPr lang="en-US"/>
        </a:p>
      </dgm:t>
    </dgm:pt>
    <dgm:pt modelId="{D8F8CDE9-3D9E-4146-B611-9138E5A89A86}">
      <dgm:prSet/>
      <dgm:spPr/>
      <dgm:t>
        <a:bodyPr/>
        <a:lstStyle/>
        <a:p>
          <a:pPr algn="ctr"/>
          <a:r>
            <a:rPr lang="en-US" baseline="0" dirty="0"/>
            <a:t>HTML Drag and Drop</a:t>
          </a:r>
          <a:endParaRPr lang="en-US" dirty="0"/>
        </a:p>
      </dgm:t>
    </dgm:pt>
    <dgm:pt modelId="{1AFB8D94-A0E9-465A-9D95-06EF2AC6C672}" type="parTrans" cxnId="{D161E1C8-C2D5-43B8-B732-7FF65BC5E1CA}">
      <dgm:prSet/>
      <dgm:spPr/>
      <dgm:t>
        <a:bodyPr/>
        <a:lstStyle/>
        <a:p>
          <a:endParaRPr lang="en-US"/>
        </a:p>
      </dgm:t>
    </dgm:pt>
    <dgm:pt modelId="{26BA35A9-6CF6-4384-8F1E-217B5A5B8B6A}" type="sibTrans" cxnId="{D161E1C8-C2D5-43B8-B732-7FF65BC5E1CA}">
      <dgm:prSet/>
      <dgm:spPr/>
      <dgm:t>
        <a:bodyPr/>
        <a:lstStyle/>
        <a:p>
          <a:endParaRPr lang="en-US"/>
        </a:p>
      </dgm:t>
    </dgm:pt>
    <dgm:pt modelId="{04A72F6B-84CD-4923-8D99-FC71FA529243}">
      <dgm:prSet/>
      <dgm:spPr/>
      <dgm:t>
        <a:bodyPr/>
        <a:lstStyle/>
        <a:p>
          <a:pPr algn="ctr"/>
          <a:r>
            <a:rPr lang="en-US" baseline="0" dirty="0"/>
            <a:t>HTML Local Storage</a:t>
          </a:r>
          <a:endParaRPr lang="en-US" dirty="0"/>
        </a:p>
      </dgm:t>
    </dgm:pt>
    <dgm:pt modelId="{D66F47B3-75FF-4BA6-AE66-9754F55FABCB}" type="parTrans" cxnId="{664214F7-67BB-4ECB-9079-0612AE830E03}">
      <dgm:prSet/>
      <dgm:spPr/>
      <dgm:t>
        <a:bodyPr/>
        <a:lstStyle/>
        <a:p>
          <a:endParaRPr lang="en-US"/>
        </a:p>
      </dgm:t>
    </dgm:pt>
    <dgm:pt modelId="{E092B3B4-AFB6-4947-8A5F-349815650F11}" type="sibTrans" cxnId="{664214F7-67BB-4ECB-9079-0612AE830E03}">
      <dgm:prSet/>
      <dgm:spPr/>
      <dgm:t>
        <a:bodyPr/>
        <a:lstStyle/>
        <a:p>
          <a:endParaRPr lang="en-US"/>
        </a:p>
      </dgm:t>
    </dgm:pt>
    <dgm:pt modelId="{43813639-69FB-4848-ACB9-F3B7099B9B73}">
      <dgm:prSet/>
      <dgm:spPr/>
      <dgm:t>
        <a:bodyPr/>
        <a:lstStyle/>
        <a:p>
          <a:pPr algn="ctr"/>
          <a:r>
            <a:rPr lang="en-US" baseline="0" dirty="0"/>
            <a:t>HTML Application Cache</a:t>
          </a:r>
          <a:endParaRPr lang="en-US" dirty="0"/>
        </a:p>
      </dgm:t>
    </dgm:pt>
    <dgm:pt modelId="{6AB0B52C-89FB-49F9-A9E0-85372A4CF44A}" type="parTrans" cxnId="{BBFC9EF8-1569-40B1-BA53-018176971758}">
      <dgm:prSet/>
      <dgm:spPr/>
      <dgm:t>
        <a:bodyPr/>
        <a:lstStyle/>
        <a:p>
          <a:endParaRPr lang="en-US"/>
        </a:p>
      </dgm:t>
    </dgm:pt>
    <dgm:pt modelId="{8E0E26D4-88A3-42A7-9AA4-E6CBB9067BA1}" type="sibTrans" cxnId="{BBFC9EF8-1569-40B1-BA53-018176971758}">
      <dgm:prSet/>
      <dgm:spPr/>
      <dgm:t>
        <a:bodyPr/>
        <a:lstStyle/>
        <a:p>
          <a:endParaRPr lang="en-US"/>
        </a:p>
      </dgm:t>
    </dgm:pt>
    <dgm:pt modelId="{42B4AA2E-CF43-4867-9763-7A16B2882B0A}">
      <dgm:prSet/>
      <dgm:spPr/>
      <dgm:t>
        <a:bodyPr/>
        <a:lstStyle/>
        <a:p>
          <a:pPr algn="ctr"/>
          <a:r>
            <a:rPr lang="en-US" baseline="0" dirty="0"/>
            <a:t>HTML Web Workers</a:t>
          </a:r>
          <a:endParaRPr lang="en-US" dirty="0"/>
        </a:p>
      </dgm:t>
    </dgm:pt>
    <dgm:pt modelId="{299CA15F-C240-4E75-8DD5-E2F3EAF0D1FE}" type="parTrans" cxnId="{E8361A88-E92D-4B93-B848-DE3514FD32BD}">
      <dgm:prSet/>
      <dgm:spPr/>
      <dgm:t>
        <a:bodyPr/>
        <a:lstStyle/>
        <a:p>
          <a:endParaRPr lang="en-US"/>
        </a:p>
      </dgm:t>
    </dgm:pt>
    <dgm:pt modelId="{24478A0C-6FA3-4019-8BF2-A889122E7A61}" type="sibTrans" cxnId="{E8361A88-E92D-4B93-B848-DE3514FD32BD}">
      <dgm:prSet/>
      <dgm:spPr/>
      <dgm:t>
        <a:bodyPr/>
        <a:lstStyle/>
        <a:p>
          <a:endParaRPr lang="en-US"/>
        </a:p>
      </dgm:t>
    </dgm:pt>
    <dgm:pt modelId="{E14B4CB0-B958-48B1-8121-5AB802126345}">
      <dgm:prSet/>
      <dgm:spPr/>
      <dgm:t>
        <a:bodyPr/>
        <a:lstStyle/>
        <a:p>
          <a:pPr algn="ctr"/>
          <a:r>
            <a:rPr lang="en-US" baseline="0" dirty="0"/>
            <a:t>HTML SSE</a:t>
          </a:r>
          <a:endParaRPr lang="en-US" dirty="0"/>
        </a:p>
      </dgm:t>
    </dgm:pt>
    <dgm:pt modelId="{6CD64A24-B918-47EB-B7D0-82D3592E481D}" type="parTrans" cxnId="{CFF771FF-5471-43F7-9CF5-287D6941A16C}">
      <dgm:prSet/>
      <dgm:spPr/>
      <dgm:t>
        <a:bodyPr/>
        <a:lstStyle/>
        <a:p>
          <a:endParaRPr lang="en-US"/>
        </a:p>
      </dgm:t>
    </dgm:pt>
    <dgm:pt modelId="{02D37951-089E-44DD-90EB-9C95BBBBE86C}" type="sibTrans" cxnId="{CFF771FF-5471-43F7-9CF5-287D6941A16C}">
      <dgm:prSet/>
      <dgm:spPr/>
      <dgm:t>
        <a:bodyPr/>
        <a:lstStyle/>
        <a:p>
          <a:endParaRPr lang="en-US"/>
        </a:p>
      </dgm:t>
    </dgm:pt>
    <dgm:pt modelId="{FBCF19BE-00AD-4AFC-A5C8-9D2451B02B55}" type="pres">
      <dgm:prSet presAssocID="{E59D63C7-BFA1-419D-A064-973470B9664C}" presName="vert0" presStyleCnt="0">
        <dgm:presLayoutVars>
          <dgm:dir/>
          <dgm:animOne val="branch"/>
          <dgm:animLvl val="lvl"/>
        </dgm:presLayoutVars>
      </dgm:prSet>
      <dgm:spPr/>
    </dgm:pt>
    <dgm:pt modelId="{0B72D734-9982-4CBC-9F13-1EDBA1796500}" type="pres">
      <dgm:prSet presAssocID="{8A9B32BC-D3C1-49AD-A28B-2754A6463BCF}" presName="thickLine" presStyleLbl="alignNode1" presStyleIdx="0" presStyleCnt="7"/>
      <dgm:spPr/>
    </dgm:pt>
    <dgm:pt modelId="{EB9B66AE-1E0F-486C-8130-E3EAB04A06EC}" type="pres">
      <dgm:prSet presAssocID="{8A9B32BC-D3C1-49AD-A28B-2754A6463BCF}" presName="horz1" presStyleCnt="0"/>
      <dgm:spPr/>
    </dgm:pt>
    <dgm:pt modelId="{FBC809A4-8DF3-42D4-A679-55D5A0F99557}" type="pres">
      <dgm:prSet presAssocID="{8A9B32BC-D3C1-49AD-A28B-2754A6463BCF}" presName="tx1" presStyleLbl="revTx" presStyleIdx="0" presStyleCnt="7"/>
      <dgm:spPr/>
    </dgm:pt>
    <dgm:pt modelId="{A3C4CF5E-2904-4679-A960-BBA9FA26D550}" type="pres">
      <dgm:prSet presAssocID="{8A9B32BC-D3C1-49AD-A28B-2754A6463BCF}" presName="vert1" presStyleCnt="0"/>
      <dgm:spPr/>
    </dgm:pt>
    <dgm:pt modelId="{42D84EF6-9FF4-4887-9CE2-1A190CB993CE}" type="pres">
      <dgm:prSet presAssocID="{AFB2FAB5-E392-44E9-9C90-46E4B2699C45}" presName="thickLine" presStyleLbl="alignNode1" presStyleIdx="1" presStyleCnt="7"/>
      <dgm:spPr/>
    </dgm:pt>
    <dgm:pt modelId="{618E33ED-26DD-416A-8738-9FFBAE0B93A4}" type="pres">
      <dgm:prSet presAssocID="{AFB2FAB5-E392-44E9-9C90-46E4B2699C45}" presName="horz1" presStyleCnt="0"/>
      <dgm:spPr/>
    </dgm:pt>
    <dgm:pt modelId="{F1C58F92-50A5-4F9D-A8A1-8F2B6989F0F0}" type="pres">
      <dgm:prSet presAssocID="{AFB2FAB5-E392-44E9-9C90-46E4B2699C45}" presName="tx1" presStyleLbl="revTx" presStyleIdx="1" presStyleCnt="7"/>
      <dgm:spPr/>
    </dgm:pt>
    <dgm:pt modelId="{D8EEFDEB-52A3-416F-BB46-68FADD12DB00}" type="pres">
      <dgm:prSet presAssocID="{AFB2FAB5-E392-44E9-9C90-46E4B2699C45}" presName="vert1" presStyleCnt="0"/>
      <dgm:spPr/>
    </dgm:pt>
    <dgm:pt modelId="{3E1A8A17-7806-498E-A60E-57B327AD0A04}" type="pres">
      <dgm:prSet presAssocID="{D8F8CDE9-3D9E-4146-B611-9138E5A89A86}" presName="thickLine" presStyleLbl="alignNode1" presStyleIdx="2" presStyleCnt="7"/>
      <dgm:spPr/>
    </dgm:pt>
    <dgm:pt modelId="{84BFAB39-CBAB-4C47-8885-E78B68E140E6}" type="pres">
      <dgm:prSet presAssocID="{D8F8CDE9-3D9E-4146-B611-9138E5A89A86}" presName="horz1" presStyleCnt="0"/>
      <dgm:spPr/>
    </dgm:pt>
    <dgm:pt modelId="{75324DAB-34C4-446C-9A8B-E64BEE7D2E8C}" type="pres">
      <dgm:prSet presAssocID="{D8F8CDE9-3D9E-4146-B611-9138E5A89A86}" presName="tx1" presStyleLbl="revTx" presStyleIdx="2" presStyleCnt="7"/>
      <dgm:spPr/>
    </dgm:pt>
    <dgm:pt modelId="{67AB4A2F-5710-400B-82A0-AA357FB8FC03}" type="pres">
      <dgm:prSet presAssocID="{D8F8CDE9-3D9E-4146-B611-9138E5A89A86}" presName="vert1" presStyleCnt="0"/>
      <dgm:spPr/>
    </dgm:pt>
    <dgm:pt modelId="{82398B57-E255-476A-869A-CC63A4052F63}" type="pres">
      <dgm:prSet presAssocID="{04A72F6B-84CD-4923-8D99-FC71FA529243}" presName="thickLine" presStyleLbl="alignNode1" presStyleIdx="3" presStyleCnt="7"/>
      <dgm:spPr/>
    </dgm:pt>
    <dgm:pt modelId="{1D4FE225-D4DB-4FF8-9894-2481F5D8F929}" type="pres">
      <dgm:prSet presAssocID="{04A72F6B-84CD-4923-8D99-FC71FA529243}" presName="horz1" presStyleCnt="0"/>
      <dgm:spPr/>
    </dgm:pt>
    <dgm:pt modelId="{B937B595-2E40-46CF-9B70-EA9B55DCD6DE}" type="pres">
      <dgm:prSet presAssocID="{04A72F6B-84CD-4923-8D99-FC71FA529243}" presName="tx1" presStyleLbl="revTx" presStyleIdx="3" presStyleCnt="7"/>
      <dgm:spPr/>
    </dgm:pt>
    <dgm:pt modelId="{9E923B83-6481-42D9-8AF9-9820222A2DF8}" type="pres">
      <dgm:prSet presAssocID="{04A72F6B-84CD-4923-8D99-FC71FA529243}" presName="vert1" presStyleCnt="0"/>
      <dgm:spPr/>
    </dgm:pt>
    <dgm:pt modelId="{14D85358-7165-4767-9572-45FF6E9231F1}" type="pres">
      <dgm:prSet presAssocID="{43813639-69FB-4848-ACB9-F3B7099B9B73}" presName="thickLine" presStyleLbl="alignNode1" presStyleIdx="4" presStyleCnt="7"/>
      <dgm:spPr/>
    </dgm:pt>
    <dgm:pt modelId="{1DCE1D29-403B-40A8-8C90-67DB529B1685}" type="pres">
      <dgm:prSet presAssocID="{43813639-69FB-4848-ACB9-F3B7099B9B73}" presName="horz1" presStyleCnt="0"/>
      <dgm:spPr/>
    </dgm:pt>
    <dgm:pt modelId="{72128CD1-72AD-4377-8C3F-6BEE22A38795}" type="pres">
      <dgm:prSet presAssocID="{43813639-69FB-4848-ACB9-F3B7099B9B73}" presName="tx1" presStyleLbl="revTx" presStyleIdx="4" presStyleCnt="7"/>
      <dgm:spPr/>
    </dgm:pt>
    <dgm:pt modelId="{0AF4AB61-D184-4B36-9BB1-96CD26FA39A2}" type="pres">
      <dgm:prSet presAssocID="{43813639-69FB-4848-ACB9-F3B7099B9B73}" presName="vert1" presStyleCnt="0"/>
      <dgm:spPr/>
    </dgm:pt>
    <dgm:pt modelId="{40F15383-FD33-44A3-B1D7-0C396FB24F16}" type="pres">
      <dgm:prSet presAssocID="{42B4AA2E-CF43-4867-9763-7A16B2882B0A}" presName="thickLine" presStyleLbl="alignNode1" presStyleIdx="5" presStyleCnt="7"/>
      <dgm:spPr/>
    </dgm:pt>
    <dgm:pt modelId="{190A0CEF-C07A-4C6F-8E87-D3C7493C103D}" type="pres">
      <dgm:prSet presAssocID="{42B4AA2E-CF43-4867-9763-7A16B2882B0A}" presName="horz1" presStyleCnt="0"/>
      <dgm:spPr/>
    </dgm:pt>
    <dgm:pt modelId="{7EA8B4E2-8C73-420A-A2DA-550365ECD126}" type="pres">
      <dgm:prSet presAssocID="{42B4AA2E-CF43-4867-9763-7A16B2882B0A}" presName="tx1" presStyleLbl="revTx" presStyleIdx="5" presStyleCnt="7"/>
      <dgm:spPr/>
    </dgm:pt>
    <dgm:pt modelId="{8FA8C116-9190-4E9F-BFD8-B878568ECAA7}" type="pres">
      <dgm:prSet presAssocID="{42B4AA2E-CF43-4867-9763-7A16B2882B0A}" presName="vert1" presStyleCnt="0"/>
      <dgm:spPr/>
    </dgm:pt>
    <dgm:pt modelId="{15C32283-14CB-49D4-BFA7-9AAA81A31648}" type="pres">
      <dgm:prSet presAssocID="{E14B4CB0-B958-48B1-8121-5AB802126345}" presName="thickLine" presStyleLbl="alignNode1" presStyleIdx="6" presStyleCnt="7"/>
      <dgm:spPr/>
    </dgm:pt>
    <dgm:pt modelId="{E87999CC-45F4-47C0-BC18-8BF132A2CFCC}" type="pres">
      <dgm:prSet presAssocID="{E14B4CB0-B958-48B1-8121-5AB802126345}" presName="horz1" presStyleCnt="0"/>
      <dgm:spPr/>
    </dgm:pt>
    <dgm:pt modelId="{6F9D03B1-551C-4114-A807-83ABAE317C16}" type="pres">
      <dgm:prSet presAssocID="{E14B4CB0-B958-48B1-8121-5AB802126345}" presName="tx1" presStyleLbl="revTx" presStyleIdx="6" presStyleCnt="7"/>
      <dgm:spPr/>
    </dgm:pt>
    <dgm:pt modelId="{E10E3FFE-0D58-4B54-88A5-65C5BE2700D1}" type="pres">
      <dgm:prSet presAssocID="{E14B4CB0-B958-48B1-8121-5AB802126345}" presName="vert1" presStyleCnt="0"/>
      <dgm:spPr/>
    </dgm:pt>
  </dgm:ptLst>
  <dgm:cxnLst>
    <dgm:cxn modelId="{DA180801-A2C8-4B5C-ADA7-2BE3DA9CF6D9}" srcId="{E59D63C7-BFA1-419D-A064-973470B9664C}" destId="{AFB2FAB5-E392-44E9-9C90-46E4B2699C45}" srcOrd="1" destOrd="0" parTransId="{0A02A0D8-72EA-46EB-A97C-7936D3649F4A}" sibTransId="{0193C570-2EBC-499A-B51F-9D52F6FDC397}"/>
    <dgm:cxn modelId="{8C98C935-3183-42A2-9D8C-5703922CF1D0}" type="presOf" srcId="{8A9B32BC-D3C1-49AD-A28B-2754A6463BCF}" destId="{FBC809A4-8DF3-42D4-A679-55D5A0F99557}" srcOrd="0" destOrd="0" presId="urn:microsoft.com/office/officeart/2008/layout/LinedList"/>
    <dgm:cxn modelId="{B163315C-3721-48D4-B4E0-DABBB44B2B88}" srcId="{E59D63C7-BFA1-419D-A064-973470B9664C}" destId="{8A9B32BC-D3C1-49AD-A28B-2754A6463BCF}" srcOrd="0" destOrd="0" parTransId="{CCEF841C-B8FD-4906-81B9-E6583AEAD1B8}" sibTransId="{F80EE67A-77E7-4DB3-96BB-285ACF93A77A}"/>
    <dgm:cxn modelId="{E64D5C5F-7ADB-49B2-9A3B-FD0683E987D5}" type="presOf" srcId="{E59D63C7-BFA1-419D-A064-973470B9664C}" destId="{FBCF19BE-00AD-4AFC-A5C8-9D2451B02B55}" srcOrd="0" destOrd="0" presId="urn:microsoft.com/office/officeart/2008/layout/LinedList"/>
    <dgm:cxn modelId="{252CD678-CF6F-4CDE-864C-0D82D1A0C2B8}" type="presOf" srcId="{E14B4CB0-B958-48B1-8121-5AB802126345}" destId="{6F9D03B1-551C-4114-A807-83ABAE317C16}" srcOrd="0" destOrd="0" presId="urn:microsoft.com/office/officeart/2008/layout/LinedList"/>
    <dgm:cxn modelId="{29F9FB58-31A6-4D4F-A3B3-1BC15EF47344}" type="presOf" srcId="{42B4AA2E-CF43-4867-9763-7A16B2882B0A}" destId="{7EA8B4E2-8C73-420A-A2DA-550365ECD126}" srcOrd="0" destOrd="0" presId="urn:microsoft.com/office/officeart/2008/layout/LinedList"/>
    <dgm:cxn modelId="{E8361A88-E92D-4B93-B848-DE3514FD32BD}" srcId="{E59D63C7-BFA1-419D-A064-973470B9664C}" destId="{42B4AA2E-CF43-4867-9763-7A16B2882B0A}" srcOrd="5" destOrd="0" parTransId="{299CA15F-C240-4E75-8DD5-E2F3EAF0D1FE}" sibTransId="{24478A0C-6FA3-4019-8BF2-A889122E7A61}"/>
    <dgm:cxn modelId="{B978D8C2-33D1-4136-8183-7413472FA172}" type="presOf" srcId="{43813639-69FB-4848-ACB9-F3B7099B9B73}" destId="{72128CD1-72AD-4377-8C3F-6BEE22A38795}" srcOrd="0" destOrd="0" presId="urn:microsoft.com/office/officeart/2008/layout/LinedList"/>
    <dgm:cxn modelId="{537B45C6-301F-4DA8-9521-25A082744F2A}" type="presOf" srcId="{D8F8CDE9-3D9E-4146-B611-9138E5A89A86}" destId="{75324DAB-34C4-446C-9A8B-E64BEE7D2E8C}" srcOrd="0" destOrd="0" presId="urn:microsoft.com/office/officeart/2008/layout/LinedList"/>
    <dgm:cxn modelId="{D161E1C8-C2D5-43B8-B732-7FF65BC5E1CA}" srcId="{E59D63C7-BFA1-419D-A064-973470B9664C}" destId="{D8F8CDE9-3D9E-4146-B611-9138E5A89A86}" srcOrd="2" destOrd="0" parTransId="{1AFB8D94-A0E9-465A-9D95-06EF2AC6C672}" sibTransId="{26BA35A9-6CF6-4384-8F1E-217B5A5B8B6A}"/>
    <dgm:cxn modelId="{8176C2D5-78DE-41AD-A68A-BF03FA2B7E14}" type="presOf" srcId="{AFB2FAB5-E392-44E9-9C90-46E4B2699C45}" destId="{F1C58F92-50A5-4F9D-A8A1-8F2B6989F0F0}" srcOrd="0" destOrd="0" presId="urn:microsoft.com/office/officeart/2008/layout/LinedList"/>
    <dgm:cxn modelId="{A8C063E5-D797-4CA0-8E99-CD2D99797773}" type="presOf" srcId="{04A72F6B-84CD-4923-8D99-FC71FA529243}" destId="{B937B595-2E40-46CF-9B70-EA9B55DCD6DE}" srcOrd="0" destOrd="0" presId="urn:microsoft.com/office/officeart/2008/layout/LinedList"/>
    <dgm:cxn modelId="{664214F7-67BB-4ECB-9079-0612AE830E03}" srcId="{E59D63C7-BFA1-419D-A064-973470B9664C}" destId="{04A72F6B-84CD-4923-8D99-FC71FA529243}" srcOrd="3" destOrd="0" parTransId="{D66F47B3-75FF-4BA6-AE66-9754F55FABCB}" sibTransId="{E092B3B4-AFB6-4947-8A5F-349815650F11}"/>
    <dgm:cxn modelId="{BBFC9EF8-1569-40B1-BA53-018176971758}" srcId="{E59D63C7-BFA1-419D-A064-973470B9664C}" destId="{43813639-69FB-4848-ACB9-F3B7099B9B73}" srcOrd="4" destOrd="0" parTransId="{6AB0B52C-89FB-49F9-A9E0-85372A4CF44A}" sibTransId="{8E0E26D4-88A3-42A7-9AA4-E6CBB9067BA1}"/>
    <dgm:cxn modelId="{CFF771FF-5471-43F7-9CF5-287D6941A16C}" srcId="{E59D63C7-BFA1-419D-A064-973470B9664C}" destId="{E14B4CB0-B958-48B1-8121-5AB802126345}" srcOrd="6" destOrd="0" parTransId="{6CD64A24-B918-47EB-B7D0-82D3592E481D}" sibTransId="{02D37951-089E-44DD-90EB-9C95BBBBE86C}"/>
    <dgm:cxn modelId="{0C699639-19D4-450B-955C-316938ECA36D}" type="presParOf" srcId="{FBCF19BE-00AD-4AFC-A5C8-9D2451B02B55}" destId="{0B72D734-9982-4CBC-9F13-1EDBA1796500}" srcOrd="0" destOrd="0" presId="urn:microsoft.com/office/officeart/2008/layout/LinedList"/>
    <dgm:cxn modelId="{42975660-945A-4F8B-86C6-6A29F7A671A9}" type="presParOf" srcId="{FBCF19BE-00AD-4AFC-A5C8-9D2451B02B55}" destId="{EB9B66AE-1E0F-486C-8130-E3EAB04A06EC}" srcOrd="1" destOrd="0" presId="urn:microsoft.com/office/officeart/2008/layout/LinedList"/>
    <dgm:cxn modelId="{5178B5A4-4BD2-40B5-9FC3-ADAA2D1AB542}" type="presParOf" srcId="{EB9B66AE-1E0F-486C-8130-E3EAB04A06EC}" destId="{FBC809A4-8DF3-42D4-A679-55D5A0F99557}" srcOrd="0" destOrd="0" presId="urn:microsoft.com/office/officeart/2008/layout/LinedList"/>
    <dgm:cxn modelId="{9E12890A-C3E1-43E9-8909-6FDFF9AD579B}" type="presParOf" srcId="{EB9B66AE-1E0F-486C-8130-E3EAB04A06EC}" destId="{A3C4CF5E-2904-4679-A960-BBA9FA26D550}" srcOrd="1" destOrd="0" presId="urn:microsoft.com/office/officeart/2008/layout/LinedList"/>
    <dgm:cxn modelId="{B8AC110E-B587-4683-A72A-FCC2AC6A3E25}" type="presParOf" srcId="{FBCF19BE-00AD-4AFC-A5C8-9D2451B02B55}" destId="{42D84EF6-9FF4-4887-9CE2-1A190CB993CE}" srcOrd="2" destOrd="0" presId="urn:microsoft.com/office/officeart/2008/layout/LinedList"/>
    <dgm:cxn modelId="{F0339CB2-737F-4A92-88A8-A598A2C031EC}" type="presParOf" srcId="{FBCF19BE-00AD-4AFC-A5C8-9D2451B02B55}" destId="{618E33ED-26DD-416A-8738-9FFBAE0B93A4}" srcOrd="3" destOrd="0" presId="urn:microsoft.com/office/officeart/2008/layout/LinedList"/>
    <dgm:cxn modelId="{696B161D-C053-40AC-A0D4-95FED052C4EA}" type="presParOf" srcId="{618E33ED-26DD-416A-8738-9FFBAE0B93A4}" destId="{F1C58F92-50A5-4F9D-A8A1-8F2B6989F0F0}" srcOrd="0" destOrd="0" presId="urn:microsoft.com/office/officeart/2008/layout/LinedList"/>
    <dgm:cxn modelId="{BFBDFD99-EE87-4817-BB43-A7B01E283D5A}" type="presParOf" srcId="{618E33ED-26DD-416A-8738-9FFBAE0B93A4}" destId="{D8EEFDEB-52A3-416F-BB46-68FADD12DB00}" srcOrd="1" destOrd="0" presId="urn:microsoft.com/office/officeart/2008/layout/LinedList"/>
    <dgm:cxn modelId="{41A39575-A6C9-47D3-8A7B-D79FA712F044}" type="presParOf" srcId="{FBCF19BE-00AD-4AFC-A5C8-9D2451B02B55}" destId="{3E1A8A17-7806-498E-A60E-57B327AD0A04}" srcOrd="4" destOrd="0" presId="urn:microsoft.com/office/officeart/2008/layout/LinedList"/>
    <dgm:cxn modelId="{67834CC2-63B7-44E9-8297-BAC4D51E3F74}" type="presParOf" srcId="{FBCF19BE-00AD-4AFC-A5C8-9D2451B02B55}" destId="{84BFAB39-CBAB-4C47-8885-E78B68E140E6}" srcOrd="5" destOrd="0" presId="urn:microsoft.com/office/officeart/2008/layout/LinedList"/>
    <dgm:cxn modelId="{CDD422BF-EEEA-447F-9FE8-FC633A89AC64}" type="presParOf" srcId="{84BFAB39-CBAB-4C47-8885-E78B68E140E6}" destId="{75324DAB-34C4-446C-9A8B-E64BEE7D2E8C}" srcOrd="0" destOrd="0" presId="urn:microsoft.com/office/officeart/2008/layout/LinedList"/>
    <dgm:cxn modelId="{D65FBD8D-5F8E-44C9-BA52-F55A4CC93EB7}" type="presParOf" srcId="{84BFAB39-CBAB-4C47-8885-E78B68E140E6}" destId="{67AB4A2F-5710-400B-82A0-AA357FB8FC03}" srcOrd="1" destOrd="0" presId="urn:microsoft.com/office/officeart/2008/layout/LinedList"/>
    <dgm:cxn modelId="{A23BB060-380F-4674-B18D-2F4C14EE3FCB}" type="presParOf" srcId="{FBCF19BE-00AD-4AFC-A5C8-9D2451B02B55}" destId="{82398B57-E255-476A-869A-CC63A4052F63}" srcOrd="6" destOrd="0" presId="urn:microsoft.com/office/officeart/2008/layout/LinedList"/>
    <dgm:cxn modelId="{C83D060A-6B70-4106-A44E-28948B099902}" type="presParOf" srcId="{FBCF19BE-00AD-4AFC-A5C8-9D2451B02B55}" destId="{1D4FE225-D4DB-4FF8-9894-2481F5D8F929}" srcOrd="7" destOrd="0" presId="urn:microsoft.com/office/officeart/2008/layout/LinedList"/>
    <dgm:cxn modelId="{39DC8194-ED3C-4596-8834-5606A0883876}" type="presParOf" srcId="{1D4FE225-D4DB-4FF8-9894-2481F5D8F929}" destId="{B937B595-2E40-46CF-9B70-EA9B55DCD6DE}" srcOrd="0" destOrd="0" presId="urn:microsoft.com/office/officeart/2008/layout/LinedList"/>
    <dgm:cxn modelId="{FAB48129-FEE2-48C7-9064-BD6D2DAA4C2D}" type="presParOf" srcId="{1D4FE225-D4DB-4FF8-9894-2481F5D8F929}" destId="{9E923B83-6481-42D9-8AF9-9820222A2DF8}" srcOrd="1" destOrd="0" presId="urn:microsoft.com/office/officeart/2008/layout/LinedList"/>
    <dgm:cxn modelId="{4FCA0E2B-6CDB-4EC7-8FC7-86627A3CB79E}" type="presParOf" srcId="{FBCF19BE-00AD-4AFC-A5C8-9D2451B02B55}" destId="{14D85358-7165-4767-9572-45FF6E9231F1}" srcOrd="8" destOrd="0" presId="urn:microsoft.com/office/officeart/2008/layout/LinedList"/>
    <dgm:cxn modelId="{24EA9094-5AB4-4DD7-81D6-04553061B2C9}" type="presParOf" srcId="{FBCF19BE-00AD-4AFC-A5C8-9D2451B02B55}" destId="{1DCE1D29-403B-40A8-8C90-67DB529B1685}" srcOrd="9" destOrd="0" presId="urn:microsoft.com/office/officeart/2008/layout/LinedList"/>
    <dgm:cxn modelId="{C04F55A0-C937-4024-90B0-B9615E76134F}" type="presParOf" srcId="{1DCE1D29-403B-40A8-8C90-67DB529B1685}" destId="{72128CD1-72AD-4377-8C3F-6BEE22A38795}" srcOrd="0" destOrd="0" presId="urn:microsoft.com/office/officeart/2008/layout/LinedList"/>
    <dgm:cxn modelId="{E57C09A4-D560-4E9E-A915-5838422185C9}" type="presParOf" srcId="{1DCE1D29-403B-40A8-8C90-67DB529B1685}" destId="{0AF4AB61-D184-4B36-9BB1-96CD26FA39A2}" srcOrd="1" destOrd="0" presId="urn:microsoft.com/office/officeart/2008/layout/LinedList"/>
    <dgm:cxn modelId="{29D6BFF2-BDB9-4C66-BA72-6CA80CBEC78E}" type="presParOf" srcId="{FBCF19BE-00AD-4AFC-A5C8-9D2451B02B55}" destId="{40F15383-FD33-44A3-B1D7-0C396FB24F16}" srcOrd="10" destOrd="0" presId="urn:microsoft.com/office/officeart/2008/layout/LinedList"/>
    <dgm:cxn modelId="{D7BD5D87-E199-48A2-95EC-248B78DCF69D}" type="presParOf" srcId="{FBCF19BE-00AD-4AFC-A5C8-9D2451B02B55}" destId="{190A0CEF-C07A-4C6F-8E87-D3C7493C103D}" srcOrd="11" destOrd="0" presId="urn:microsoft.com/office/officeart/2008/layout/LinedList"/>
    <dgm:cxn modelId="{48BFBC53-331A-4274-A330-BE72F169CB9B}" type="presParOf" srcId="{190A0CEF-C07A-4C6F-8E87-D3C7493C103D}" destId="{7EA8B4E2-8C73-420A-A2DA-550365ECD126}" srcOrd="0" destOrd="0" presId="urn:microsoft.com/office/officeart/2008/layout/LinedList"/>
    <dgm:cxn modelId="{D8EDBD90-674D-4E03-9E3E-D4A05E05F463}" type="presParOf" srcId="{190A0CEF-C07A-4C6F-8E87-D3C7493C103D}" destId="{8FA8C116-9190-4E9F-BFD8-B878568ECAA7}" srcOrd="1" destOrd="0" presId="urn:microsoft.com/office/officeart/2008/layout/LinedList"/>
    <dgm:cxn modelId="{7F5E73D5-D3F7-4DAC-8E06-3323B5E54157}" type="presParOf" srcId="{FBCF19BE-00AD-4AFC-A5C8-9D2451B02B55}" destId="{15C32283-14CB-49D4-BFA7-9AAA81A31648}" srcOrd="12" destOrd="0" presId="urn:microsoft.com/office/officeart/2008/layout/LinedList"/>
    <dgm:cxn modelId="{DDD6CF55-8643-4038-B4F1-F8E7409784A0}" type="presParOf" srcId="{FBCF19BE-00AD-4AFC-A5C8-9D2451B02B55}" destId="{E87999CC-45F4-47C0-BC18-8BF132A2CFCC}" srcOrd="13" destOrd="0" presId="urn:microsoft.com/office/officeart/2008/layout/LinedList"/>
    <dgm:cxn modelId="{8FEC6E80-A7B1-4770-A342-5D4EB6E02D7A}" type="presParOf" srcId="{E87999CC-45F4-47C0-BC18-8BF132A2CFCC}" destId="{6F9D03B1-551C-4114-A807-83ABAE317C16}" srcOrd="0" destOrd="0" presId="urn:microsoft.com/office/officeart/2008/layout/LinedList"/>
    <dgm:cxn modelId="{12360D6A-28B6-438D-9DB7-5E57F1BC03FF}" type="presParOf" srcId="{E87999CC-45F4-47C0-BC18-8BF132A2CFCC}" destId="{E10E3FFE-0D58-4B54-88A5-65C5BE270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B326A-FAE0-4419-865E-1179688984A7}" type="doc">
      <dgm:prSet loTypeId="urn:microsoft.com/office/officeart/2008/layout/LinedList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97A31CB-EA05-4E54-A1DC-DA4CC561683E}">
      <dgm:prSet/>
      <dgm:spPr/>
      <dgm:t>
        <a:bodyPr/>
        <a:lstStyle/>
        <a:p>
          <a:r>
            <a:rPr lang="en-US" dirty="0"/>
            <a:t>The &lt;!DOCTYPE html&gt; declaration defines this document to be HTML5</a:t>
          </a:r>
        </a:p>
      </dgm:t>
    </dgm:pt>
    <dgm:pt modelId="{7492D913-1704-4A7D-82B3-79CCF2981D8E}" type="parTrans" cxnId="{CEC79040-BA7A-4850-884A-BAB38355B653}">
      <dgm:prSet/>
      <dgm:spPr/>
      <dgm:t>
        <a:bodyPr/>
        <a:lstStyle/>
        <a:p>
          <a:endParaRPr lang="en-US"/>
        </a:p>
      </dgm:t>
    </dgm:pt>
    <dgm:pt modelId="{82C5CAF6-9C75-4A28-B1A0-C1C82EB86E27}" type="sibTrans" cxnId="{CEC79040-BA7A-4850-884A-BAB38355B653}">
      <dgm:prSet/>
      <dgm:spPr/>
      <dgm:t>
        <a:bodyPr/>
        <a:lstStyle/>
        <a:p>
          <a:endParaRPr lang="en-US"/>
        </a:p>
      </dgm:t>
    </dgm:pt>
    <dgm:pt modelId="{34164BB6-AF58-42F9-898C-EF66BA05C34F}">
      <dgm:prSet/>
      <dgm:spPr/>
      <dgm:t>
        <a:bodyPr/>
        <a:lstStyle/>
        <a:p>
          <a:r>
            <a:rPr lang="en-US" dirty="0"/>
            <a:t>The &lt;html&gt; element is the root element of an HTML page</a:t>
          </a:r>
        </a:p>
      </dgm:t>
    </dgm:pt>
    <dgm:pt modelId="{FEC1DD03-9EBF-4CED-B292-3D285B7263C7}" type="parTrans" cxnId="{03AE1654-12CE-4B8D-86C2-6F778FE3CB8B}">
      <dgm:prSet/>
      <dgm:spPr/>
      <dgm:t>
        <a:bodyPr/>
        <a:lstStyle/>
        <a:p>
          <a:endParaRPr lang="en-US"/>
        </a:p>
      </dgm:t>
    </dgm:pt>
    <dgm:pt modelId="{8112B299-3461-4C04-BADA-56A23411AE93}" type="sibTrans" cxnId="{03AE1654-12CE-4B8D-86C2-6F778FE3CB8B}">
      <dgm:prSet/>
      <dgm:spPr/>
      <dgm:t>
        <a:bodyPr/>
        <a:lstStyle/>
        <a:p>
          <a:endParaRPr lang="en-US"/>
        </a:p>
      </dgm:t>
    </dgm:pt>
    <dgm:pt modelId="{18460E53-8D84-4908-AAE1-3A881FE90CD6}">
      <dgm:prSet/>
      <dgm:spPr/>
      <dgm:t>
        <a:bodyPr/>
        <a:lstStyle/>
        <a:p>
          <a:r>
            <a:rPr lang="en-US"/>
            <a:t>The &lt;head&gt; element contains meta information about the document</a:t>
          </a:r>
        </a:p>
      </dgm:t>
    </dgm:pt>
    <dgm:pt modelId="{7BAC2AE8-FFA7-42E9-B2CD-9230DE4556BC}" type="parTrans" cxnId="{F9DD5C0E-8E92-44D8-9B5B-7C83FE652F3F}">
      <dgm:prSet/>
      <dgm:spPr/>
      <dgm:t>
        <a:bodyPr/>
        <a:lstStyle/>
        <a:p>
          <a:endParaRPr lang="en-US"/>
        </a:p>
      </dgm:t>
    </dgm:pt>
    <dgm:pt modelId="{9EDB1427-B2C0-4BBB-B763-DDFE833FB695}" type="sibTrans" cxnId="{F9DD5C0E-8E92-44D8-9B5B-7C83FE652F3F}">
      <dgm:prSet/>
      <dgm:spPr/>
      <dgm:t>
        <a:bodyPr/>
        <a:lstStyle/>
        <a:p>
          <a:endParaRPr lang="en-US"/>
        </a:p>
      </dgm:t>
    </dgm:pt>
    <dgm:pt modelId="{95026927-7C01-468F-A5E3-B5A006EB085C}">
      <dgm:prSet/>
      <dgm:spPr/>
      <dgm:t>
        <a:bodyPr/>
        <a:lstStyle/>
        <a:p>
          <a:r>
            <a:rPr lang="en-US"/>
            <a:t>The &lt;title&gt; element specifies a title for the document</a:t>
          </a:r>
        </a:p>
      </dgm:t>
    </dgm:pt>
    <dgm:pt modelId="{40F39DA0-B626-4D3F-86C7-F1964169205E}" type="parTrans" cxnId="{4BE231C3-5628-4D9E-AD40-9D03042F48CE}">
      <dgm:prSet/>
      <dgm:spPr/>
      <dgm:t>
        <a:bodyPr/>
        <a:lstStyle/>
        <a:p>
          <a:endParaRPr lang="en-US"/>
        </a:p>
      </dgm:t>
    </dgm:pt>
    <dgm:pt modelId="{BA25081B-A83C-4FFA-9484-9E0167BEBA30}" type="sibTrans" cxnId="{4BE231C3-5628-4D9E-AD40-9D03042F48CE}">
      <dgm:prSet/>
      <dgm:spPr/>
      <dgm:t>
        <a:bodyPr/>
        <a:lstStyle/>
        <a:p>
          <a:endParaRPr lang="en-US"/>
        </a:p>
      </dgm:t>
    </dgm:pt>
    <dgm:pt modelId="{91F401B8-4CB5-42CC-8013-FCE4095895FB}">
      <dgm:prSet/>
      <dgm:spPr/>
      <dgm:t>
        <a:bodyPr/>
        <a:lstStyle/>
        <a:p>
          <a:r>
            <a:rPr lang="en-US"/>
            <a:t>The &lt;body&gt; element contains the visible page content</a:t>
          </a:r>
        </a:p>
      </dgm:t>
    </dgm:pt>
    <dgm:pt modelId="{D9B4BDD4-6D29-4CD7-B30B-2AAA16463A23}" type="parTrans" cxnId="{B148197D-10BF-4505-B604-5F91BA9977B4}">
      <dgm:prSet/>
      <dgm:spPr/>
      <dgm:t>
        <a:bodyPr/>
        <a:lstStyle/>
        <a:p>
          <a:endParaRPr lang="en-US"/>
        </a:p>
      </dgm:t>
    </dgm:pt>
    <dgm:pt modelId="{34E82DF5-12E9-40FF-B821-BD238B33FFB1}" type="sibTrans" cxnId="{B148197D-10BF-4505-B604-5F91BA9977B4}">
      <dgm:prSet/>
      <dgm:spPr/>
      <dgm:t>
        <a:bodyPr/>
        <a:lstStyle/>
        <a:p>
          <a:endParaRPr lang="en-US"/>
        </a:p>
      </dgm:t>
    </dgm:pt>
    <dgm:pt modelId="{06255463-7EA9-45F7-8447-A6E2D3A7C279}">
      <dgm:prSet/>
      <dgm:spPr/>
      <dgm:t>
        <a:bodyPr/>
        <a:lstStyle/>
        <a:p>
          <a:r>
            <a:rPr lang="en-US"/>
            <a:t>The &lt;h1&gt; element defines a large heading</a:t>
          </a:r>
        </a:p>
      </dgm:t>
    </dgm:pt>
    <dgm:pt modelId="{B02F9C0A-2AFD-4F8D-8701-48A82CED5D7A}" type="parTrans" cxnId="{957DB6B1-BE39-4BCE-96C9-5E6A9EFDC872}">
      <dgm:prSet/>
      <dgm:spPr/>
      <dgm:t>
        <a:bodyPr/>
        <a:lstStyle/>
        <a:p>
          <a:endParaRPr lang="en-US"/>
        </a:p>
      </dgm:t>
    </dgm:pt>
    <dgm:pt modelId="{F1ADFA4E-C21B-4FEA-B975-62845329A8D5}" type="sibTrans" cxnId="{957DB6B1-BE39-4BCE-96C9-5E6A9EFDC872}">
      <dgm:prSet/>
      <dgm:spPr/>
      <dgm:t>
        <a:bodyPr/>
        <a:lstStyle/>
        <a:p>
          <a:endParaRPr lang="en-US"/>
        </a:p>
      </dgm:t>
    </dgm:pt>
    <dgm:pt modelId="{7B2F5D13-30A0-4585-83BF-BBF3A14124C3}">
      <dgm:prSet/>
      <dgm:spPr/>
      <dgm:t>
        <a:bodyPr/>
        <a:lstStyle/>
        <a:p>
          <a:r>
            <a:rPr lang="en-US"/>
            <a:t>The &lt;p&gt; element defines a paragraph</a:t>
          </a:r>
        </a:p>
      </dgm:t>
    </dgm:pt>
    <dgm:pt modelId="{CAD80E31-DAF4-4265-A92E-DF7A29C8097F}" type="parTrans" cxnId="{70E6B561-A971-413D-A549-C301ACB302E2}">
      <dgm:prSet/>
      <dgm:spPr/>
      <dgm:t>
        <a:bodyPr/>
        <a:lstStyle/>
        <a:p>
          <a:endParaRPr lang="en-US"/>
        </a:p>
      </dgm:t>
    </dgm:pt>
    <dgm:pt modelId="{68714048-963E-44FE-B798-D71A935C2F82}" type="sibTrans" cxnId="{70E6B561-A971-413D-A549-C301ACB302E2}">
      <dgm:prSet/>
      <dgm:spPr/>
      <dgm:t>
        <a:bodyPr/>
        <a:lstStyle/>
        <a:p>
          <a:endParaRPr lang="en-US"/>
        </a:p>
      </dgm:t>
    </dgm:pt>
    <dgm:pt modelId="{B09D4062-2DE7-4115-B1B1-156C419448FF}" type="pres">
      <dgm:prSet presAssocID="{EB6B326A-FAE0-4419-865E-1179688984A7}" presName="vert0" presStyleCnt="0">
        <dgm:presLayoutVars>
          <dgm:dir/>
          <dgm:animOne val="branch"/>
          <dgm:animLvl val="lvl"/>
        </dgm:presLayoutVars>
      </dgm:prSet>
      <dgm:spPr/>
    </dgm:pt>
    <dgm:pt modelId="{F5BE6EB5-1EB3-4C0E-9847-5CF29E519683}" type="pres">
      <dgm:prSet presAssocID="{997A31CB-EA05-4E54-A1DC-DA4CC561683E}" presName="thickLine" presStyleLbl="alignNode1" presStyleIdx="0" presStyleCnt="7"/>
      <dgm:spPr/>
    </dgm:pt>
    <dgm:pt modelId="{563DCBC0-B150-47B8-805F-194F8683ECCF}" type="pres">
      <dgm:prSet presAssocID="{997A31CB-EA05-4E54-A1DC-DA4CC561683E}" presName="horz1" presStyleCnt="0"/>
      <dgm:spPr/>
    </dgm:pt>
    <dgm:pt modelId="{BAE933B3-D1FA-4D5D-8649-4ECF61930ACD}" type="pres">
      <dgm:prSet presAssocID="{997A31CB-EA05-4E54-A1DC-DA4CC561683E}" presName="tx1" presStyleLbl="revTx" presStyleIdx="0" presStyleCnt="7"/>
      <dgm:spPr/>
    </dgm:pt>
    <dgm:pt modelId="{1F128B19-CE0E-439B-9B43-9053E958CE1E}" type="pres">
      <dgm:prSet presAssocID="{997A31CB-EA05-4E54-A1DC-DA4CC561683E}" presName="vert1" presStyleCnt="0"/>
      <dgm:spPr/>
    </dgm:pt>
    <dgm:pt modelId="{E02CD3E0-ACD2-480A-84C9-4A2DE9E2C94C}" type="pres">
      <dgm:prSet presAssocID="{34164BB6-AF58-42F9-898C-EF66BA05C34F}" presName="thickLine" presStyleLbl="alignNode1" presStyleIdx="1" presStyleCnt="7"/>
      <dgm:spPr/>
    </dgm:pt>
    <dgm:pt modelId="{2F8D5106-619F-4FB2-941D-BD0154C3B23B}" type="pres">
      <dgm:prSet presAssocID="{34164BB6-AF58-42F9-898C-EF66BA05C34F}" presName="horz1" presStyleCnt="0"/>
      <dgm:spPr/>
    </dgm:pt>
    <dgm:pt modelId="{003150FC-7246-4C6C-B22F-4D70430D6782}" type="pres">
      <dgm:prSet presAssocID="{34164BB6-AF58-42F9-898C-EF66BA05C34F}" presName="tx1" presStyleLbl="revTx" presStyleIdx="1" presStyleCnt="7"/>
      <dgm:spPr/>
    </dgm:pt>
    <dgm:pt modelId="{5635C726-2B6D-4B87-AB5A-3BA654E793A3}" type="pres">
      <dgm:prSet presAssocID="{34164BB6-AF58-42F9-898C-EF66BA05C34F}" presName="vert1" presStyleCnt="0"/>
      <dgm:spPr/>
    </dgm:pt>
    <dgm:pt modelId="{5DE9281A-A22E-4827-92AC-7DD1E5E5A675}" type="pres">
      <dgm:prSet presAssocID="{18460E53-8D84-4908-AAE1-3A881FE90CD6}" presName="thickLine" presStyleLbl="alignNode1" presStyleIdx="2" presStyleCnt="7"/>
      <dgm:spPr/>
    </dgm:pt>
    <dgm:pt modelId="{4F1A2D37-705B-4B81-9B76-8C60E02DB343}" type="pres">
      <dgm:prSet presAssocID="{18460E53-8D84-4908-AAE1-3A881FE90CD6}" presName="horz1" presStyleCnt="0"/>
      <dgm:spPr/>
    </dgm:pt>
    <dgm:pt modelId="{F05F48DC-5592-4F29-8FDC-521CA96FBD7F}" type="pres">
      <dgm:prSet presAssocID="{18460E53-8D84-4908-AAE1-3A881FE90CD6}" presName="tx1" presStyleLbl="revTx" presStyleIdx="2" presStyleCnt="7"/>
      <dgm:spPr/>
    </dgm:pt>
    <dgm:pt modelId="{04E38DCD-5480-4D4D-884F-56B17EE295C7}" type="pres">
      <dgm:prSet presAssocID="{18460E53-8D84-4908-AAE1-3A881FE90CD6}" presName="vert1" presStyleCnt="0"/>
      <dgm:spPr/>
    </dgm:pt>
    <dgm:pt modelId="{D37137C3-251F-4EC5-AE54-5F28583A9397}" type="pres">
      <dgm:prSet presAssocID="{95026927-7C01-468F-A5E3-B5A006EB085C}" presName="thickLine" presStyleLbl="alignNode1" presStyleIdx="3" presStyleCnt="7"/>
      <dgm:spPr/>
    </dgm:pt>
    <dgm:pt modelId="{C2A908BC-098A-493C-9E4F-764723D3363F}" type="pres">
      <dgm:prSet presAssocID="{95026927-7C01-468F-A5E3-B5A006EB085C}" presName="horz1" presStyleCnt="0"/>
      <dgm:spPr/>
    </dgm:pt>
    <dgm:pt modelId="{845B6B89-4A71-4D37-A4E3-F9218EFE30FE}" type="pres">
      <dgm:prSet presAssocID="{95026927-7C01-468F-A5E3-B5A006EB085C}" presName="tx1" presStyleLbl="revTx" presStyleIdx="3" presStyleCnt="7"/>
      <dgm:spPr/>
    </dgm:pt>
    <dgm:pt modelId="{13711DA4-54C4-42A4-B4AF-4EEFFE240AD1}" type="pres">
      <dgm:prSet presAssocID="{95026927-7C01-468F-A5E3-B5A006EB085C}" presName="vert1" presStyleCnt="0"/>
      <dgm:spPr/>
    </dgm:pt>
    <dgm:pt modelId="{09A173AF-012A-472A-A3D8-FD93CE2FF428}" type="pres">
      <dgm:prSet presAssocID="{91F401B8-4CB5-42CC-8013-FCE4095895FB}" presName="thickLine" presStyleLbl="alignNode1" presStyleIdx="4" presStyleCnt="7"/>
      <dgm:spPr/>
    </dgm:pt>
    <dgm:pt modelId="{84196C29-6B69-49F0-8C5D-3118D9E29A02}" type="pres">
      <dgm:prSet presAssocID="{91F401B8-4CB5-42CC-8013-FCE4095895FB}" presName="horz1" presStyleCnt="0"/>
      <dgm:spPr/>
    </dgm:pt>
    <dgm:pt modelId="{390780D5-1D41-4E0E-8D1D-AD7ADE34678F}" type="pres">
      <dgm:prSet presAssocID="{91F401B8-4CB5-42CC-8013-FCE4095895FB}" presName="tx1" presStyleLbl="revTx" presStyleIdx="4" presStyleCnt="7"/>
      <dgm:spPr/>
    </dgm:pt>
    <dgm:pt modelId="{996EB557-E939-450F-8A9D-456A8AD65255}" type="pres">
      <dgm:prSet presAssocID="{91F401B8-4CB5-42CC-8013-FCE4095895FB}" presName="vert1" presStyleCnt="0"/>
      <dgm:spPr/>
    </dgm:pt>
    <dgm:pt modelId="{9F6EF190-6E1A-4406-932C-C933F9A4E564}" type="pres">
      <dgm:prSet presAssocID="{06255463-7EA9-45F7-8447-A6E2D3A7C279}" presName="thickLine" presStyleLbl="alignNode1" presStyleIdx="5" presStyleCnt="7"/>
      <dgm:spPr/>
    </dgm:pt>
    <dgm:pt modelId="{1766C5D1-FAFB-4F6E-A7A4-0181691E0DFE}" type="pres">
      <dgm:prSet presAssocID="{06255463-7EA9-45F7-8447-A6E2D3A7C279}" presName="horz1" presStyleCnt="0"/>
      <dgm:spPr/>
    </dgm:pt>
    <dgm:pt modelId="{7A9F1319-C2D2-45F7-B3E6-809C1A466A37}" type="pres">
      <dgm:prSet presAssocID="{06255463-7EA9-45F7-8447-A6E2D3A7C279}" presName="tx1" presStyleLbl="revTx" presStyleIdx="5" presStyleCnt="7"/>
      <dgm:spPr/>
    </dgm:pt>
    <dgm:pt modelId="{DCEDB778-6678-4362-AB15-F8E58FCEF150}" type="pres">
      <dgm:prSet presAssocID="{06255463-7EA9-45F7-8447-A6E2D3A7C279}" presName="vert1" presStyleCnt="0"/>
      <dgm:spPr/>
    </dgm:pt>
    <dgm:pt modelId="{9D3C0100-BAF2-4737-827C-B81A922A1165}" type="pres">
      <dgm:prSet presAssocID="{7B2F5D13-30A0-4585-83BF-BBF3A14124C3}" presName="thickLine" presStyleLbl="alignNode1" presStyleIdx="6" presStyleCnt="7"/>
      <dgm:spPr/>
    </dgm:pt>
    <dgm:pt modelId="{BE356029-3645-4EB9-ABC0-DB7648FAB10B}" type="pres">
      <dgm:prSet presAssocID="{7B2F5D13-30A0-4585-83BF-BBF3A14124C3}" presName="horz1" presStyleCnt="0"/>
      <dgm:spPr/>
    </dgm:pt>
    <dgm:pt modelId="{6A4EAB60-A33C-475F-AD86-71C8A82A14B3}" type="pres">
      <dgm:prSet presAssocID="{7B2F5D13-30A0-4585-83BF-BBF3A14124C3}" presName="tx1" presStyleLbl="revTx" presStyleIdx="6" presStyleCnt="7"/>
      <dgm:spPr/>
    </dgm:pt>
    <dgm:pt modelId="{984EBF81-F878-4800-81F0-EF290D488042}" type="pres">
      <dgm:prSet presAssocID="{7B2F5D13-30A0-4585-83BF-BBF3A14124C3}" presName="vert1" presStyleCnt="0"/>
      <dgm:spPr/>
    </dgm:pt>
  </dgm:ptLst>
  <dgm:cxnLst>
    <dgm:cxn modelId="{F9DD5C0E-8E92-44D8-9B5B-7C83FE652F3F}" srcId="{EB6B326A-FAE0-4419-865E-1179688984A7}" destId="{18460E53-8D84-4908-AAE1-3A881FE90CD6}" srcOrd="2" destOrd="0" parTransId="{7BAC2AE8-FFA7-42E9-B2CD-9230DE4556BC}" sibTransId="{9EDB1427-B2C0-4BBB-B763-DDFE833FB695}"/>
    <dgm:cxn modelId="{FB100C18-BEEC-41BD-BB4E-9505545DDABF}" type="presOf" srcId="{EB6B326A-FAE0-4419-865E-1179688984A7}" destId="{B09D4062-2DE7-4115-B1B1-156C419448FF}" srcOrd="0" destOrd="0" presId="urn:microsoft.com/office/officeart/2008/layout/LinedList"/>
    <dgm:cxn modelId="{CEC79040-BA7A-4850-884A-BAB38355B653}" srcId="{EB6B326A-FAE0-4419-865E-1179688984A7}" destId="{997A31CB-EA05-4E54-A1DC-DA4CC561683E}" srcOrd="0" destOrd="0" parTransId="{7492D913-1704-4A7D-82B3-79CCF2981D8E}" sibTransId="{82C5CAF6-9C75-4A28-B1A0-C1C82EB86E27}"/>
    <dgm:cxn modelId="{9E6E945E-1419-4160-A70F-3E331FB96AC1}" type="presOf" srcId="{95026927-7C01-468F-A5E3-B5A006EB085C}" destId="{845B6B89-4A71-4D37-A4E3-F9218EFE30FE}" srcOrd="0" destOrd="0" presId="urn:microsoft.com/office/officeart/2008/layout/LinedList"/>
    <dgm:cxn modelId="{70E6B561-A971-413D-A549-C301ACB302E2}" srcId="{EB6B326A-FAE0-4419-865E-1179688984A7}" destId="{7B2F5D13-30A0-4585-83BF-BBF3A14124C3}" srcOrd="6" destOrd="0" parTransId="{CAD80E31-DAF4-4265-A92E-DF7A29C8097F}" sibTransId="{68714048-963E-44FE-B798-D71A935C2F82}"/>
    <dgm:cxn modelId="{03AE1654-12CE-4B8D-86C2-6F778FE3CB8B}" srcId="{EB6B326A-FAE0-4419-865E-1179688984A7}" destId="{34164BB6-AF58-42F9-898C-EF66BA05C34F}" srcOrd="1" destOrd="0" parTransId="{FEC1DD03-9EBF-4CED-B292-3D285B7263C7}" sibTransId="{8112B299-3461-4C04-BADA-56A23411AE93}"/>
    <dgm:cxn modelId="{B148197D-10BF-4505-B604-5F91BA9977B4}" srcId="{EB6B326A-FAE0-4419-865E-1179688984A7}" destId="{91F401B8-4CB5-42CC-8013-FCE4095895FB}" srcOrd="4" destOrd="0" parTransId="{D9B4BDD4-6D29-4CD7-B30B-2AAA16463A23}" sibTransId="{34E82DF5-12E9-40FF-B821-BD238B33FFB1}"/>
    <dgm:cxn modelId="{1316DD83-C3BB-469F-8C6D-F281EAE2D33C}" type="presOf" srcId="{06255463-7EA9-45F7-8447-A6E2D3A7C279}" destId="{7A9F1319-C2D2-45F7-B3E6-809C1A466A37}" srcOrd="0" destOrd="0" presId="urn:microsoft.com/office/officeart/2008/layout/LinedList"/>
    <dgm:cxn modelId="{A2267696-83CD-4698-A7A5-7AE28A98144C}" type="presOf" srcId="{7B2F5D13-30A0-4585-83BF-BBF3A14124C3}" destId="{6A4EAB60-A33C-475F-AD86-71C8A82A14B3}" srcOrd="0" destOrd="0" presId="urn:microsoft.com/office/officeart/2008/layout/LinedList"/>
    <dgm:cxn modelId="{8D6D24A9-8859-4E87-A486-A27155585332}" type="presOf" srcId="{18460E53-8D84-4908-AAE1-3A881FE90CD6}" destId="{F05F48DC-5592-4F29-8FDC-521CA96FBD7F}" srcOrd="0" destOrd="0" presId="urn:microsoft.com/office/officeart/2008/layout/LinedList"/>
    <dgm:cxn modelId="{957DB6B1-BE39-4BCE-96C9-5E6A9EFDC872}" srcId="{EB6B326A-FAE0-4419-865E-1179688984A7}" destId="{06255463-7EA9-45F7-8447-A6E2D3A7C279}" srcOrd="5" destOrd="0" parTransId="{B02F9C0A-2AFD-4F8D-8701-48A82CED5D7A}" sibTransId="{F1ADFA4E-C21B-4FEA-B975-62845329A8D5}"/>
    <dgm:cxn modelId="{91DB86B3-64EC-44AB-A560-7F52F41C33D7}" type="presOf" srcId="{34164BB6-AF58-42F9-898C-EF66BA05C34F}" destId="{003150FC-7246-4C6C-B22F-4D70430D6782}" srcOrd="0" destOrd="0" presId="urn:microsoft.com/office/officeart/2008/layout/LinedList"/>
    <dgm:cxn modelId="{4BE231C3-5628-4D9E-AD40-9D03042F48CE}" srcId="{EB6B326A-FAE0-4419-865E-1179688984A7}" destId="{95026927-7C01-468F-A5E3-B5A006EB085C}" srcOrd="3" destOrd="0" parTransId="{40F39DA0-B626-4D3F-86C7-F1964169205E}" sibTransId="{BA25081B-A83C-4FFA-9484-9E0167BEBA30}"/>
    <dgm:cxn modelId="{D8305BD2-0E16-4A88-92AA-689BADB7EBCD}" type="presOf" srcId="{997A31CB-EA05-4E54-A1DC-DA4CC561683E}" destId="{BAE933B3-D1FA-4D5D-8649-4ECF61930ACD}" srcOrd="0" destOrd="0" presId="urn:microsoft.com/office/officeart/2008/layout/LinedList"/>
    <dgm:cxn modelId="{EE2701FA-8BC0-488C-BE8F-657C2D2225E3}" type="presOf" srcId="{91F401B8-4CB5-42CC-8013-FCE4095895FB}" destId="{390780D5-1D41-4E0E-8D1D-AD7ADE34678F}" srcOrd="0" destOrd="0" presId="urn:microsoft.com/office/officeart/2008/layout/LinedList"/>
    <dgm:cxn modelId="{E089CCD6-FC1E-4A12-BCC9-31B4086CE55E}" type="presParOf" srcId="{B09D4062-2DE7-4115-B1B1-156C419448FF}" destId="{F5BE6EB5-1EB3-4C0E-9847-5CF29E519683}" srcOrd="0" destOrd="0" presId="urn:microsoft.com/office/officeart/2008/layout/LinedList"/>
    <dgm:cxn modelId="{C37335A1-84AB-49EA-98BC-C11AA209EAAC}" type="presParOf" srcId="{B09D4062-2DE7-4115-B1B1-156C419448FF}" destId="{563DCBC0-B150-47B8-805F-194F8683ECCF}" srcOrd="1" destOrd="0" presId="urn:microsoft.com/office/officeart/2008/layout/LinedList"/>
    <dgm:cxn modelId="{3C34BB34-06AF-490B-A99E-53C903E88ED0}" type="presParOf" srcId="{563DCBC0-B150-47B8-805F-194F8683ECCF}" destId="{BAE933B3-D1FA-4D5D-8649-4ECF61930ACD}" srcOrd="0" destOrd="0" presId="urn:microsoft.com/office/officeart/2008/layout/LinedList"/>
    <dgm:cxn modelId="{CAB84CD5-6814-41C7-94A9-6F9222A9D24C}" type="presParOf" srcId="{563DCBC0-B150-47B8-805F-194F8683ECCF}" destId="{1F128B19-CE0E-439B-9B43-9053E958CE1E}" srcOrd="1" destOrd="0" presId="urn:microsoft.com/office/officeart/2008/layout/LinedList"/>
    <dgm:cxn modelId="{7E2271D8-D786-4B09-A042-FBD960EF4359}" type="presParOf" srcId="{B09D4062-2DE7-4115-B1B1-156C419448FF}" destId="{E02CD3E0-ACD2-480A-84C9-4A2DE9E2C94C}" srcOrd="2" destOrd="0" presId="urn:microsoft.com/office/officeart/2008/layout/LinedList"/>
    <dgm:cxn modelId="{6A48298D-B2C7-4963-A654-5F33D8600AFF}" type="presParOf" srcId="{B09D4062-2DE7-4115-B1B1-156C419448FF}" destId="{2F8D5106-619F-4FB2-941D-BD0154C3B23B}" srcOrd="3" destOrd="0" presId="urn:microsoft.com/office/officeart/2008/layout/LinedList"/>
    <dgm:cxn modelId="{00D22BA6-FAD9-4FCF-A197-397DE4004AE4}" type="presParOf" srcId="{2F8D5106-619F-4FB2-941D-BD0154C3B23B}" destId="{003150FC-7246-4C6C-B22F-4D70430D6782}" srcOrd="0" destOrd="0" presId="urn:microsoft.com/office/officeart/2008/layout/LinedList"/>
    <dgm:cxn modelId="{27B90B79-D7B6-4618-9F73-83F0798036AB}" type="presParOf" srcId="{2F8D5106-619F-4FB2-941D-BD0154C3B23B}" destId="{5635C726-2B6D-4B87-AB5A-3BA654E793A3}" srcOrd="1" destOrd="0" presId="urn:microsoft.com/office/officeart/2008/layout/LinedList"/>
    <dgm:cxn modelId="{4A9E3FF8-6709-4E49-8486-C9EF635E9109}" type="presParOf" srcId="{B09D4062-2DE7-4115-B1B1-156C419448FF}" destId="{5DE9281A-A22E-4827-92AC-7DD1E5E5A675}" srcOrd="4" destOrd="0" presId="urn:microsoft.com/office/officeart/2008/layout/LinedList"/>
    <dgm:cxn modelId="{72D557F5-B492-4F27-B1CB-B42F96C36DD4}" type="presParOf" srcId="{B09D4062-2DE7-4115-B1B1-156C419448FF}" destId="{4F1A2D37-705B-4B81-9B76-8C60E02DB343}" srcOrd="5" destOrd="0" presId="urn:microsoft.com/office/officeart/2008/layout/LinedList"/>
    <dgm:cxn modelId="{F6E40428-ED99-4D6C-985B-E6F34ED60349}" type="presParOf" srcId="{4F1A2D37-705B-4B81-9B76-8C60E02DB343}" destId="{F05F48DC-5592-4F29-8FDC-521CA96FBD7F}" srcOrd="0" destOrd="0" presId="urn:microsoft.com/office/officeart/2008/layout/LinedList"/>
    <dgm:cxn modelId="{4B0208E5-4832-4D1A-B42E-7323A04D6559}" type="presParOf" srcId="{4F1A2D37-705B-4B81-9B76-8C60E02DB343}" destId="{04E38DCD-5480-4D4D-884F-56B17EE295C7}" srcOrd="1" destOrd="0" presId="urn:microsoft.com/office/officeart/2008/layout/LinedList"/>
    <dgm:cxn modelId="{AB7D25EC-F8FC-4777-A46A-D9E6EBE35FD0}" type="presParOf" srcId="{B09D4062-2DE7-4115-B1B1-156C419448FF}" destId="{D37137C3-251F-4EC5-AE54-5F28583A9397}" srcOrd="6" destOrd="0" presId="urn:microsoft.com/office/officeart/2008/layout/LinedList"/>
    <dgm:cxn modelId="{8DADA707-8251-41FE-80B8-4E43C78E15B9}" type="presParOf" srcId="{B09D4062-2DE7-4115-B1B1-156C419448FF}" destId="{C2A908BC-098A-493C-9E4F-764723D3363F}" srcOrd="7" destOrd="0" presId="urn:microsoft.com/office/officeart/2008/layout/LinedList"/>
    <dgm:cxn modelId="{963A7B46-9A2E-4755-8A8D-5ABBDBA3F9C7}" type="presParOf" srcId="{C2A908BC-098A-493C-9E4F-764723D3363F}" destId="{845B6B89-4A71-4D37-A4E3-F9218EFE30FE}" srcOrd="0" destOrd="0" presId="urn:microsoft.com/office/officeart/2008/layout/LinedList"/>
    <dgm:cxn modelId="{08BD1BB3-FE6F-4DDF-805A-8BF56F0638DC}" type="presParOf" srcId="{C2A908BC-098A-493C-9E4F-764723D3363F}" destId="{13711DA4-54C4-42A4-B4AF-4EEFFE240AD1}" srcOrd="1" destOrd="0" presId="urn:microsoft.com/office/officeart/2008/layout/LinedList"/>
    <dgm:cxn modelId="{AC849D17-7EE9-4400-B254-673D3367CC61}" type="presParOf" srcId="{B09D4062-2DE7-4115-B1B1-156C419448FF}" destId="{09A173AF-012A-472A-A3D8-FD93CE2FF428}" srcOrd="8" destOrd="0" presId="urn:microsoft.com/office/officeart/2008/layout/LinedList"/>
    <dgm:cxn modelId="{B150BEFD-738F-4707-9A26-35FA9B04514E}" type="presParOf" srcId="{B09D4062-2DE7-4115-B1B1-156C419448FF}" destId="{84196C29-6B69-49F0-8C5D-3118D9E29A02}" srcOrd="9" destOrd="0" presId="urn:microsoft.com/office/officeart/2008/layout/LinedList"/>
    <dgm:cxn modelId="{C612B31B-AA6B-4F34-A921-80F421FA76B9}" type="presParOf" srcId="{84196C29-6B69-49F0-8C5D-3118D9E29A02}" destId="{390780D5-1D41-4E0E-8D1D-AD7ADE34678F}" srcOrd="0" destOrd="0" presId="urn:microsoft.com/office/officeart/2008/layout/LinedList"/>
    <dgm:cxn modelId="{59D5C7A6-9662-43DD-ADEC-43D5EC0682D5}" type="presParOf" srcId="{84196C29-6B69-49F0-8C5D-3118D9E29A02}" destId="{996EB557-E939-450F-8A9D-456A8AD65255}" srcOrd="1" destOrd="0" presId="urn:microsoft.com/office/officeart/2008/layout/LinedList"/>
    <dgm:cxn modelId="{2938099A-50A7-424A-B260-6F49BB8EFE7D}" type="presParOf" srcId="{B09D4062-2DE7-4115-B1B1-156C419448FF}" destId="{9F6EF190-6E1A-4406-932C-C933F9A4E564}" srcOrd="10" destOrd="0" presId="urn:microsoft.com/office/officeart/2008/layout/LinedList"/>
    <dgm:cxn modelId="{FE989F0E-E6DD-4B7C-B60F-6CCC5760FE7D}" type="presParOf" srcId="{B09D4062-2DE7-4115-B1B1-156C419448FF}" destId="{1766C5D1-FAFB-4F6E-A7A4-0181691E0DFE}" srcOrd="11" destOrd="0" presId="urn:microsoft.com/office/officeart/2008/layout/LinedList"/>
    <dgm:cxn modelId="{54F56C20-B307-4542-BFF2-F4A38EAD448A}" type="presParOf" srcId="{1766C5D1-FAFB-4F6E-A7A4-0181691E0DFE}" destId="{7A9F1319-C2D2-45F7-B3E6-809C1A466A37}" srcOrd="0" destOrd="0" presId="urn:microsoft.com/office/officeart/2008/layout/LinedList"/>
    <dgm:cxn modelId="{A3C95100-0664-4A62-BF11-9111807547F6}" type="presParOf" srcId="{1766C5D1-FAFB-4F6E-A7A4-0181691E0DFE}" destId="{DCEDB778-6678-4362-AB15-F8E58FCEF150}" srcOrd="1" destOrd="0" presId="urn:microsoft.com/office/officeart/2008/layout/LinedList"/>
    <dgm:cxn modelId="{29539537-7D81-4AC6-ACD5-4C44B6BAD07E}" type="presParOf" srcId="{B09D4062-2DE7-4115-B1B1-156C419448FF}" destId="{9D3C0100-BAF2-4737-827C-B81A922A1165}" srcOrd="12" destOrd="0" presId="urn:microsoft.com/office/officeart/2008/layout/LinedList"/>
    <dgm:cxn modelId="{2FD11789-F721-45B5-80C2-5CBD97D845D8}" type="presParOf" srcId="{B09D4062-2DE7-4115-B1B1-156C419448FF}" destId="{BE356029-3645-4EB9-ABC0-DB7648FAB10B}" srcOrd="13" destOrd="0" presId="urn:microsoft.com/office/officeart/2008/layout/LinedList"/>
    <dgm:cxn modelId="{4B3BE704-6F9D-4BA6-BA49-4479A5D09B5E}" type="presParOf" srcId="{BE356029-3645-4EB9-ABC0-DB7648FAB10B}" destId="{6A4EAB60-A33C-475F-AD86-71C8A82A14B3}" srcOrd="0" destOrd="0" presId="urn:microsoft.com/office/officeart/2008/layout/LinedList"/>
    <dgm:cxn modelId="{316E28A7-CB5E-4F46-93E3-C0996A1772D1}" type="presParOf" srcId="{BE356029-3645-4EB9-ABC0-DB7648FAB10B}" destId="{984EBF81-F878-4800-81F0-EF290D4880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B7148-22C4-40BD-8CE1-50BC7118A773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D3A73625-86B7-44A3-93E3-761A6C87C11A}">
      <dgm:prSet/>
      <dgm:spPr/>
      <dgm:t>
        <a:bodyPr/>
        <a:lstStyle/>
        <a:p>
          <a:r>
            <a:rPr lang="en-US" b="1" baseline="0" dirty="0"/>
            <a:t>CSS</a:t>
          </a:r>
          <a:r>
            <a:rPr lang="en-US" baseline="0" dirty="0"/>
            <a:t> stands for </a:t>
          </a:r>
          <a:r>
            <a:rPr lang="en-US" b="1" baseline="0" dirty="0"/>
            <a:t>C</a:t>
          </a:r>
          <a:r>
            <a:rPr lang="en-US" baseline="0" dirty="0"/>
            <a:t>ascading </a:t>
          </a:r>
          <a:r>
            <a:rPr lang="en-US" b="1" baseline="0" dirty="0"/>
            <a:t>S</a:t>
          </a:r>
          <a:r>
            <a:rPr lang="en-US" baseline="0" dirty="0"/>
            <a:t>tyle </a:t>
          </a:r>
          <a:r>
            <a:rPr lang="en-US" b="1" baseline="0" dirty="0"/>
            <a:t>S</a:t>
          </a:r>
          <a:r>
            <a:rPr lang="en-US" baseline="0" dirty="0"/>
            <a:t>heets</a:t>
          </a:r>
          <a:endParaRPr lang="en-US" dirty="0"/>
        </a:p>
      </dgm:t>
    </dgm:pt>
    <dgm:pt modelId="{C9D58550-26F8-483F-8440-3E17C50081B1}" type="parTrans" cxnId="{BB0F8055-9043-4ACA-BB6D-664F8AAF9232}">
      <dgm:prSet/>
      <dgm:spPr/>
      <dgm:t>
        <a:bodyPr/>
        <a:lstStyle/>
        <a:p>
          <a:endParaRPr lang="en-US"/>
        </a:p>
      </dgm:t>
    </dgm:pt>
    <dgm:pt modelId="{1CBDF774-0E0F-49F5-92F4-01CD50F90615}" type="sibTrans" cxnId="{BB0F8055-9043-4ACA-BB6D-664F8AAF9232}">
      <dgm:prSet/>
      <dgm:spPr/>
      <dgm:t>
        <a:bodyPr/>
        <a:lstStyle/>
        <a:p>
          <a:endParaRPr lang="en-US"/>
        </a:p>
      </dgm:t>
    </dgm:pt>
    <dgm:pt modelId="{E6439DAB-5E46-4BCA-8010-AB6ABC84D153}">
      <dgm:prSet/>
      <dgm:spPr/>
      <dgm:t>
        <a:bodyPr/>
        <a:lstStyle/>
        <a:p>
          <a:r>
            <a:rPr lang="en-US" baseline="0"/>
            <a:t>CSS describes </a:t>
          </a:r>
          <a:r>
            <a:rPr lang="en-US" b="1" baseline="0"/>
            <a:t>how HTML elements are to be displayed on screen, paper, or in other media</a:t>
          </a:r>
          <a:endParaRPr lang="en-US"/>
        </a:p>
      </dgm:t>
    </dgm:pt>
    <dgm:pt modelId="{1F72F71E-1278-4A89-BFA2-03BC687DE7F9}" type="parTrans" cxnId="{D9102439-386E-4FC7-AB42-97396F9B7540}">
      <dgm:prSet/>
      <dgm:spPr/>
      <dgm:t>
        <a:bodyPr/>
        <a:lstStyle/>
        <a:p>
          <a:endParaRPr lang="en-US"/>
        </a:p>
      </dgm:t>
    </dgm:pt>
    <dgm:pt modelId="{64F1B08E-E7F1-4A5D-9976-6B2684501684}" type="sibTrans" cxnId="{D9102439-386E-4FC7-AB42-97396F9B7540}">
      <dgm:prSet/>
      <dgm:spPr/>
      <dgm:t>
        <a:bodyPr/>
        <a:lstStyle/>
        <a:p>
          <a:endParaRPr lang="en-US"/>
        </a:p>
      </dgm:t>
    </dgm:pt>
    <dgm:pt modelId="{4E89BFCF-9BFF-42CC-AC0D-D4FCFD759844}">
      <dgm:prSet/>
      <dgm:spPr/>
      <dgm:t>
        <a:bodyPr/>
        <a:lstStyle/>
        <a:p>
          <a:r>
            <a:rPr lang="en-US" baseline="0"/>
            <a:t>CSS </a:t>
          </a:r>
          <a:r>
            <a:rPr lang="en-US" b="1" baseline="0"/>
            <a:t>saves a lot of work</a:t>
          </a:r>
          <a:r>
            <a:rPr lang="en-US" baseline="0"/>
            <a:t>. It can control the layout of multiple web pages all at once</a:t>
          </a:r>
          <a:endParaRPr lang="en-US"/>
        </a:p>
      </dgm:t>
    </dgm:pt>
    <dgm:pt modelId="{BD7CAF8B-D0D6-49B1-9969-C7657F4668D2}" type="parTrans" cxnId="{55DCA560-6458-413E-90FD-D804C90F0A8B}">
      <dgm:prSet/>
      <dgm:spPr/>
      <dgm:t>
        <a:bodyPr/>
        <a:lstStyle/>
        <a:p>
          <a:endParaRPr lang="en-US"/>
        </a:p>
      </dgm:t>
    </dgm:pt>
    <dgm:pt modelId="{681AA4ED-47E2-4C73-A9B7-846E0CA15C8C}" type="sibTrans" cxnId="{55DCA560-6458-413E-90FD-D804C90F0A8B}">
      <dgm:prSet/>
      <dgm:spPr/>
      <dgm:t>
        <a:bodyPr/>
        <a:lstStyle/>
        <a:p>
          <a:endParaRPr lang="en-US"/>
        </a:p>
      </dgm:t>
    </dgm:pt>
    <dgm:pt modelId="{B827ECC2-7FB9-45D0-A4AE-9DC9CCFB4FB0}">
      <dgm:prSet/>
      <dgm:spPr/>
      <dgm:t>
        <a:bodyPr/>
        <a:lstStyle/>
        <a:p>
          <a:r>
            <a:rPr lang="en-US" baseline="0"/>
            <a:t>External stylesheets are stored in </a:t>
          </a:r>
          <a:r>
            <a:rPr lang="en-US" b="1" baseline="0"/>
            <a:t>CSS files</a:t>
          </a:r>
          <a:endParaRPr lang="en-US"/>
        </a:p>
      </dgm:t>
    </dgm:pt>
    <dgm:pt modelId="{70FD6083-67A8-49DC-A880-A7DBBEE56838}" type="parTrans" cxnId="{A4CFA5CB-AB90-4B49-B2F6-D56959A63DEB}">
      <dgm:prSet/>
      <dgm:spPr/>
      <dgm:t>
        <a:bodyPr/>
        <a:lstStyle/>
        <a:p>
          <a:endParaRPr lang="en-US"/>
        </a:p>
      </dgm:t>
    </dgm:pt>
    <dgm:pt modelId="{1928BC7A-50FA-4A2C-9C97-341D9D85DD1F}" type="sibTrans" cxnId="{A4CFA5CB-AB90-4B49-B2F6-D56959A63DEB}">
      <dgm:prSet/>
      <dgm:spPr/>
      <dgm:t>
        <a:bodyPr/>
        <a:lstStyle/>
        <a:p>
          <a:endParaRPr lang="en-US"/>
        </a:p>
      </dgm:t>
    </dgm:pt>
    <dgm:pt modelId="{617CE078-A3A4-4CE0-B044-E893AA61125A}" type="pres">
      <dgm:prSet presAssocID="{661B7148-22C4-40BD-8CE1-50BC7118A773}" presName="vert0" presStyleCnt="0">
        <dgm:presLayoutVars>
          <dgm:dir/>
          <dgm:animOne val="branch"/>
          <dgm:animLvl val="lvl"/>
        </dgm:presLayoutVars>
      </dgm:prSet>
      <dgm:spPr/>
    </dgm:pt>
    <dgm:pt modelId="{47414F8B-71C6-474B-AFAD-EDA28CF2A11A}" type="pres">
      <dgm:prSet presAssocID="{D3A73625-86B7-44A3-93E3-761A6C87C11A}" presName="thickLine" presStyleLbl="alignNode1" presStyleIdx="0" presStyleCnt="4"/>
      <dgm:spPr/>
    </dgm:pt>
    <dgm:pt modelId="{302DAF25-6795-46F2-811C-B77088EB2FBD}" type="pres">
      <dgm:prSet presAssocID="{D3A73625-86B7-44A3-93E3-761A6C87C11A}" presName="horz1" presStyleCnt="0"/>
      <dgm:spPr/>
    </dgm:pt>
    <dgm:pt modelId="{C6B1BB70-8FB8-4B7F-880D-6CC8849B060B}" type="pres">
      <dgm:prSet presAssocID="{D3A73625-86B7-44A3-93E3-761A6C87C11A}" presName="tx1" presStyleLbl="revTx" presStyleIdx="0" presStyleCnt="4"/>
      <dgm:spPr/>
    </dgm:pt>
    <dgm:pt modelId="{571F7ED9-7F75-4A0C-AC90-FF5084119B6E}" type="pres">
      <dgm:prSet presAssocID="{D3A73625-86B7-44A3-93E3-761A6C87C11A}" presName="vert1" presStyleCnt="0"/>
      <dgm:spPr/>
    </dgm:pt>
    <dgm:pt modelId="{72EAB952-BF44-404A-89DD-519E1957054F}" type="pres">
      <dgm:prSet presAssocID="{E6439DAB-5E46-4BCA-8010-AB6ABC84D153}" presName="thickLine" presStyleLbl="alignNode1" presStyleIdx="1" presStyleCnt="4"/>
      <dgm:spPr/>
    </dgm:pt>
    <dgm:pt modelId="{88A63B89-DE21-46DF-8A42-5F79465FCBA7}" type="pres">
      <dgm:prSet presAssocID="{E6439DAB-5E46-4BCA-8010-AB6ABC84D153}" presName="horz1" presStyleCnt="0"/>
      <dgm:spPr/>
    </dgm:pt>
    <dgm:pt modelId="{0E4262E4-4E87-4A3F-AD6E-3A44F013497A}" type="pres">
      <dgm:prSet presAssocID="{E6439DAB-5E46-4BCA-8010-AB6ABC84D153}" presName="tx1" presStyleLbl="revTx" presStyleIdx="1" presStyleCnt="4"/>
      <dgm:spPr/>
    </dgm:pt>
    <dgm:pt modelId="{F8F65512-8B98-40A0-A010-AEA19BEF27D4}" type="pres">
      <dgm:prSet presAssocID="{E6439DAB-5E46-4BCA-8010-AB6ABC84D153}" presName="vert1" presStyleCnt="0"/>
      <dgm:spPr/>
    </dgm:pt>
    <dgm:pt modelId="{10054E87-641F-4F41-B4DD-D8953F5C36DF}" type="pres">
      <dgm:prSet presAssocID="{4E89BFCF-9BFF-42CC-AC0D-D4FCFD759844}" presName="thickLine" presStyleLbl="alignNode1" presStyleIdx="2" presStyleCnt="4"/>
      <dgm:spPr/>
    </dgm:pt>
    <dgm:pt modelId="{3348531A-51C5-4615-BDC6-267B192D53D9}" type="pres">
      <dgm:prSet presAssocID="{4E89BFCF-9BFF-42CC-AC0D-D4FCFD759844}" presName="horz1" presStyleCnt="0"/>
      <dgm:spPr/>
    </dgm:pt>
    <dgm:pt modelId="{0BF93710-C9F4-4D7A-87D3-D2CCFB7DEDC7}" type="pres">
      <dgm:prSet presAssocID="{4E89BFCF-9BFF-42CC-AC0D-D4FCFD759844}" presName="tx1" presStyleLbl="revTx" presStyleIdx="2" presStyleCnt="4"/>
      <dgm:spPr/>
    </dgm:pt>
    <dgm:pt modelId="{BCC45F76-0687-4260-BE91-1E64CC7594BC}" type="pres">
      <dgm:prSet presAssocID="{4E89BFCF-9BFF-42CC-AC0D-D4FCFD759844}" presName="vert1" presStyleCnt="0"/>
      <dgm:spPr/>
    </dgm:pt>
    <dgm:pt modelId="{867DE378-85F4-46AB-BB4A-7D20D0BC5C98}" type="pres">
      <dgm:prSet presAssocID="{B827ECC2-7FB9-45D0-A4AE-9DC9CCFB4FB0}" presName="thickLine" presStyleLbl="alignNode1" presStyleIdx="3" presStyleCnt="4"/>
      <dgm:spPr/>
    </dgm:pt>
    <dgm:pt modelId="{2E81D0D3-C023-4855-ADDB-1E1714E0CE04}" type="pres">
      <dgm:prSet presAssocID="{B827ECC2-7FB9-45D0-A4AE-9DC9CCFB4FB0}" presName="horz1" presStyleCnt="0"/>
      <dgm:spPr/>
    </dgm:pt>
    <dgm:pt modelId="{614C3F52-CFFE-4EA2-B81A-18BD9C7FAEC7}" type="pres">
      <dgm:prSet presAssocID="{B827ECC2-7FB9-45D0-A4AE-9DC9CCFB4FB0}" presName="tx1" presStyleLbl="revTx" presStyleIdx="3" presStyleCnt="4"/>
      <dgm:spPr/>
    </dgm:pt>
    <dgm:pt modelId="{54A22FD3-C95A-4B28-81C6-C16027E73B18}" type="pres">
      <dgm:prSet presAssocID="{B827ECC2-7FB9-45D0-A4AE-9DC9CCFB4FB0}" presName="vert1" presStyleCnt="0"/>
      <dgm:spPr/>
    </dgm:pt>
  </dgm:ptLst>
  <dgm:cxnLst>
    <dgm:cxn modelId="{463EB32B-F7F6-4E7A-8E09-45401226B521}" type="presOf" srcId="{D3A73625-86B7-44A3-93E3-761A6C87C11A}" destId="{C6B1BB70-8FB8-4B7F-880D-6CC8849B060B}" srcOrd="0" destOrd="0" presId="urn:microsoft.com/office/officeart/2008/layout/LinedList"/>
    <dgm:cxn modelId="{FDE9AF2D-F3A6-48FA-8961-047C46078629}" type="presOf" srcId="{661B7148-22C4-40BD-8CE1-50BC7118A773}" destId="{617CE078-A3A4-4CE0-B044-E893AA61125A}" srcOrd="0" destOrd="0" presId="urn:microsoft.com/office/officeart/2008/layout/LinedList"/>
    <dgm:cxn modelId="{D9102439-386E-4FC7-AB42-97396F9B7540}" srcId="{661B7148-22C4-40BD-8CE1-50BC7118A773}" destId="{E6439DAB-5E46-4BCA-8010-AB6ABC84D153}" srcOrd="1" destOrd="0" parTransId="{1F72F71E-1278-4A89-BFA2-03BC687DE7F9}" sibTransId="{64F1B08E-E7F1-4A5D-9976-6B2684501684}"/>
    <dgm:cxn modelId="{55DCA560-6458-413E-90FD-D804C90F0A8B}" srcId="{661B7148-22C4-40BD-8CE1-50BC7118A773}" destId="{4E89BFCF-9BFF-42CC-AC0D-D4FCFD759844}" srcOrd="2" destOrd="0" parTransId="{BD7CAF8B-D0D6-49B1-9969-C7657F4668D2}" sibTransId="{681AA4ED-47E2-4C73-A9B7-846E0CA15C8C}"/>
    <dgm:cxn modelId="{BB0F8055-9043-4ACA-BB6D-664F8AAF9232}" srcId="{661B7148-22C4-40BD-8CE1-50BC7118A773}" destId="{D3A73625-86B7-44A3-93E3-761A6C87C11A}" srcOrd="0" destOrd="0" parTransId="{C9D58550-26F8-483F-8440-3E17C50081B1}" sibTransId="{1CBDF774-0E0F-49F5-92F4-01CD50F90615}"/>
    <dgm:cxn modelId="{4F7377AF-2FDB-4B56-A32E-3270CA5307E1}" type="presOf" srcId="{E6439DAB-5E46-4BCA-8010-AB6ABC84D153}" destId="{0E4262E4-4E87-4A3F-AD6E-3A44F013497A}" srcOrd="0" destOrd="0" presId="urn:microsoft.com/office/officeart/2008/layout/LinedList"/>
    <dgm:cxn modelId="{381297C6-E6A4-40C7-B5E2-FA61098346F4}" type="presOf" srcId="{4E89BFCF-9BFF-42CC-AC0D-D4FCFD759844}" destId="{0BF93710-C9F4-4D7A-87D3-D2CCFB7DEDC7}" srcOrd="0" destOrd="0" presId="urn:microsoft.com/office/officeart/2008/layout/LinedList"/>
    <dgm:cxn modelId="{A4CFA5CB-AB90-4B49-B2F6-D56959A63DEB}" srcId="{661B7148-22C4-40BD-8CE1-50BC7118A773}" destId="{B827ECC2-7FB9-45D0-A4AE-9DC9CCFB4FB0}" srcOrd="3" destOrd="0" parTransId="{70FD6083-67A8-49DC-A880-A7DBBEE56838}" sibTransId="{1928BC7A-50FA-4A2C-9C97-341D9D85DD1F}"/>
    <dgm:cxn modelId="{D4DA81FB-B74E-47B2-BF0F-99F3B58C0D4D}" type="presOf" srcId="{B827ECC2-7FB9-45D0-A4AE-9DC9CCFB4FB0}" destId="{614C3F52-CFFE-4EA2-B81A-18BD9C7FAEC7}" srcOrd="0" destOrd="0" presId="urn:microsoft.com/office/officeart/2008/layout/LinedList"/>
    <dgm:cxn modelId="{25181F83-928D-49C2-B05D-AD5666FCC9A8}" type="presParOf" srcId="{617CE078-A3A4-4CE0-B044-E893AA61125A}" destId="{47414F8B-71C6-474B-AFAD-EDA28CF2A11A}" srcOrd="0" destOrd="0" presId="urn:microsoft.com/office/officeart/2008/layout/LinedList"/>
    <dgm:cxn modelId="{833E3AF6-94B4-480C-9968-1B01C533C9D9}" type="presParOf" srcId="{617CE078-A3A4-4CE0-B044-E893AA61125A}" destId="{302DAF25-6795-46F2-811C-B77088EB2FBD}" srcOrd="1" destOrd="0" presId="urn:microsoft.com/office/officeart/2008/layout/LinedList"/>
    <dgm:cxn modelId="{CD7E1C43-E55E-4FE4-80F7-4C9263567224}" type="presParOf" srcId="{302DAF25-6795-46F2-811C-B77088EB2FBD}" destId="{C6B1BB70-8FB8-4B7F-880D-6CC8849B060B}" srcOrd="0" destOrd="0" presId="urn:microsoft.com/office/officeart/2008/layout/LinedList"/>
    <dgm:cxn modelId="{175533C4-E9BA-4C92-A3DA-DFE58DA2F52D}" type="presParOf" srcId="{302DAF25-6795-46F2-811C-B77088EB2FBD}" destId="{571F7ED9-7F75-4A0C-AC90-FF5084119B6E}" srcOrd="1" destOrd="0" presId="urn:microsoft.com/office/officeart/2008/layout/LinedList"/>
    <dgm:cxn modelId="{46136462-11D0-4CB0-92B3-9149B9A942E5}" type="presParOf" srcId="{617CE078-A3A4-4CE0-B044-E893AA61125A}" destId="{72EAB952-BF44-404A-89DD-519E1957054F}" srcOrd="2" destOrd="0" presId="urn:microsoft.com/office/officeart/2008/layout/LinedList"/>
    <dgm:cxn modelId="{76C16576-8942-4897-B783-3BD514F95E95}" type="presParOf" srcId="{617CE078-A3A4-4CE0-B044-E893AA61125A}" destId="{88A63B89-DE21-46DF-8A42-5F79465FCBA7}" srcOrd="3" destOrd="0" presId="urn:microsoft.com/office/officeart/2008/layout/LinedList"/>
    <dgm:cxn modelId="{54C13BC6-BF57-4C23-9DC5-745D024C1431}" type="presParOf" srcId="{88A63B89-DE21-46DF-8A42-5F79465FCBA7}" destId="{0E4262E4-4E87-4A3F-AD6E-3A44F013497A}" srcOrd="0" destOrd="0" presId="urn:microsoft.com/office/officeart/2008/layout/LinedList"/>
    <dgm:cxn modelId="{A2789073-DDB6-4125-A305-197B9D10A28A}" type="presParOf" srcId="{88A63B89-DE21-46DF-8A42-5F79465FCBA7}" destId="{F8F65512-8B98-40A0-A010-AEA19BEF27D4}" srcOrd="1" destOrd="0" presId="urn:microsoft.com/office/officeart/2008/layout/LinedList"/>
    <dgm:cxn modelId="{0E22BA5E-092D-40B5-99F8-05B4BEE4BDC7}" type="presParOf" srcId="{617CE078-A3A4-4CE0-B044-E893AA61125A}" destId="{10054E87-641F-4F41-B4DD-D8953F5C36DF}" srcOrd="4" destOrd="0" presId="urn:microsoft.com/office/officeart/2008/layout/LinedList"/>
    <dgm:cxn modelId="{2E07A0BE-366A-45C1-B463-9D8B6B03321B}" type="presParOf" srcId="{617CE078-A3A4-4CE0-B044-E893AA61125A}" destId="{3348531A-51C5-4615-BDC6-267B192D53D9}" srcOrd="5" destOrd="0" presId="urn:microsoft.com/office/officeart/2008/layout/LinedList"/>
    <dgm:cxn modelId="{23F62B2A-2409-47FA-A558-DC30044B660D}" type="presParOf" srcId="{3348531A-51C5-4615-BDC6-267B192D53D9}" destId="{0BF93710-C9F4-4D7A-87D3-D2CCFB7DEDC7}" srcOrd="0" destOrd="0" presId="urn:microsoft.com/office/officeart/2008/layout/LinedList"/>
    <dgm:cxn modelId="{D1ED6339-65AE-401B-8E75-3E021197F300}" type="presParOf" srcId="{3348531A-51C5-4615-BDC6-267B192D53D9}" destId="{BCC45F76-0687-4260-BE91-1E64CC7594BC}" srcOrd="1" destOrd="0" presId="urn:microsoft.com/office/officeart/2008/layout/LinedList"/>
    <dgm:cxn modelId="{0675AACF-BD02-484D-9372-022E630ABF24}" type="presParOf" srcId="{617CE078-A3A4-4CE0-B044-E893AA61125A}" destId="{867DE378-85F4-46AB-BB4A-7D20D0BC5C98}" srcOrd="6" destOrd="0" presId="urn:microsoft.com/office/officeart/2008/layout/LinedList"/>
    <dgm:cxn modelId="{C2C89A03-350B-4991-9C31-F629146093D3}" type="presParOf" srcId="{617CE078-A3A4-4CE0-B044-E893AA61125A}" destId="{2E81D0D3-C023-4855-ADDB-1E1714E0CE04}" srcOrd="7" destOrd="0" presId="urn:microsoft.com/office/officeart/2008/layout/LinedList"/>
    <dgm:cxn modelId="{64061DB1-FA6C-4E86-83F1-48C57F4B6295}" type="presParOf" srcId="{2E81D0D3-C023-4855-ADDB-1E1714E0CE04}" destId="{614C3F52-CFFE-4EA2-B81A-18BD9C7FAEC7}" srcOrd="0" destOrd="0" presId="urn:microsoft.com/office/officeart/2008/layout/LinedList"/>
    <dgm:cxn modelId="{65169288-6D1F-424F-B125-1C57EC4DD040}" type="presParOf" srcId="{2E81D0D3-C023-4855-ADDB-1E1714E0CE04}" destId="{54A22FD3-C95A-4B28-81C6-C16027E73B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D734-9982-4CBC-9F13-1EDBA1796500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C809A4-8DF3-42D4-A679-55D5A0F99557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The most interesting new API's in HTML5 are:</a:t>
          </a:r>
          <a:endParaRPr lang="en-US" sz="2600" kern="1200" dirty="0"/>
        </a:p>
      </dsp:txBody>
      <dsp:txXfrm>
        <a:off x="0" y="680"/>
        <a:ext cx="6506304" cy="796639"/>
      </dsp:txXfrm>
    </dsp:sp>
    <dsp:sp modelId="{42D84EF6-9FF4-4887-9CE2-1A190CB993CE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35560"/>
                <a:satOff val="8016"/>
                <a:lumOff val="1001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35560"/>
                <a:satOff val="8016"/>
                <a:lumOff val="1001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35560"/>
                <a:satOff val="8016"/>
                <a:lumOff val="1001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35560"/>
              <a:satOff val="8016"/>
              <a:lumOff val="100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C58F92-50A5-4F9D-A8A1-8F2B6989F0F0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Geolocation</a:t>
          </a:r>
          <a:endParaRPr lang="en-US" sz="2600" kern="1200" dirty="0"/>
        </a:p>
      </dsp:txBody>
      <dsp:txXfrm>
        <a:off x="0" y="797320"/>
        <a:ext cx="6506304" cy="796639"/>
      </dsp:txXfrm>
    </dsp:sp>
    <dsp:sp modelId="{3E1A8A17-7806-498E-A60E-57B327AD0A04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71120"/>
                <a:satOff val="16032"/>
                <a:lumOff val="2003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71120"/>
                <a:satOff val="16032"/>
                <a:lumOff val="2003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71120"/>
                <a:satOff val="16032"/>
                <a:lumOff val="2003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71120"/>
              <a:satOff val="16032"/>
              <a:lumOff val="200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324DAB-34C4-446C-9A8B-E64BEE7D2E8C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Drag and Drop</a:t>
          </a:r>
          <a:endParaRPr lang="en-US" sz="2600" kern="1200" dirty="0"/>
        </a:p>
      </dsp:txBody>
      <dsp:txXfrm>
        <a:off x="0" y="1593960"/>
        <a:ext cx="6506304" cy="796639"/>
      </dsp:txXfrm>
    </dsp:sp>
    <dsp:sp modelId="{82398B57-E255-476A-869A-CC63A4052F63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06680"/>
                <a:satOff val="24048"/>
                <a:lumOff val="3004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106680"/>
                <a:satOff val="24048"/>
                <a:lumOff val="3004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106680"/>
                <a:satOff val="24048"/>
                <a:lumOff val="3004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106680"/>
              <a:satOff val="24048"/>
              <a:lumOff val="300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37B595-2E40-46CF-9B70-EA9B55DCD6DE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Local Storage</a:t>
          </a:r>
          <a:endParaRPr lang="en-US" sz="2600" kern="1200" dirty="0"/>
        </a:p>
      </dsp:txBody>
      <dsp:txXfrm>
        <a:off x="0" y="2390600"/>
        <a:ext cx="6506304" cy="796639"/>
      </dsp:txXfrm>
    </dsp:sp>
    <dsp:sp modelId="{14D85358-7165-4767-9572-45FF6E9231F1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06680"/>
                <a:satOff val="24048"/>
                <a:lumOff val="3004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106680"/>
                <a:satOff val="24048"/>
                <a:lumOff val="3004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106680"/>
                <a:satOff val="24048"/>
                <a:lumOff val="3004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106680"/>
              <a:satOff val="24048"/>
              <a:lumOff val="300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128CD1-72AD-4377-8C3F-6BEE22A38795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Application Cache</a:t>
          </a:r>
          <a:endParaRPr lang="en-US" sz="2600" kern="1200" dirty="0"/>
        </a:p>
      </dsp:txBody>
      <dsp:txXfrm>
        <a:off x="0" y="3187239"/>
        <a:ext cx="6506304" cy="796639"/>
      </dsp:txXfrm>
    </dsp:sp>
    <dsp:sp modelId="{40F15383-FD33-44A3-B1D7-0C396FB24F16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71120"/>
                <a:satOff val="16032"/>
                <a:lumOff val="2003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71120"/>
                <a:satOff val="16032"/>
                <a:lumOff val="2003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71120"/>
                <a:satOff val="16032"/>
                <a:lumOff val="2003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71120"/>
              <a:satOff val="16032"/>
              <a:lumOff val="200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A8B4E2-8C73-420A-A2DA-550365ECD126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Web Workers</a:t>
          </a:r>
          <a:endParaRPr lang="en-US" sz="2600" kern="1200" dirty="0"/>
        </a:p>
      </dsp:txBody>
      <dsp:txXfrm>
        <a:off x="0" y="3983879"/>
        <a:ext cx="6506304" cy="796639"/>
      </dsp:txXfrm>
    </dsp:sp>
    <dsp:sp modelId="{15C32283-14CB-49D4-BFA7-9AAA81A31648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35560"/>
                <a:satOff val="8016"/>
                <a:lumOff val="1001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shade val="50000"/>
                <a:hueOff val="35560"/>
                <a:satOff val="8016"/>
                <a:lumOff val="1001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shade val="50000"/>
                <a:hueOff val="35560"/>
                <a:satOff val="8016"/>
                <a:lumOff val="1001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shade val="50000"/>
              <a:hueOff val="35560"/>
              <a:satOff val="8016"/>
              <a:lumOff val="100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9D03B1-551C-4114-A807-83ABAE317C16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HTML SSE</a:t>
          </a:r>
          <a:endParaRPr lang="en-US" sz="2600" kern="1200" dirty="0"/>
        </a:p>
      </dsp:txBody>
      <dsp:txXfrm>
        <a:off x="0" y="4780519"/>
        <a:ext cx="6506304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E6EB5-1EB3-4C0E-9847-5CF29E519683}">
      <dsp:nvSpPr>
        <dsp:cNvPr id="0" name=""/>
        <dsp:cNvSpPr/>
      </dsp:nvSpPr>
      <dsp:spPr>
        <a:xfrm>
          <a:off x="0" y="437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933B3-D1FA-4D5D-8649-4ECF61930ACD}">
      <dsp:nvSpPr>
        <dsp:cNvPr id="0" name=""/>
        <dsp:cNvSpPr/>
      </dsp:nvSpPr>
      <dsp:spPr>
        <a:xfrm>
          <a:off x="0" y="437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&lt;!DOCTYPE html&gt; declaration defines this document to be HTML5</a:t>
          </a:r>
        </a:p>
      </dsp:txBody>
      <dsp:txXfrm>
        <a:off x="0" y="437"/>
        <a:ext cx="9601200" cy="511503"/>
      </dsp:txXfrm>
    </dsp:sp>
    <dsp:sp modelId="{E02CD3E0-ACD2-480A-84C9-4A2DE9E2C94C}">
      <dsp:nvSpPr>
        <dsp:cNvPr id="0" name=""/>
        <dsp:cNvSpPr/>
      </dsp:nvSpPr>
      <dsp:spPr>
        <a:xfrm>
          <a:off x="0" y="511940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243"/>
                <a:satOff val="-34"/>
                <a:lumOff val="38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1243"/>
                <a:satOff val="-34"/>
                <a:lumOff val="38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1243"/>
                <a:satOff val="-34"/>
                <a:lumOff val="38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1243"/>
              <a:satOff val="-34"/>
              <a:lumOff val="388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3150FC-7246-4C6C-B22F-4D70430D6782}">
      <dsp:nvSpPr>
        <dsp:cNvPr id="0" name=""/>
        <dsp:cNvSpPr/>
      </dsp:nvSpPr>
      <dsp:spPr>
        <a:xfrm>
          <a:off x="0" y="511940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&lt;html&gt; element is the root element of an HTML page</a:t>
          </a:r>
        </a:p>
      </dsp:txBody>
      <dsp:txXfrm>
        <a:off x="0" y="511940"/>
        <a:ext cx="9601200" cy="511503"/>
      </dsp:txXfrm>
    </dsp:sp>
    <dsp:sp modelId="{5DE9281A-A22E-4827-92AC-7DD1E5E5A675}">
      <dsp:nvSpPr>
        <dsp:cNvPr id="0" name=""/>
        <dsp:cNvSpPr/>
      </dsp:nvSpPr>
      <dsp:spPr>
        <a:xfrm>
          <a:off x="0" y="1023444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486"/>
                <a:satOff val="-69"/>
                <a:lumOff val="77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2486"/>
                <a:satOff val="-69"/>
                <a:lumOff val="77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2486"/>
                <a:satOff val="-69"/>
                <a:lumOff val="77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2486"/>
              <a:satOff val="-69"/>
              <a:lumOff val="777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5F48DC-5592-4F29-8FDC-521CA96FBD7F}">
      <dsp:nvSpPr>
        <dsp:cNvPr id="0" name=""/>
        <dsp:cNvSpPr/>
      </dsp:nvSpPr>
      <dsp:spPr>
        <a:xfrm>
          <a:off x="0" y="1023444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&lt;head&gt; element contains meta information about the document</a:t>
          </a:r>
        </a:p>
      </dsp:txBody>
      <dsp:txXfrm>
        <a:off x="0" y="1023444"/>
        <a:ext cx="9601200" cy="511503"/>
      </dsp:txXfrm>
    </dsp:sp>
    <dsp:sp modelId="{D37137C3-251F-4EC5-AE54-5F28583A9397}">
      <dsp:nvSpPr>
        <dsp:cNvPr id="0" name=""/>
        <dsp:cNvSpPr/>
      </dsp:nvSpPr>
      <dsp:spPr>
        <a:xfrm>
          <a:off x="0" y="1534948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729"/>
                <a:satOff val="-103"/>
                <a:lumOff val="116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3729"/>
                <a:satOff val="-103"/>
                <a:lumOff val="116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3729"/>
                <a:satOff val="-103"/>
                <a:lumOff val="116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3729"/>
              <a:satOff val="-103"/>
              <a:lumOff val="1166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5B6B89-4A71-4D37-A4E3-F9218EFE30FE}">
      <dsp:nvSpPr>
        <dsp:cNvPr id="0" name=""/>
        <dsp:cNvSpPr/>
      </dsp:nvSpPr>
      <dsp:spPr>
        <a:xfrm>
          <a:off x="0" y="1534948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&lt;title&gt; element specifies a title for the document</a:t>
          </a:r>
        </a:p>
      </dsp:txBody>
      <dsp:txXfrm>
        <a:off x="0" y="1534948"/>
        <a:ext cx="9601200" cy="511503"/>
      </dsp:txXfrm>
    </dsp:sp>
    <dsp:sp modelId="{09A173AF-012A-472A-A3D8-FD93CE2FF428}">
      <dsp:nvSpPr>
        <dsp:cNvPr id="0" name=""/>
        <dsp:cNvSpPr/>
      </dsp:nvSpPr>
      <dsp:spPr>
        <a:xfrm>
          <a:off x="0" y="2046451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4972"/>
                <a:satOff val="-137"/>
                <a:lumOff val="155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4972"/>
                <a:satOff val="-137"/>
                <a:lumOff val="155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4972"/>
                <a:satOff val="-137"/>
                <a:lumOff val="155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4972"/>
              <a:satOff val="-137"/>
              <a:lumOff val="1555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780D5-1D41-4E0E-8D1D-AD7ADE34678F}">
      <dsp:nvSpPr>
        <dsp:cNvPr id="0" name=""/>
        <dsp:cNvSpPr/>
      </dsp:nvSpPr>
      <dsp:spPr>
        <a:xfrm>
          <a:off x="0" y="2046451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&lt;body&gt; element contains the visible page content</a:t>
          </a:r>
        </a:p>
      </dsp:txBody>
      <dsp:txXfrm>
        <a:off x="0" y="2046451"/>
        <a:ext cx="9601200" cy="511503"/>
      </dsp:txXfrm>
    </dsp:sp>
    <dsp:sp modelId="{9F6EF190-6E1A-4406-932C-C933F9A4E564}">
      <dsp:nvSpPr>
        <dsp:cNvPr id="0" name=""/>
        <dsp:cNvSpPr/>
      </dsp:nvSpPr>
      <dsp:spPr>
        <a:xfrm>
          <a:off x="0" y="2557955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6215"/>
                <a:satOff val="-172"/>
                <a:lumOff val="194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6215"/>
                <a:satOff val="-172"/>
                <a:lumOff val="194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6215"/>
                <a:satOff val="-172"/>
                <a:lumOff val="194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6215"/>
              <a:satOff val="-172"/>
              <a:lumOff val="19439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9F1319-C2D2-45F7-B3E6-809C1A466A37}">
      <dsp:nvSpPr>
        <dsp:cNvPr id="0" name=""/>
        <dsp:cNvSpPr/>
      </dsp:nvSpPr>
      <dsp:spPr>
        <a:xfrm>
          <a:off x="0" y="2557955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&lt;h1&gt; element defines a large heading</a:t>
          </a:r>
        </a:p>
      </dsp:txBody>
      <dsp:txXfrm>
        <a:off x="0" y="2557955"/>
        <a:ext cx="9601200" cy="511503"/>
      </dsp:txXfrm>
    </dsp:sp>
    <dsp:sp modelId="{9D3C0100-BAF2-4737-827C-B81A922A1165}">
      <dsp:nvSpPr>
        <dsp:cNvPr id="0" name=""/>
        <dsp:cNvSpPr/>
      </dsp:nvSpPr>
      <dsp:spPr>
        <a:xfrm>
          <a:off x="0" y="3069459"/>
          <a:ext cx="96012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7458"/>
                <a:satOff val="-206"/>
                <a:lumOff val="233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7458"/>
                <a:satOff val="-206"/>
                <a:lumOff val="233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7458"/>
                <a:satOff val="-206"/>
                <a:lumOff val="233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shade val="80000"/>
              <a:hueOff val="7458"/>
              <a:satOff val="-206"/>
              <a:lumOff val="2332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4EAB60-A33C-475F-AD86-71C8A82A14B3}">
      <dsp:nvSpPr>
        <dsp:cNvPr id="0" name=""/>
        <dsp:cNvSpPr/>
      </dsp:nvSpPr>
      <dsp:spPr>
        <a:xfrm>
          <a:off x="0" y="3069459"/>
          <a:ext cx="9601200" cy="51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&lt;p&gt; element defines a paragraph</a:t>
          </a:r>
        </a:p>
      </dsp:txBody>
      <dsp:txXfrm>
        <a:off x="0" y="3069459"/>
        <a:ext cx="9601200" cy="511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14F8B-71C6-474B-AFAD-EDA28CF2A11A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1BB70-8FB8-4B7F-880D-6CC8849B060B}">
      <dsp:nvSpPr>
        <dsp:cNvPr id="0" name=""/>
        <dsp:cNvSpPr/>
      </dsp:nvSpPr>
      <dsp:spPr>
        <a:xfrm>
          <a:off x="0" y="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/>
            <a:t>CSS</a:t>
          </a:r>
          <a:r>
            <a:rPr lang="en-US" sz="2900" kern="1200" baseline="0" dirty="0"/>
            <a:t> stands for </a:t>
          </a:r>
          <a:r>
            <a:rPr lang="en-US" sz="2900" b="1" kern="1200" baseline="0" dirty="0"/>
            <a:t>C</a:t>
          </a:r>
          <a:r>
            <a:rPr lang="en-US" sz="2900" kern="1200" baseline="0" dirty="0"/>
            <a:t>ascading </a:t>
          </a:r>
          <a:r>
            <a:rPr lang="en-US" sz="2900" b="1" kern="1200" baseline="0" dirty="0"/>
            <a:t>S</a:t>
          </a:r>
          <a:r>
            <a:rPr lang="en-US" sz="2900" kern="1200" baseline="0" dirty="0"/>
            <a:t>tyle </a:t>
          </a:r>
          <a:r>
            <a:rPr lang="en-US" sz="2900" b="1" kern="1200" baseline="0" dirty="0"/>
            <a:t>S</a:t>
          </a:r>
          <a:r>
            <a:rPr lang="en-US" sz="2900" kern="1200" baseline="0" dirty="0"/>
            <a:t>heets</a:t>
          </a:r>
          <a:endParaRPr lang="en-US" sz="2900" kern="1200" dirty="0"/>
        </a:p>
      </dsp:txBody>
      <dsp:txXfrm>
        <a:off x="0" y="0"/>
        <a:ext cx="6506304" cy="1394460"/>
      </dsp:txXfrm>
    </dsp:sp>
    <dsp:sp modelId="{72EAB952-BF44-404A-89DD-519E1957054F}">
      <dsp:nvSpPr>
        <dsp:cNvPr id="0" name=""/>
        <dsp:cNvSpPr/>
      </dsp:nvSpPr>
      <dsp:spPr>
        <a:xfrm>
          <a:off x="0" y="1394460"/>
          <a:ext cx="6506304" cy="0"/>
        </a:xfrm>
        <a:prstGeom prst="line">
          <a:avLst/>
        </a:prstGeom>
        <a:solidFill>
          <a:schemeClr val="accent1">
            <a:shade val="80000"/>
            <a:hueOff val="2486"/>
            <a:satOff val="-69"/>
            <a:lumOff val="7776"/>
            <a:alphaOff val="0"/>
          </a:schemeClr>
        </a:solidFill>
        <a:ln w="34925" cap="flat" cmpd="sng" algn="in">
          <a:solidFill>
            <a:schemeClr val="accent1">
              <a:shade val="80000"/>
              <a:hueOff val="2486"/>
              <a:satOff val="-69"/>
              <a:lumOff val="77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62E4-4E87-4A3F-AD6E-3A44F013497A}">
      <dsp:nvSpPr>
        <dsp:cNvPr id="0" name=""/>
        <dsp:cNvSpPr/>
      </dsp:nvSpPr>
      <dsp:spPr>
        <a:xfrm>
          <a:off x="0" y="139446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CSS describes </a:t>
          </a:r>
          <a:r>
            <a:rPr lang="en-US" sz="2900" b="1" kern="1200" baseline="0"/>
            <a:t>how HTML elements are to be displayed on screen, paper, or in other media</a:t>
          </a:r>
          <a:endParaRPr lang="en-US" sz="2900" kern="1200"/>
        </a:p>
      </dsp:txBody>
      <dsp:txXfrm>
        <a:off x="0" y="1394460"/>
        <a:ext cx="6506304" cy="1394460"/>
      </dsp:txXfrm>
    </dsp:sp>
    <dsp:sp modelId="{10054E87-641F-4F41-B4DD-D8953F5C36DF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1">
            <a:shade val="80000"/>
            <a:hueOff val="4972"/>
            <a:satOff val="-137"/>
            <a:lumOff val="15551"/>
            <a:alphaOff val="0"/>
          </a:schemeClr>
        </a:solidFill>
        <a:ln w="34925" cap="flat" cmpd="sng" algn="in">
          <a:solidFill>
            <a:schemeClr val="accent1">
              <a:shade val="80000"/>
              <a:hueOff val="4972"/>
              <a:satOff val="-137"/>
              <a:lumOff val="155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93710-C9F4-4D7A-87D3-D2CCFB7DEDC7}">
      <dsp:nvSpPr>
        <dsp:cNvPr id="0" name=""/>
        <dsp:cNvSpPr/>
      </dsp:nvSpPr>
      <dsp:spPr>
        <a:xfrm>
          <a:off x="0" y="278892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CSS </a:t>
          </a:r>
          <a:r>
            <a:rPr lang="en-US" sz="2900" b="1" kern="1200" baseline="0"/>
            <a:t>saves a lot of work</a:t>
          </a:r>
          <a:r>
            <a:rPr lang="en-US" sz="2900" kern="1200" baseline="0"/>
            <a:t>. It can control the layout of multiple web pages all at once</a:t>
          </a:r>
          <a:endParaRPr lang="en-US" sz="2900" kern="1200"/>
        </a:p>
      </dsp:txBody>
      <dsp:txXfrm>
        <a:off x="0" y="2788920"/>
        <a:ext cx="6506304" cy="1394460"/>
      </dsp:txXfrm>
    </dsp:sp>
    <dsp:sp modelId="{867DE378-85F4-46AB-BB4A-7D20D0BC5C98}">
      <dsp:nvSpPr>
        <dsp:cNvPr id="0" name=""/>
        <dsp:cNvSpPr/>
      </dsp:nvSpPr>
      <dsp:spPr>
        <a:xfrm>
          <a:off x="0" y="4183380"/>
          <a:ext cx="6506304" cy="0"/>
        </a:xfrm>
        <a:prstGeom prst="line">
          <a:avLst/>
        </a:prstGeom>
        <a:solidFill>
          <a:schemeClr val="accent1">
            <a:shade val="80000"/>
            <a:hueOff val="7458"/>
            <a:satOff val="-206"/>
            <a:lumOff val="23327"/>
            <a:alphaOff val="0"/>
          </a:schemeClr>
        </a:solidFill>
        <a:ln w="34925" cap="flat" cmpd="sng" algn="in">
          <a:solidFill>
            <a:schemeClr val="accent1">
              <a:shade val="80000"/>
              <a:hueOff val="7458"/>
              <a:satOff val="-206"/>
              <a:lumOff val="23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C3F52-CFFE-4EA2-B81A-18BD9C7FAEC7}">
      <dsp:nvSpPr>
        <dsp:cNvPr id="0" name=""/>
        <dsp:cNvSpPr/>
      </dsp:nvSpPr>
      <dsp:spPr>
        <a:xfrm>
          <a:off x="0" y="418338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External stylesheets are stored in </a:t>
          </a:r>
          <a:r>
            <a:rPr lang="en-US" sz="2900" b="1" kern="1200" baseline="0"/>
            <a:t>CSS files</a:t>
          </a:r>
          <a:endParaRPr lang="en-US" sz="2900" kern="1200"/>
        </a:p>
      </dsp:txBody>
      <dsp:txXfrm>
        <a:off x="0" y="4183380"/>
        <a:ext cx="6506304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652C-5E17-468F-AF1E-A2AF85D4F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/>
              <a:t>HTML &amp; CSS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94A9-7EE4-480C-AE16-E033D6B3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en-US"/>
              <a:t>Mohammad Sabuz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4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8E9E-FD32-4682-9C0D-42F6314C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608316"/>
            <a:ext cx="4443984" cy="8239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Why Use CSS?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C3C83-99EF-448C-866A-21B24C3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72659"/>
            <a:ext cx="4443984" cy="2562193"/>
          </a:xfrm>
        </p:spPr>
        <p:txBody>
          <a:bodyPr>
            <a:noAutofit/>
          </a:bodyPr>
          <a:lstStyle/>
          <a:p>
            <a:r>
              <a:rPr lang="en-US" dirty="0"/>
              <a:t>CSS is used to define styles for your web pages, including the design, layout and variations in display for different devices and screen sizes.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F70B47-837A-4CB4-B5DC-F8FD1E3FD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608316"/>
            <a:ext cx="4443984" cy="8239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What big problem did it solved?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CC6924-9792-49B1-B83E-0C21D3436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572659"/>
            <a:ext cx="5057386" cy="5056741"/>
          </a:xfrm>
        </p:spPr>
        <p:txBody>
          <a:bodyPr>
            <a:noAutofit/>
          </a:bodyPr>
          <a:lstStyle/>
          <a:p>
            <a:r>
              <a:rPr lang="en-US" sz="1700" dirty="0"/>
              <a:t>HTML was NEVER intended to contain tags for formatting a web page!</a:t>
            </a:r>
          </a:p>
          <a:p>
            <a:r>
              <a:rPr lang="en-US" sz="1700" dirty="0"/>
              <a:t>HTML was created to </a:t>
            </a:r>
            <a:r>
              <a:rPr lang="en-US" sz="1700" b="1" dirty="0"/>
              <a:t>describe the content</a:t>
            </a:r>
            <a:r>
              <a:rPr lang="en-US" sz="1700" dirty="0"/>
              <a:t> of a web page, like:</a:t>
            </a:r>
          </a:p>
          <a:p>
            <a:r>
              <a:rPr lang="en-US" sz="1700" dirty="0"/>
              <a:t>&lt;h1&gt;This is a heading&lt;/h1&gt;</a:t>
            </a:r>
          </a:p>
          <a:p>
            <a:r>
              <a:rPr lang="en-US" sz="1700" dirty="0"/>
              <a:t>&lt;p&gt;This is a paragraph.&lt;/p&gt;</a:t>
            </a:r>
          </a:p>
          <a:p>
            <a:r>
              <a:rPr lang="en-US" sz="1700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sz="1700" dirty="0"/>
              <a:t>To solve this problem, the World Wide Web Consortium (W3C) created CSS.</a:t>
            </a:r>
          </a:p>
          <a:p>
            <a:r>
              <a:rPr lang="en-US" sz="1700" dirty="0"/>
              <a:t>CSS removed the style formatting from the HTML page!</a:t>
            </a:r>
          </a:p>
        </p:txBody>
      </p:sp>
    </p:spTree>
    <p:extLst>
      <p:ext uri="{BB962C8B-B14F-4D97-AF65-F5344CB8AC3E}">
        <p14:creationId xmlns:p14="http://schemas.microsoft.com/office/powerpoint/2010/main" val="335965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FC5D-4415-4C0D-A297-BF2B94DE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CSS Syntax</a:t>
            </a:r>
          </a:p>
        </p:txBody>
      </p:sp>
      <p:pic>
        <p:nvPicPr>
          <p:cNvPr id="3074" name="Picture 2" descr="CSS selector">
            <a:extLst>
              <a:ext uri="{FF2B5EF4-FFF2-40B4-BE49-F238E27FC236}">
                <a16:creationId xmlns:a16="http://schemas.microsoft.com/office/drawing/2014/main" id="{DF59C8DB-A94A-486E-8B7B-F978EBFCE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4621"/>
            <a:ext cx="9618878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1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9F89C22-0475-4427-B7C8-0269AD40E3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52A6-517E-42D9-954E-43F27A8D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6" y="2286000"/>
            <a:ext cx="5105445" cy="3458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68120F-A502-4E73-975C-EA6AB8A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25529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The id Selector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AFEB-F441-4B96-BBD5-66CE0921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select an element with a specific id, write a hash (#) character, followed by the id of the element.</a:t>
            </a:r>
          </a:p>
          <a:p>
            <a:r>
              <a:rPr lang="en-US" dirty="0"/>
              <a:t>The id of an element should be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  <a:p>
            <a:r>
              <a:rPr lang="en-US" dirty="0"/>
              <a:t>The style rule to the right will be applied to the HTML element with id="para1":</a:t>
            </a:r>
          </a:p>
        </p:txBody>
      </p:sp>
    </p:spTree>
    <p:extLst>
      <p:ext uri="{BB962C8B-B14F-4D97-AF65-F5344CB8AC3E}">
        <p14:creationId xmlns:p14="http://schemas.microsoft.com/office/powerpoint/2010/main" val="264909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title="Side bar">
            <a:extLst>
              <a:ext uri="{FF2B5EF4-FFF2-40B4-BE49-F238E27FC236}">
                <a16:creationId xmlns:a16="http://schemas.microsoft.com/office/drawing/2014/main" id="{292BAD85-00E4-4D0A-993C-8372E78E1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2F33FAE-247E-4861-84D3-19C41BCE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1" y="1611272"/>
            <a:ext cx="3730079" cy="24654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C8955E-CF6B-450F-9288-21427A88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1" y="4320037"/>
            <a:ext cx="3730079" cy="20049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70B1E-8939-4450-8DCD-9E0868D2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07883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The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008F-2424-477D-A416-ABCD1121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1700"/>
              <a:t>The class selector selects elements with a specific class attribute.</a:t>
            </a:r>
          </a:p>
          <a:p>
            <a:r>
              <a:rPr lang="en-US" sz="1700"/>
              <a:t>To select elements with a specific class, write a period (.) character, followed by the name of the class.</a:t>
            </a:r>
          </a:p>
          <a:p>
            <a:r>
              <a:rPr lang="en-US" sz="1700"/>
              <a:t>In the example to the right-side, all HTML elements with class="center" will be red and center-aligned.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We can also specify that only specific HTML elements should be affected by a class.</a:t>
            </a:r>
          </a:p>
          <a:p>
            <a:r>
              <a:rPr lang="en-US" sz="1700"/>
              <a:t>In the example below, only &lt;p&gt; elements with class="center" will be center-aligned</a:t>
            </a:r>
          </a:p>
        </p:txBody>
      </p:sp>
    </p:spTree>
    <p:extLst>
      <p:ext uri="{BB962C8B-B14F-4D97-AF65-F5344CB8AC3E}">
        <p14:creationId xmlns:p14="http://schemas.microsoft.com/office/powerpoint/2010/main" val="396041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292BAD85-00E4-4D0A-993C-8372E78E1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0D71C-9279-4BD4-B56A-18B96DED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97" y="1371600"/>
            <a:ext cx="1888466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20C2A-B528-4942-8409-DE9E8221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1" y="4467796"/>
            <a:ext cx="3730079" cy="176404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7CA67-82AD-4FDB-A72A-D4D4677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0146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C1A5-4FCD-49E3-A1E5-30CE467C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It will be better to group the selectors, to minimize the code.</a:t>
            </a:r>
          </a:p>
          <a:p>
            <a:r>
              <a:rPr lang="en-US" dirty="0"/>
              <a:t>To group selectors, separate each selector with a comma.</a:t>
            </a:r>
          </a:p>
          <a:p>
            <a:r>
              <a:rPr lang="en-US" dirty="0"/>
              <a:t>In the example to the right you can see how we grouped the selectors. </a:t>
            </a:r>
          </a:p>
        </p:txBody>
      </p:sp>
    </p:spTree>
    <p:extLst>
      <p:ext uri="{BB962C8B-B14F-4D97-AF65-F5344CB8AC3E}">
        <p14:creationId xmlns:p14="http://schemas.microsoft.com/office/powerpoint/2010/main" val="323602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148-2DF6-4C27-801F-14ADB0BE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How to Insert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3AF8-AC27-4B24-8228-67AD02C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There are three Ways to Insert CSS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</p:spTree>
    <p:extLst>
      <p:ext uri="{BB962C8B-B14F-4D97-AF65-F5344CB8AC3E}">
        <p14:creationId xmlns:p14="http://schemas.microsoft.com/office/powerpoint/2010/main" val="274243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292BAD85-00E4-4D0A-993C-8372E78E1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48461-2C2C-4901-A2A3-DBB639A2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25" y="3115236"/>
            <a:ext cx="331953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98337D-300D-4B6D-947D-65C4E3E5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725" y="2286000"/>
            <a:ext cx="3730079" cy="5408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8F1E4-963F-468C-A33C-D58A049E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07883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32CD-F611-4B9D-9A27-7E38EA9E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With an external style sheet, you can change the look of an entire website by changing just one file!</a:t>
            </a:r>
          </a:p>
          <a:p>
            <a:r>
              <a:rPr lang="en-US" dirty="0"/>
              <a:t>Each page must include a reference to the external style sheet file inside the &lt;link&gt; element. </a:t>
            </a:r>
          </a:p>
        </p:txBody>
      </p:sp>
    </p:spTree>
    <p:extLst>
      <p:ext uri="{BB962C8B-B14F-4D97-AF65-F5344CB8AC3E}">
        <p14:creationId xmlns:p14="http://schemas.microsoft.com/office/powerpoint/2010/main" val="358616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96DDD1F-50B7-465A-908B-E7FEDC04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18" b="3"/>
          <a:stretch/>
        </p:blipFill>
        <p:spPr>
          <a:xfrm>
            <a:off x="8252340" y="958110"/>
            <a:ext cx="3299579" cy="494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72E6C-5C43-435A-8C6D-5B78CAB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98257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Internal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0584-0EE0-4193-8E1B-E60BE551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dirty="0"/>
              <a:t>An internal style sheet may be used if one single page has a unique style.</a:t>
            </a:r>
          </a:p>
          <a:p>
            <a:r>
              <a:rPr lang="en-US" dirty="0"/>
              <a:t>Internal styles are defined within the &lt;style&gt; element, inside the &lt;head&gt; section of an HTML page.</a:t>
            </a:r>
          </a:p>
        </p:txBody>
      </p:sp>
    </p:spTree>
    <p:extLst>
      <p:ext uri="{BB962C8B-B14F-4D97-AF65-F5344CB8AC3E}">
        <p14:creationId xmlns:p14="http://schemas.microsoft.com/office/powerpoint/2010/main" val="187300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3E64-5B3D-48F9-89FE-C788E294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86" y="2743200"/>
            <a:ext cx="4354287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DC185-1107-496F-8F38-EA3CA28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04674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Inline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6B9C-6CE2-4F84-8FBA-589D6E40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/>
              <a:t>An inline style may be used to apply a unique style for a single element.</a:t>
            </a:r>
          </a:p>
          <a:p>
            <a:r>
              <a:rPr lang="en-US"/>
              <a:t>To use inline styles, add the style attribute to the relevant element. The style attribute can contain any CSS property.</a:t>
            </a:r>
          </a:p>
          <a:p>
            <a:r>
              <a:rPr lang="en-US"/>
              <a:t>The example to the right shows how to change the color and the left margin of a &lt;h1&gt; element.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2152A-0838-4335-997C-90259D2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CSS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18A9-89C5-407D-80E2-1F826DE9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hlinkClick r:id="rId2"/>
              </a:rPr>
              <a:t>https://www.w3schools.com/cssref/default.asp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12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6DBC-F994-4B73-A161-C43AA439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2" y="643468"/>
            <a:ext cx="3523938" cy="557106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6F7B-4A3E-461E-BFE6-5F8218FC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643467"/>
            <a:ext cx="6114847" cy="5571065"/>
          </a:xfrm>
        </p:spPr>
        <p:txBody>
          <a:bodyPr>
            <a:normAutofit/>
          </a:bodyPr>
          <a:lstStyle/>
          <a:p>
            <a:r>
              <a:rPr lang="en-US"/>
              <a:t>HTML is the standard markup language for creating Web pages.</a:t>
            </a:r>
          </a:p>
          <a:p>
            <a:pPr lvl="1"/>
            <a:r>
              <a:rPr lang="en-US"/>
              <a:t>HTML stands for Hyper Text Markup Language</a:t>
            </a:r>
          </a:p>
          <a:p>
            <a:pPr lvl="1"/>
            <a:r>
              <a:rPr lang="en-US"/>
              <a:t>HTML describes the structure of Web pages using markup</a:t>
            </a:r>
          </a:p>
          <a:p>
            <a:pPr lvl="1"/>
            <a:r>
              <a:rPr lang="en-US"/>
              <a:t>HTML elements are the building blocks of HTML pages</a:t>
            </a:r>
          </a:p>
          <a:p>
            <a:pPr lvl="1"/>
            <a:r>
              <a:rPr lang="en-US"/>
              <a:t>HTML elements are represented by tags</a:t>
            </a:r>
          </a:p>
          <a:p>
            <a:pPr lvl="1"/>
            <a:r>
              <a:rPr lang="en-US"/>
              <a:t>HTML tags label pieces of content such as "heading", "paragraph", "table", and so on</a:t>
            </a:r>
          </a:p>
          <a:p>
            <a:pPr lvl="1"/>
            <a:r>
              <a:rPr lang="en-US"/>
              <a:t>Browsers do not display the HTML tags, but use them to render the content of the page</a:t>
            </a:r>
          </a:p>
          <a:p>
            <a:pPr lvl="1"/>
            <a:r>
              <a:rPr lang="en-US"/>
              <a:t>Most latest version of HTML to date is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68F1F725-3B9F-48FA-85B5-910ED33809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5D63C58-B85C-4F70-9F9A-DB6FD72A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4005" y="1127368"/>
            <a:ext cx="2114748" cy="2114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1649C-A3AF-4D40-8242-D3173EA9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Let’s create a simple website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4762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90A4-8C8E-4C31-906B-147017AE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100" dirty="0"/>
              <a:t>New HTML5 API's (Application Programming Interfaces)</a:t>
            </a:r>
            <a:br>
              <a:rPr lang="en-US" sz="4100" dirty="0"/>
            </a:br>
            <a:endParaRPr lang="en-US" sz="41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523D314-0C55-42F5-B349-3D65FE115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0038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C8FF-B850-40A0-A6E7-80392F26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380" y="209550"/>
            <a:ext cx="9601200" cy="99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HTML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7FB6D2-330F-47E6-8785-ADD5B1CA7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688443"/>
              </p:ext>
            </p:extLst>
          </p:nvPr>
        </p:nvGraphicFramePr>
        <p:xfrm>
          <a:off x="1482380" y="1512276"/>
          <a:ext cx="6949440" cy="4958862"/>
        </p:xfrm>
        <a:graphic>
          <a:graphicData uri="http://schemas.openxmlformats.org/drawingml/2006/table">
            <a:tbl>
              <a:tblPr/>
              <a:tblGrid>
                <a:gridCol w="1682851">
                  <a:extLst>
                    <a:ext uri="{9D8B030D-6E8A-4147-A177-3AD203B41FA5}">
                      <a16:colId xmlns:a16="http://schemas.microsoft.com/office/drawing/2014/main" val="1993650113"/>
                    </a:ext>
                  </a:extLst>
                </a:gridCol>
                <a:gridCol w="5266589">
                  <a:extLst>
                    <a:ext uri="{9D8B030D-6E8A-4147-A177-3AD203B41FA5}">
                      <a16:colId xmlns:a16="http://schemas.microsoft.com/office/drawing/2014/main" val="3300397646"/>
                    </a:ext>
                  </a:extLst>
                </a:gridCol>
              </a:tblGrid>
              <a:tr h="301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Year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Version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58357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1989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 Berners-Lee invented www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9158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1991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 Berners-Lee invented HTML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95145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1993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 </a:t>
                      </a:r>
                      <a:r>
                        <a:rPr lang="en-US" sz="1600" dirty="0" err="1">
                          <a:effectLst/>
                        </a:rPr>
                        <a:t>Raggett</a:t>
                      </a:r>
                      <a:r>
                        <a:rPr lang="en-US" sz="1600" dirty="0">
                          <a:effectLst/>
                        </a:rPr>
                        <a:t> drafted HTML+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50908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1995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HTML Working Group defined HTML 2.0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3688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1997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W3C Recommendation: HTML 3.2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48533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1999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W3C Recommendation: HTML 4.01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75342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2000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W3C Recommendation: XHTML 1.0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59293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2008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WHATWG HTML5 First Public Draft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29328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2012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WHATWG HTML5 Living Standard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6386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2014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W3C Recommendation: HTML5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86741"/>
                  </a:ext>
                </a:extLst>
              </a:tr>
              <a:tr h="4133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2016</a:t>
                      </a:r>
                    </a:p>
                  </a:txBody>
                  <a:tcPr marL="54264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W3C Candidate Recommendation: HTML 5.1</a:t>
                      </a:r>
                    </a:p>
                  </a:txBody>
                  <a:tcPr marL="27132" marR="27132" marT="27132" marB="271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51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C23FA-AAF9-4DCA-8D82-647A178AEC30}"/>
              </a:ext>
            </a:extLst>
          </p:cNvPr>
          <p:cNvSpPr txBox="1"/>
          <p:nvPr/>
        </p:nvSpPr>
        <p:spPr>
          <a:xfrm>
            <a:off x="8748346" y="1600200"/>
            <a:ext cx="3253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W3C</a:t>
            </a:r>
            <a:r>
              <a:rPr lang="en-US" dirty="0"/>
              <a:t> stands for World Wide Web Consortium.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WHATWG</a:t>
            </a:r>
            <a:r>
              <a:rPr lang="en-US" dirty="0"/>
              <a:t> stands for Web Hypertext Application Technology Working Group. This was formed in 2004.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3C4A-5B32-4FBD-9F64-21925D1C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/>
              <a:t>Simple HTML5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EE1B-17D5-4351-8581-7FF8EF90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!DOCTYPE</a:t>
            </a:r>
            <a:r>
              <a:rPr lang="en-US" dirty="0">
                <a:solidFill>
                  <a:srgbClr val="FF0000"/>
                </a:solidFill>
              </a:rPr>
              <a:t> html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html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head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Page Title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/head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My First Heading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My first paragraph.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/body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/html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52DE-3877-4AFA-BD22-CE1AA79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10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/>
              <a:t>Defining Tags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16734-E0BA-435C-A057-557517958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9710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20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676CA-981B-4041-B65B-74509F84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" r="18681" b="-2"/>
          <a:stretch/>
        </p:blipFill>
        <p:spPr>
          <a:xfrm>
            <a:off x="4597447" y="9535"/>
            <a:ext cx="7552944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CAC36-0AD5-4DB2-9DF8-54491612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1649691"/>
            <a:ext cx="2611225" cy="223698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cap="all" dirty="0"/>
              <a:t>HTML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30892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2152A-0838-4335-997C-90259D2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HTML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18A9-89C5-407D-80E2-1F826DE9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https://www.w3schools.com/tags/ref_byfunc.asp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15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814A-05A4-4138-B88B-EFA28A69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/>
              <a:t>What is CSS?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C01271-4048-4D10-AF82-17041D778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3147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672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431</TotalTime>
  <Words>812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HTML &amp; CSS</vt:lpstr>
      <vt:lpstr>What is HTML?</vt:lpstr>
      <vt:lpstr>New HTML5 API's (Application Programming Interfaces) </vt:lpstr>
      <vt:lpstr>HTML History</vt:lpstr>
      <vt:lpstr>Simple HTML5 Document Structure</vt:lpstr>
      <vt:lpstr>Defining Tags</vt:lpstr>
      <vt:lpstr>HTML Page Structure</vt:lpstr>
      <vt:lpstr>HTML References</vt:lpstr>
      <vt:lpstr>What is CSS?</vt:lpstr>
      <vt:lpstr>PowerPoint Presentation</vt:lpstr>
      <vt:lpstr>CSS Syntax</vt:lpstr>
      <vt:lpstr>The id Selector</vt:lpstr>
      <vt:lpstr>The class Selector</vt:lpstr>
      <vt:lpstr>Grouping Selectors</vt:lpstr>
      <vt:lpstr>How to Insert CSS?</vt:lpstr>
      <vt:lpstr>External Style Sheet</vt:lpstr>
      <vt:lpstr>Internal Style Sheet</vt:lpstr>
      <vt:lpstr>Inline Style Sheet</vt:lpstr>
      <vt:lpstr>CSS References</vt:lpstr>
      <vt:lpstr>Let’s create a simple website with HTML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Mohammad Sabuz</dc:creator>
  <cp:lastModifiedBy>Mohammad Sabuz</cp:lastModifiedBy>
  <cp:revision>13</cp:revision>
  <dcterms:created xsi:type="dcterms:W3CDTF">2018-04-16T16:21:42Z</dcterms:created>
  <dcterms:modified xsi:type="dcterms:W3CDTF">2018-04-16T23:33:09Z</dcterms:modified>
</cp:coreProperties>
</file>