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C10B3-3191-4F98-B2E9-3F3460440A0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52FB2-A94C-49E9-ACDB-A7785FF39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140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50CD8-A02F-4B9C-B79E-A0652867757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2EBF8-4053-47B5-AC30-54FA9F29B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49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2EBF8-4053-47B5-AC30-54FA9F29B0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86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2EBF8-4053-47B5-AC30-54FA9F29B0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95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2EBF8-4053-47B5-AC30-54FA9F29B0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5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4F39-E68A-4410-B0E6-855838BE47C7}" type="datetime1">
              <a:rPr lang="en-US" smtClean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8ED2-E0E7-4149-8D58-5B162027F1A2}" type="datetime1">
              <a:rPr lang="en-US" smtClean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9FE2-A930-4BBE-95E9-2A79CBE591B9}" type="datetime1">
              <a:rPr lang="en-US" smtClean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DAA7-9C4B-4547-BB0C-ACD57B857538}" type="datetime1">
              <a:rPr lang="en-US" smtClean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B5FC-655D-453B-9038-B4F0B08904D0}" type="datetime1">
              <a:rPr lang="en-US" smtClean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7420-E8D5-4B66-9020-FAADD9D1217B}" type="datetime1">
              <a:rPr lang="en-US" smtClean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5FD0-C24D-4CA9-AEE5-26BDDDB5C0D5}" type="datetime1">
              <a:rPr lang="en-US" smtClean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40E1-6979-42BD-91C4-55B5757A9498}" type="datetime1">
              <a:rPr lang="en-US" smtClean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FF90-1491-47BF-9266-87F6048C2D91}" type="datetime1">
              <a:rPr lang="en-US" smtClean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D803-C363-47AA-A8A1-2E4BBF9B3617}" type="datetime1">
              <a:rPr lang="en-US" smtClean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DB70-2FD0-49FA-BC66-13043186070F}" type="datetime1">
              <a:rPr lang="en-US" smtClean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14C3-CA78-4F91-9EC9-342D43BDB392}" type="datetime1">
              <a:rPr lang="en-US" smtClean="0"/>
              <a:t>6/8/2019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0F9A-E938-4A35-969C-E064923901FC}" type="datetime1">
              <a:rPr lang="en-US" smtClean="0"/>
              <a:t>6/8/2019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5D96-18F1-4E9C-BFA4-36226A3B7BCD}" type="datetime1">
              <a:rPr lang="en-US" smtClean="0"/>
              <a:t>6/8/2019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863D-F375-4F71-8FC3-B76C5904CEFD}" type="datetime1">
              <a:rPr lang="en-US" smtClean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8AAD-E838-4406-A9F2-859FBE4D0A7D}" type="datetime1">
              <a:rPr lang="en-US" smtClean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E2A85-2989-408B-BD11-FADEA338A193}" type="datetime1">
              <a:rPr lang="en-US" smtClean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>
                <a:latin typeface="FastracFashion" pitchFamily="2" charset="0"/>
              </a:rPr>
              <a:t>Virtual LAN Concepts</a:t>
            </a:r>
            <a:endParaRPr lang="en-US" sz="8800" dirty="0">
              <a:latin typeface="FastracFashion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4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r>
              <a:rPr lang="en-US" sz="4800" dirty="0" smtClean="0"/>
              <a:t>End</a:t>
            </a:r>
            <a:endParaRPr lang="en-US"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6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i="1" dirty="0"/>
              <a:t>Creating Two Broadcast Domains with Two Physical Switches and No VLANs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3602" y="2230952"/>
            <a:ext cx="8650331" cy="398954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3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Creating Two Broadcast Domains Using One Switch and VLANs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3656" y="2150772"/>
            <a:ext cx="7778437" cy="377350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0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err="1"/>
              <a:t>Multiswitch</a:t>
            </a:r>
            <a:r>
              <a:rPr lang="en-US" i="1" dirty="0"/>
              <a:t> VLAN Without VLAN </a:t>
            </a:r>
            <a:r>
              <a:rPr lang="en-US" i="1" dirty="0" err="1"/>
              <a:t>Trunking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6515" y="2026621"/>
            <a:ext cx="6664506" cy="39608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4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err="1"/>
              <a:t>Multiswitch</a:t>
            </a:r>
            <a:r>
              <a:rPr lang="en-US" i="1" dirty="0"/>
              <a:t> VLAN with </a:t>
            </a:r>
            <a:r>
              <a:rPr lang="en-US" i="1" dirty="0" err="1"/>
              <a:t>Trunking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8593" y="1905000"/>
            <a:ext cx="6040349" cy="370004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0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Layer 2 Switch Does Not Route Between the VLANs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101" y="2305319"/>
            <a:ext cx="7896225" cy="29878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8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Routing Between Two VLANs on Two Physical Interfaces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35298"/>
            <a:ext cx="8233311" cy="36473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2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Routing Between Two VLANs Using a Trunk on the Router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063" y="2486047"/>
            <a:ext cx="8129409" cy="35412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Multilayer Switch: Layer 2 Switching with Layer 3 Routing in One Device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483" y="2046667"/>
            <a:ext cx="8060570" cy="3932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1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</TotalTime>
  <Words>86</Words>
  <Application>Microsoft Office PowerPoint</Application>
  <PresentationFormat>Widescreen</PresentationFormat>
  <Paragraphs>28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FastracFashion</vt:lpstr>
      <vt:lpstr>Wingdings 3</vt:lpstr>
      <vt:lpstr>Wisp</vt:lpstr>
      <vt:lpstr>Virtual LAN Concepts</vt:lpstr>
      <vt:lpstr>Creating Two Broadcast Domains with Two Physical Switches and No VLANs</vt:lpstr>
      <vt:lpstr>Creating Two Broadcast Domains Using One Switch and VLANs</vt:lpstr>
      <vt:lpstr>Multiswitch VLAN Without VLAN Trunking</vt:lpstr>
      <vt:lpstr>Multiswitch VLAN with Trunking</vt:lpstr>
      <vt:lpstr>Layer 2 Switch Does Not Route Between the VLANs</vt:lpstr>
      <vt:lpstr>Routing Between Two VLANs on Two Physical Interfaces</vt:lpstr>
      <vt:lpstr>Routing Between Two VLANs Using a Trunk on the Router</vt:lpstr>
      <vt:lpstr>Multilayer Switch: Layer 2 Switching with Layer 3 Routing in One Device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LAN Concepts</dc:title>
  <dc:creator>asus</dc:creator>
  <cp:lastModifiedBy>asus</cp:lastModifiedBy>
  <cp:revision>4</cp:revision>
  <dcterms:created xsi:type="dcterms:W3CDTF">2019-06-07T21:29:46Z</dcterms:created>
  <dcterms:modified xsi:type="dcterms:W3CDTF">2019-06-07T23:01:17Z</dcterms:modified>
</cp:coreProperties>
</file>