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1" r:id="rId3"/>
    <p:sldId id="257" r:id="rId4"/>
    <p:sldId id="258" r:id="rId5"/>
    <p:sldId id="259" r:id="rId6"/>
    <p:sldId id="280" r:id="rId7"/>
    <p:sldId id="281" r:id="rId8"/>
    <p:sldId id="260" r:id="rId9"/>
    <p:sldId id="282" r:id="rId10"/>
    <p:sldId id="263" r:id="rId11"/>
    <p:sldId id="283" r:id="rId12"/>
    <p:sldId id="278" r:id="rId13"/>
    <p:sldId id="261" r:id="rId14"/>
    <p:sldId id="262" r:id="rId15"/>
    <p:sldId id="284" r:id="rId16"/>
    <p:sldId id="272" r:id="rId17"/>
    <p:sldId id="266" r:id="rId18"/>
    <p:sldId id="267" r:id="rId19"/>
    <p:sldId id="268" r:id="rId20"/>
    <p:sldId id="270" r:id="rId21"/>
    <p:sldId id="285" r:id="rId22"/>
    <p:sldId id="277" r:id="rId23"/>
    <p:sldId id="28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F26BC5-598E-40B5-B28C-9772B496C931}" v="30" dt="2018-06-13T18:21:40.8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bham Chandak" userId="b035a771-818a-454f-91f6-2deaedf67a50" providerId="ADAL" clId="{6AFDE2D9-AEBF-47B3-BCBF-26E5C27631E0}"/>
    <pc:docChg chg="undo custSel addSld delSld modSld">
      <pc:chgData name="Shubham Chandak" userId="b035a771-818a-454f-91f6-2deaedf67a50" providerId="ADAL" clId="{6AFDE2D9-AEBF-47B3-BCBF-26E5C27631E0}" dt="2018-06-04T04:20:27.708" v="6764" actId="1076"/>
      <pc:docMkLst>
        <pc:docMk/>
      </pc:docMkLst>
      <pc:sldChg chg="modSp add">
        <pc:chgData name="Shubham Chandak" userId="b035a771-818a-454f-91f6-2deaedf67a50" providerId="ADAL" clId="{6AFDE2D9-AEBF-47B3-BCBF-26E5C27631E0}" dt="2018-06-03T16:01:57.922" v="69" actId="20577"/>
        <pc:sldMkLst>
          <pc:docMk/>
          <pc:sldMk cId="1168654844" sldId="256"/>
        </pc:sldMkLst>
        <pc:spChg chg="mod">
          <ac:chgData name="Shubham Chandak" userId="b035a771-818a-454f-91f6-2deaedf67a50" providerId="ADAL" clId="{6AFDE2D9-AEBF-47B3-BCBF-26E5C27631E0}" dt="2018-06-03T16:01:39.543" v="22" actId="20577"/>
          <ac:spMkLst>
            <pc:docMk/>
            <pc:sldMk cId="1168654844" sldId="256"/>
            <ac:spMk id="2" creationId="{5ACFAA27-2E3F-4FF3-B2C6-C099F9DBF072}"/>
          </ac:spMkLst>
        </pc:spChg>
        <pc:spChg chg="mod">
          <ac:chgData name="Shubham Chandak" userId="b035a771-818a-454f-91f6-2deaedf67a50" providerId="ADAL" clId="{6AFDE2D9-AEBF-47B3-BCBF-26E5C27631E0}" dt="2018-06-03T16:01:57.922" v="69" actId="20577"/>
          <ac:spMkLst>
            <pc:docMk/>
            <pc:sldMk cId="1168654844" sldId="256"/>
            <ac:spMk id="3" creationId="{98DE2DF3-C599-4CAD-8129-2EB24B69370D}"/>
          </ac:spMkLst>
        </pc:spChg>
      </pc:sldChg>
      <pc:sldChg chg="addSp delSp modSp add">
        <pc:chgData name="Shubham Chandak" userId="b035a771-818a-454f-91f6-2deaedf67a50" providerId="ADAL" clId="{6AFDE2D9-AEBF-47B3-BCBF-26E5C27631E0}" dt="2018-06-03T18:13:16.800" v="4783" actId="6549"/>
        <pc:sldMkLst>
          <pc:docMk/>
          <pc:sldMk cId="1747001326" sldId="257"/>
        </pc:sldMkLst>
        <pc:spChg chg="mod">
          <ac:chgData name="Shubham Chandak" userId="b035a771-818a-454f-91f6-2deaedf67a50" providerId="ADAL" clId="{6AFDE2D9-AEBF-47B3-BCBF-26E5C27631E0}" dt="2018-06-03T16:02:15.863" v="81" actId="20577"/>
          <ac:spMkLst>
            <pc:docMk/>
            <pc:sldMk cId="1747001326" sldId="257"/>
            <ac:spMk id="2" creationId="{0E1B27F1-B784-4FDA-B478-3D71BBBC8331}"/>
          </ac:spMkLst>
        </pc:spChg>
        <pc:spChg chg="mod">
          <ac:chgData name="Shubham Chandak" userId="b035a771-818a-454f-91f6-2deaedf67a50" providerId="ADAL" clId="{6AFDE2D9-AEBF-47B3-BCBF-26E5C27631E0}" dt="2018-06-03T16:53:19.875" v="2330" actId="20577"/>
          <ac:spMkLst>
            <pc:docMk/>
            <pc:sldMk cId="1747001326" sldId="257"/>
            <ac:spMk id="3" creationId="{C7265E2F-0774-45F3-807E-F9B404F46819}"/>
          </ac:spMkLst>
        </pc:spChg>
        <pc:spChg chg="del">
          <ac:chgData name="Shubham Chandak" userId="b035a771-818a-454f-91f6-2deaedf67a50" providerId="ADAL" clId="{6AFDE2D9-AEBF-47B3-BCBF-26E5C27631E0}" dt="2018-06-03T16:43:14.948" v="1903" actId="478"/>
          <ac:spMkLst>
            <pc:docMk/>
            <pc:sldMk cId="1747001326" sldId="257"/>
            <ac:spMk id="4" creationId="{C0AB6EAA-698F-40CD-BB5A-68841C69C188}"/>
          </ac:spMkLst>
        </pc:spChg>
        <pc:spChg chg="add del mod">
          <ac:chgData name="Shubham Chandak" userId="b035a771-818a-454f-91f6-2deaedf67a50" providerId="ADAL" clId="{6AFDE2D9-AEBF-47B3-BCBF-26E5C27631E0}" dt="2018-06-03T18:13:16.800" v="4783" actId="6549"/>
          <ac:spMkLst>
            <pc:docMk/>
            <pc:sldMk cId="1747001326" sldId="257"/>
            <ac:spMk id="5" creationId="{B5A98564-645B-4C39-B7A6-BC4302175806}"/>
          </ac:spMkLst>
        </pc:spChg>
        <pc:spChg chg="add del mod">
          <ac:chgData name="Shubham Chandak" userId="b035a771-818a-454f-91f6-2deaedf67a50" providerId="ADAL" clId="{6AFDE2D9-AEBF-47B3-BCBF-26E5C27631E0}" dt="2018-06-03T16:45:01.756" v="1907" actId="767"/>
          <ac:spMkLst>
            <pc:docMk/>
            <pc:sldMk cId="1747001326" sldId="257"/>
            <ac:spMk id="6" creationId="{3A6C897B-A6CC-4F8E-8076-A2922E6F5EE1}"/>
          </ac:spMkLst>
        </pc:spChg>
      </pc:sldChg>
      <pc:sldChg chg="addSp delSp modSp add">
        <pc:chgData name="Shubham Chandak" userId="b035a771-818a-454f-91f6-2deaedf67a50" providerId="ADAL" clId="{6AFDE2D9-AEBF-47B3-BCBF-26E5C27631E0}" dt="2018-06-03T17:04:42.062" v="2711" actId="1036"/>
        <pc:sldMkLst>
          <pc:docMk/>
          <pc:sldMk cId="4002883110" sldId="258"/>
        </pc:sldMkLst>
        <pc:spChg chg="mod">
          <ac:chgData name="Shubham Chandak" userId="b035a771-818a-454f-91f6-2deaedf67a50" providerId="ADAL" clId="{6AFDE2D9-AEBF-47B3-BCBF-26E5C27631E0}" dt="2018-06-03T16:05:05.409" v="319" actId="20577"/>
          <ac:spMkLst>
            <pc:docMk/>
            <pc:sldMk cId="4002883110" sldId="258"/>
            <ac:spMk id="2" creationId="{9241A41C-4105-4A21-A3B6-D5CFFA0A7ABF}"/>
          </ac:spMkLst>
        </pc:spChg>
        <pc:spChg chg="del mod">
          <ac:chgData name="Shubham Chandak" userId="b035a771-818a-454f-91f6-2deaedf67a50" providerId="ADAL" clId="{6AFDE2D9-AEBF-47B3-BCBF-26E5C27631E0}" dt="2018-06-03T17:02:55.609" v="2628" actId="478"/>
          <ac:spMkLst>
            <pc:docMk/>
            <pc:sldMk cId="4002883110" sldId="258"/>
            <ac:spMk id="3" creationId="{9EF14D86-DF5E-41E2-A059-8B03691B61AD}"/>
          </ac:spMkLst>
        </pc:spChg>
        <pc:spChg chg="add mod">
          <ac:chgData name="Shubham Chandak" userId="b035a771-818a-454f-91f6-2deaedf67a50" providerId="ADAL" clId="{6AFDE2D9-AEBF-47B3-BCBF-26E5C27631E0}" dt="2018-06-03T17:04:42.062" v="2711" actId="1036"/>
          <ac:spMkLst>
            <pc:docMk/>
            <pc:sldMk cId="4002883110" sldId="258"/>
            <ac:spMk id="6" creationId="{4A25D1E5-033F-4842-87C9-C6E4A65390CC}"/>
          </ac:spMkLst>
        </pc:spChg>
        <pc:spChg chg="add mod">
          <ac:chgData name="Shubham Chandak" userId="b035a771-818a-454f-91f6-2deaedf67a50" providerId="ADAL" clId="{6AFDE2D9-AEBF-47B3-BCBF-26E5C27631E0}" dt="2018-06-03T17:04:42.062" v="2711" actId="1036"/>
          <ac:spMkLst>
            <pc:docMk/>
            <pc:sldMk cId="4002883110" sldId="258"/>
            <ac:spMk id="7" creationId="{0D8400D7-970D-4D3B-B159-534449680A01}"/>
          </ac:spMkLst>
        </pc:spChg>
        <pc:spChg chg="add mod">
          <ac:chgData name="Shubham Chandak" userId="b035a771-818a-454f-91f6-2deaedf67a50" providerId="ADAL" clId="{6AFDE2D9-AEBF-47B3-BCBF-26E5C27631E0}" dt="2018-06-03T17:04:42.062" v="2711" actId="1036"/>
          <ac:spMkLst>
            <pc:docMk/>
            <pc:sldMk cId="4002883110" sldId="258"/>
            <ac:spMk id="8" creationId="{7B56EADB-AEFD-470E-A87D-D8A7C7220278}"/>
          </ac:spMkLst>
        </pc:spChg>
        <pc:spChg chg="add mod">
          <ac:chgData name="Shubham Chandak" userId="b035a771-818a-454f-91f6-2deaedf67a50" providerId="ADAL" clId="{6AFDE2D9-AEBF-47B3-BCBF-26E5C27631E0}" dt="2018-06-03T17:04:42.062" v="2711" actId="1036"/>
          <ac:spMkLst>
            <pc:docMk/>
            <pc:sldMk cId="4002883110" sldId="258"/>
            <ac:spMk id="15" creationId="{FC797DCA-9CCE-4E0F-8776-B5609785B8BA}"/>
          </ac:spMkLst>
        </pc:spChg>
        <pc:spChg chg="add mod">
          <ac:chgData name="Shubham Chandak" userId="b035a771-818a-454f-91f6-2deaedf67a50" providerId="ADAL" clId="{6AFDE2D9-AEBF-47B3-BCBF-26E5C27631E0}" dt="2018-06-03T17:04:42.062" v="2711" actId="1036"/>
          <ac:spMkLst>
            <pc:docMk/>
            <pc:sldMk cId="4002883110" sldId="258"/>
            <ac:spMk id="21" creationId="{1896C0FA-1E1E-4628-97FD-DB93C37F49DB}"/>
          </ac:spMkLst>
        </pc:spChg>
        <pc:spChg chg="add del mod">
          <ac:chgData name="Shubham Chandak" userId="b035a771-818a-454f-91f6-2deaedf67a50" providerId="ADAL" clId="{6AFDE2D9-AEBF-47B3-BCBF-26E5C27631E0}" dt="2018-06-03T16:58:23.874" v="2455" actId="1036"/>
          <ac:spMkLst>
            <pc:docMk/>
            <pc:sldMk cId="4002883110" sldId="258"/>
            <ac:spMk id="22" creationId="{AE499563-B81A-4D6E-A915-6BB2436ECD2D}"/>
          </ac:spMkLst>
        </pc:spChg>
        <pc:spChg chg="add del mod">
          <ac:chgData name="Shubham Chandak" userId="b035a771-818a-454f-91f6-2deaedf67a50" providerId="ADAL" clId="{6AFDE2D9-AEBF-47B3-BCBF-26E5C27631E0}" dt="2018-06-03T16:58:23.874" v="2455" actId="1036"/>
          <ac:spMkLst>
            <pc:docMk/>
            <pc:sldMk cId="4002883110" sldId="258"/>
            <ac:spMk id="23" creationId="{762E21C5-3E92-481C-9513-ABE0F43FBDA0}"/>
          </ac:spMkLst>
        </pc:spChg>
        <pc:spChg chg="add mod">
          <ac:chgData name="Shubham Chandak" userId="b035a771-818a-454f-91f6-2deaedf67a50" providerId="ADAL" clId="{6AFDE2D9-AEBF-47B3-BCBF-26E5C27631E0}" dt="2018-06-03T17:04:42.062" v="2711" actId="1036"/>
          <ac:spMkLst>
            <pc:docMk/>
            <pc:sldMk cId="4002883110" sldId="258"/>
            <ac:spMk id="24" creationId="{00D6B891-ECB5-4716-A882-C15EC9CB51E8}"/>
          </ac:spMkLst>
        </pc:spChg>
        <pc:spChg chg="add mod">
          <ac:chgData name="Shubham Chandak" userId="b035a771-818a-454f-91f6-2deaedf67a50" providerId="ADAL" clId="{6AFDE2D9-AEBF-47B3-BCBF-26E5C27631E0}" dt="2018-06-03T17:04:42.062" v="2711" actId="1036"/>
          <ac:spMkLst>
            <pc:docMk/>
            <pc:sldMk cId="4002883110" sldId="258"/>
            <ac:spMk id="30" creationId="{7C923F27-4598-44DB-86EE-40B5BF71CAD1}"/>
          </ac:spMkLst>
        </pc:spChg>
        <pc:spChg chg="add mod">
          <ac:chgData name="Shubham Chandak" userId="b035a771-818a-454f-91f6-2deaedf67a50" providerId="ADAL" clId="{6AFDE2D9-AEBF-47B3-BCBF-26E5C27631E0}" dt="2018-06-03T17:04:42.062" v="2711" actId="1036"/>
          <ac:spMkLst>
            <pc:docMk/>
            <pc:sldMk cId="4002883110" sldId="258"/>
            <ac:spMk id="36" creationId="{96D061F0-D001-430B-B0B8-463824C46BB4}"/>
          </ac:spMkLst>
        </pc:spChg>
        <pc:spChg chg="add mod">
          <ac:chgData name="Shubham Chandak" userId="b035a771-818a-454f-91f6-2deaedf67a50" providerId="ADAL" clId="{6AFDE2D9-AEBF-47B3-BCBF-26E5C27631E0}" dt="2018-06-03T17:04:42.062" v="2711" actId="1036"/>
          <ac:spMkLst>
            <pc:docMk/>
            <pc:sldMk cId="4002883110" sldId="258"/>
            <ac:spMk id="37" creationId="{421A0CE5-A64F-4EE1-B253-6953A751EC29}"/>
          </ac:spMkLst>
        </pc:spChg>
        <pc:spChg chg="add mod">
          <ac:chgData name="Shubham Chandak" userId="b035a771-818a-454f-91f6-2deaedf67a50" providerId="ADAL" clId="{6AFDE2D9-AEBF-47B3-BCBF-26E5C27631E0}" dt="2018-06-03T17:04:42.062" v="2711" actId="1036"/>
          <ac:spMkLst>
            <pc:docMk/>
            <pc:sldMk cId="4002883110" sldId="258"/>
            <ac:spMk id="38" creationId="{C6DCCC00-A511-4708-B118-3B27F72575A8}"/>
          </ac:spMkLst>
        </pc:spChg>
        <pc:spChg chg="add mod">
          <ac:chgData name="Shubham Chandak" userId="b035a771-818a-454f-91f6-2deaedf67a50" providerId="ADAL" clId="{6AFDE2D9-AEBF-47B3-BCBF-26E5C27631E0}" dt="2018-06-03T17:04:42.062" v="2711" actId="1036"/>
          <ac:spMkLst>
            <pc:docMk/>
            <pc:sldMk cId="4002883110" sldId="258"/>
            <ac:spMk id="39" creationId="{B59AD80B-670A-45EB-BF10-894D5D9B9E0C}"/>
          </ac:spMkLst>
        </pc:spChg>
        <pc:spChg chg="add mod">
          <ac:chgData name="Shubham Chandak" userId="b035a771-818a-454f-91f6-2deaedf67a50" providerId="ADAL" clId="{6AFDE2D9-AEBF-47B3-BCBF-26E5C27631E0}" dt="2018-06-03T17:04:42.062" v="2711" actId="1036"/>
          <ac:spMkLst>
            <pc:docMk/>
            <pc:sldMk cId="4002883110" sldId="258"/>
            <ac:spMk id="43" creationId="{4CDFA1D5-3C4B-4FDB-A045-805854C8AF86}"/>
          </ac:spMkLst>
        </pc:spChg>
        <pc:spChg chg="add mod">
          <ac:chgData name="Shubham Chandak" userId="b035a771-818a-454f-91f6-2deaedf67a50" providerId="ADAL" clId="{6AFDE2D9-AEBF-47B3-BCBF-26E5C27631E0}" dt="2018-06-03T17:04:42.062" v="2711" actId="1036"/>
          <ac:spMkLst>
            <pc:docMk/>
            <pc:sldMk cId="4002883110" sldId="258"/>
            <ac:spMk id="45" creationId="{2BD2E45D-F441-49D3-99C0-F50E4EE8EBC2}"/>
          </ac:spMkLst>
        </pc:spChg>
        <pc:cxnChg chg="add mod">
          <ac:chgData name="Shubham Chandak" userId="b035a771-818a-454f-91f6-2deaedf67a50" providerId="ADAL" clId="{6AFDE2D9-AEBF-47B3-BCBF-26E5C27631E0}" dt="2018-06-03T17:04:42.062" v="2711" actId="1036"/>
          <ac:cxnSpMkLst>
            <pc:docMk/>
            <pc:sldMk cId="4002883110" sldId="258"/>
            <ac:cxnSpMk id="5" creationId="{0F431B70-5717-495F-BEF7-504C95C16526}"/>
          </ac:cxnSpMkLst>
        </pc:cxnChg>
        <pc:cxnChg chg="add mod">
          <ac:chgData name="Shubham Chandak" userId="b035a771-818a-454f-91f6-2deaedf67a50" providerId="ADAL" clId="{6AFDE2D9-AEBF-47B3-BCBF-26E5C27631E0}" dt="2018-06-03T17:04:42.062" v="2711" actId="1036"/>
          <ac:cxnSpMkLst>
            <pc:docMk/>
            <pc:sldMk cId="4002883110" sldId="258"/>
            <ac:cxnSpMk id="10" creationId="{DB816C4D-9DC6-4966-98A5-D5F419AFB1FF}"/>
          </ac:cxnSpMkLst>
        </pc:cxnChg>
        <pc:cxnChg chg="add mod">
          <ac:chgData name="Shubham Chandak" userId="b035a771-818a-454f-91f6-2deaedf67a50" providerId="ADAL" clId="{6AFDE2D9-AEBF-47B3-BCBF-26E5C27631E0}" dt="2018-06-03T17:04:42.062" v="2711" actId="1036"/>
          <ac:cxnSpMkLst>
            <pc:docMk/>
            <pc:sldMk cId="4002883110" sldId="258"/>
            <ac:cxnSpMk id="11" creationId="{89A1A066-0A51-4E2A-AFEF-B0704E9371D6}"/>
          </ac:cxnSpMkLst>
        </pc:cxnChg>
        <pc:cxnChg chg="add mod">
          <ac:chgData name="Shubham Chandak" userId="b035a771-818a-454f-91f6-2deaedf67a50" providerId="ADAL" clId="{6AFDE2D9-AEBF-47B3-BCBF-26E5C27631E0}" dt="2018-06-03T17:04:42.062" v="2711" actId="1036"/>
          <ac:cxnSpMkLst>
            <pc:docMk/>
            <pc:sldMk cId="4002883110" sldId="258"/>
            <ac:cxnSpMk id="12" creationId="{D0C0BBEE-355D-4DE0-8552-5EF6F0E4157C}"/>
          </ac:cxnSpMkLst>
        </pc:cxnChg>
        <pc:cxnChg chg="add mod">
          <ac:chgData name="Shubham Chandak" userId="b035a771-818a-454f-91f6-2deaedf67a50" providerId="ADAL" clId="{6AFDE2D9-AEBF-47B3-BCBF-26E5C27631E0}" dt="2018-06-03T17:04:42.062" v="2711" actId="1036"/>
          <ac:cxnSpMkLst>
            <pc:docMk/>
            <pc:sldMk cId="4002883110" sldId="258"/>
            <ac:cxnSpMk id="13" creationId="{60E09485-6C6E-41F2-96E8-FB2ED85611E3}"/>
          </ac:cxnSpMkLst>
        </pc:cxnChg>
        <pc:cxnChg chg="add mod">
          <ac:chgData name="Shubham Chandak" userId="b035a771-818a-454f-91f6-2deaedf67a50" providerId="ADAL" clId="{6AFDE2D9-AEBF-47B3-BCBF-26E5C27631E0}" dt="2018-06-03T17:04:42.062" v="2711" actId="1036"/>
          <ac:cxnSpMkLst>
            <pc:docMk/>
            <pc:sldMk cId="4002883110" sldId="258"/>
            <ac:cxnSpMk id="14" creationId="{47AFF978-8838-47B4-8B08-F89E84A7800E}"/>
          </ac:cxnSpMkLst>
        </pc:cxnChg>
        <pc:cxnChg chg="add mod">
          <ac:chgData name="Shubham Chandak" userId="b035a771-818a-454f-91f6-2deaedf67a50" providerId="ADAL" clId="{6AFDE2D9-AEBF-47B3-BCBF-26E5C27631E0}" dt="2018-06-03T17:04:42.062" v="2711" actId="1036"/>
          <ac:cxnSpMkLst>
            <pc:docMk/>
            <pc:sldMk cId="4002883110" sldId="258"/>
            <ac:cxnSpMk id="16" creationId="{1623B47F-C5E2-4B4D-AF80-06DE5738C6D5}"/>
          </ac:cxnSpMkLst>
        </pc:cxnChg>
        <pc:cxnChg chg="add mod">
          <ac:chgData name="Shubham Chandak" userId="b035a771-818a-454f-91f6-2deaedf67a50" providerId="ADAL" clId="{6AFDE2D9-AEBF-47B3-BCBF-26E5C27631E0}" dt="2018-06-03T17:04:42.062" v="2711" actId="1036"/>
          <ac:cxnSpMkLst>
            <pc:docMk/>
            <pc:sldMk cId="4002883110" sldId="258"/>
            <ac:cxnSpMk id="17" creationId="{74EE9FED-E625-40D3-8291-9DE0A35BE260}"/>
          </ac:cxnSpMkLst>
        </pc:cxnChg>
        <pc:cxnChg chg="add mod">
          <ac:chgData name="Shubham Chandak" userId="b035a771-818a-454f-91f6-2deaedf67a50" providerId="ADAL" clId="{6AFDE2D9-AEBF-47B3-BCBF-26E5C27631E0}" dt="2018-06-03T17:04:42.062" v="2711" actId="1036"/>
          <ac:cxnSpMkLst>
            <pc:docMk/>
            <pc:sldMk cId="4002883110" sldId="258"/>
            <ac:cxnSpMk id="18" creationId="{9DC4750A-D73C-4920-A89B-DC85E4164023}"/>
          </ac:cxnSpMkLst>
        </pc:cxnChg>
        <pc:cxnChg chg="add mod">
          <ac:chgData name="Shubham Chandak" userId="b035a771-818a-454f-91f6-2deaedf67a50" providerId="ADAL" clId="{6AFDE2D9-AEBF-47B3-BCBF-26E5C27631E0}" dt="2018-06-03T17:04:42.062" v="2711" actId="1036"/>
          <ac:cxnSpMkLst>
            <pc:docMk/>
            <pc:sldMk cId="4002883110" sldId="258"/>
            <ac:cxnSpMk id="19" creationId="{ECB7C0E8-DAB2-4186-A8FA-8463BB5109A0}"/>
          </ac:cxnSpMkLst>
        </pc:cxnChg>
        <pc:cxnChg chg="add del">
          <ac:chgData name="Shubham Chandak" userId="b035a771-818a-454f-91f6-2deaedf67a50" providerId="ADAL" clId="{6AFDE2D9-AEBF-47B3-BCBF-26E5C27631E0}" dt="2018-06-03T16:57:55.202" v="2442" actId="1036"/>
          <ac:cxnSpMkLst>
            <pc:docMk/>
            <pc:sldMk cId="4002883110" sldId="258"/>
            <ac:cxnSpMk id="20" creationId="{9006A8AE-5C3A-4401-A7A8-194A6DA07982}"/>
          </ac:cxnSpMkLst>
        </pc:cxnChg>
        <pc:cxnChg chg="add mod">
          <ac:chgData name="Shubham Chandak" userId="b035a771-818a-454f-91f6-2deaedf67a50" providerId="ADAL" clId="{6AFDE2D9-AEBF-47B3-BCBF-26E5C27631E0}" dt="2018-06-03T17:04:42.062" v="2711" actId="1036"/>
          <ac:cxnSpMkLst>
            <pc:docMk/>
            <pc:sldMk cId="4002883110" sldId="258"/>
            <ac:cxnSpMk id="25" creationId="{3C76B620-E02F-4498-B5EA-8BED3E9D3AFC}"/>
          </ac:cxnSpMkLst>
        </pc:cxnChg>
        <pc:cxnChg chg="add mod">
          <ac:chgData name="Shubham Chandak" userId="b035a771-818a-454f-91f6-2deaedf67a50" providerId="ADAL" clId="{6AFDE2D9-AEBF-47B3-BCBF-26E5C27631E0}" dt="2018-06-03T17:04:42.062" v="2711" actId="1036"/>
          <ac:cxnSpMkLst>
            <pc:docMk/>
            <pc:sldMk cId="4002883110" sldId="258"/>
            <ac:cxnSpMk id="26" creationId="{E2CD8FD9-7AB7-4316-B880-C6BAD8B6DA88}"/>
          </ac:cxnSpMkLst>
        </pc:cxnChg>
        <pc:cxnChg chg="add mod">
          <ac:chgData name="Shubham Chandak" userId="b035a771-818a-454f-91f6-2deaedf67a50" providerId="ADAL" clId="{6AFDE2D9-AEBF-47B3-BCBF-26E5C27631E0}" dt="2018-06-03T17:04:42.062" v="2711" actId="1036"/>
          <ac:cxnSpMkLst>
            <pc:docMk/>
            <pc:sldMk cId="4002883110" sldId="258"/>
            <ac:cxnSpMk id="27" creationId="{5C17D0D0-76B1-42F9-BABE-2C23D2AD7F19}"/>
          </ac:cxnSpMkLst>
        </pc:cxnChg>
        <pc:cxnChg chg="add mod">
          <ac:chgData name="Shubham Chandak" userId="b035a771-818a-454f-91f6-2deaedf67a50" providerId="ADAL" clId="{6AFDE2D9-AEBF-47B3-BCBF-26E5C27631E0}" dt="2018-06-03T17:04:42.062" v="2711" actId="1036"/>
          <ac:cxnSpMkLst>
            <pc:docMk/>
            <pc:sldMk cId="4002883110" sldId="258"/>
            <ac:cxnSpMk id="28" creationId="{37D0A75C-62AC-4640-BBE5-8AC7735A4DFB}"/>
          </ac:cxnSpMkLst>
        </pc:cxnChg>
        <pc:cxnChg chg="add mod">
          <ac:chgData name="Shubham Chandak" userId="b035a771-818a-454f-91f6-2deaedf67a50" providerId="ADAL" clId="{6AFDE2D9-AEBF-47B3-BCBF-26E5C27631E0}" dt="2018-06-03T17:04:42.062" v="2711" actId="1036"/>
          <ac:cxnSpMkLst>
            <pc:docMk/>
            <pc:sldMk cId="4002883110" sldId="258"/>
            <ac:cxnSpMk id="29" creationId="{3A908174-0BDB-493D-87FB-DE817B8723F4}"/>
          </ac:cxnSpMkLst>
        </pc:cxnChg>
        <pc:cxnChg chg="add mod">
          <ac:chgData name="Shubham Chandak" userId="b035a771-818a-454f-91f6-2deaedf67a50" providerId="ADAL" clId="{6AFDE2D9-AEBF-47B3-BCBF-26E5C27631E0}" dt="2018-06-03T17:04:42.062" v="2711" actId="1036"/>
          <ac:cxnSpMkLst>
            <pc:docMk/>
            <pc:sldMk cId="4002883110" sldId="258"/>
            <ac:cxnSpMk id="31" creationId="{2A6DF257-5656-42EA-BF4B-B309D3A10426}"/>
          </ac:cxnSpMkLst>
        </pc:cxnChg>
        <pc:cxnChg chg="add mod">
          <ac:chgData name="Shubham Chandak" userId="b035a771-818a-454f-91f6-2deaedf67a50" providerId="ADAL" clId="{6AFDE2D9-AEBF-47B3-BCBF-26E5C27631E0}" dt="2018-06-03T17:04:42.062" v="2711" actId="1036"/>
          <ac:cxnSpMkLst>
            <pc:docMk/>
            <pc:sldMk cId="4002883110" sldId="258"/>
            <ac:cxnSpMk id="32" creationId="{BF59F669-4307-4080-B6BD-445CD2BFA231}"/>
          </ac:cxnSpMkLst>
        </pc:cxnChg>
        <pc:cxnChg chg="add del mod">
          <ac:chgData name="Shubham Chandak" userId="b035a771-818a-454f-91f6-2deaedf67a50" providerId="ADAL" clId="{6AFDE2D9-AEBF-47B3-BCBF-26E5C27631E0}" dt="2018-06-03T16:58:51.536" v="2458" actId="478"/>
          <ac:cxnSpMkLst>
            <pc:docMk/>
            <pc:sldMk cId="4002883110" sldId="258"/>
            <ac:cxnSpMk id="33" creationId="{83C8974B-74C3-46C7-B9D8-BD21AA655AF6}"/>
          </ac:cxnSpMkLst>
        </pc:cxnChg>
        <pc:cxnChg chg="add mod">
          <ac:chgData name="Shubham Chandak" userId="b035a771-818a-454f-91f6-2deaedf67a50" providerId="ADAL" clId="{6AFDE2D9-AEBF-47B3-BCBF-26E5C27631E0}" dt="2018-06-03T17:04:42.062" v="2711" actId="1036"/>
          <ac:cxnSpMkLst>
            <pc:docMk/>
            <pc:sldMk cId="4002883110" sldId="258"/>
            <ac:cxnSpMk id="34" creationId="{D55F264E-CC32-42F0-AC88-2B9673A05D10}"/>
          </ac:cxnSpMkLst>
        </pc:cxnChg>
        <pc:cxnChg chg="add mod">
          <ac:chgData name="Shubham Chandak" userId="b035a771-818a-454f-91f6-2deaedf67a50" providerId="ADAL" clId="{6AFDE2D9-AEBF-47B3-BCBF-26E5C27631E0}" dt="2018-06-03T17:04:42.062" v="2711" actId="1036"/>
          <ac:cxnSpMkLst>
            <pc:docMk/>
            <pc:sldMk cId="4002883110" sldId="258"/>
            <ac:cxnSpMk id="35" creationId="{28A09AB8-4336-4875-B4CF-84B6E39808DA}"/>
          </ac:cxnSpMkLst>
        </pc:cxnChg>
        <pc:cxnChg chg="add mod">
          <ac:chgData name="Shubham Chandak" userId="b035a771-818a-454f-91f6-2deaedf67a50" providerId="ADAL" clId="{6AFDE2D9-AEBF-47B3-BCBF-26E5C27631E0}" dt="2018-06-03T17:04:42.062" v="2711" actId="1036"/>
          <ac:cxnSpMkLst>
            <pc:docMk/>
            <pc:sldMk cId="4002883110" sldId="258"/>
            <ac:cxnSpMk id="44" creationId="{1B61A116-401E-41C6-808F-EB4F791A5922}"/>
          </ac:cxnSpMkLst>
        </pc:cxnChg>
      </pc:sldChg>
      <pc:sldChg chg="modSp add">
        <pc:chgData name="Shubham Chandak" userId="b035a771-818a-454f-91f6-2deaedf67a50" providerId="ADAL" clId="{6AFDE2D9-AEBF-47B3-BCBF-26E5C27631E0}" dt="2018-06-03T17:19:07.372" v="3388" actId="20577"/>
        <pc:sldMkLst>
          <pc:docMk/>
          <pc:sldMk cId="1897186677" sldId="259"/>
        </pc:sldMkLst>
        <pc:spChg chg="mod">
          <ac:chgData name="Shubham Chandak" userId="b035a771-818a-454f-91f6-2deaedf67a50" providerId="ADAL" clId="{6AFDE2D9-AEBF-47B3-BCBF-26E5C27631E0}" dt="2018-06-03T16:05:10.247" v="322" actId="20577"/>
          <ac:spMkLst>
            <pc:docMk/>
            <pc:sldMk cId="1897186677" sldId="259"/>
            <ac:spMk id="2" creationId="{F402CC05-923C-4931-82F8-C760290EA369}"/>
          </ac:spMkLst>
        </pc:spChg>
        <pc:spChg chg="mod">
          <ac:chgData name="Shubham Chandak" userId="b035a771-818a-454f-91f6-2deaedf67a50" providerId="ADAL" clId="{6AFDE2D9-AEBF-47B3-BCBF-26E5C27631E0}" dt="2018-06-03T17:19:07.372" v="3388" actId="20577"/>
          <ac:spMkLst>
            <pc:docMk/>
            <pc:sldMk cId="1897186677" sldId="259"/>
            <ac:spMk id="3" creationId="{BA5AEDCE-7CBE-403A-BBA8-9E527850FD3E}"/>
          </ac:spMkLst>
        </pc:spChg>
      </pc:sldChg>
      <pc:sldChg chg="modSp add">
        <pc:chgData name="Shubham Chandak" userId="b035a771-818a-454f-91f6-2deaedf67a50" providerId="ADAL" clId="{6AFDE2D9-AEBF-47B3-BCBF-26E5C27631E0}" dt="2018-06-03T17:39:20.216" v="4247" actId="20577"/>
        <pc:sldMkLst>
          <pc:docMk/>
          <pc:sldMk cId="1783626649" sldId="260"/>
        </pc:sldMkLst>
        <pc:spChg chg="mod">
          <ac:chgData name="Shubham Chandak" userId="b035a771-818a-454f-91f6-2deaedf67a50" providerId="ADAL" clId="{6AFDE2D9-AEBF-47B3-BCBF-26E5C27631E0}" dt="2018-06-03T17:22:08.139" v="3548" actId="20577"/>
          <ac:spMkLst>
            <pc:docMk/>
            <pc:sldMk cId="1783626649" sldId="260"/>
            <ac:spMk id="2" creationId="{EFAA74AB-CA1B-4347-BC19-03105B16C114}"/>
          </ac:spMkLst>
        </pc:spChg>
        <pc:spChg chg="mod">
          <ac:chgData name="Shubham Chandak" userId="b035a771-818a-454f-91f6-2deaedf67a50" providerId="ADAL" clId="{6AFDE2D9-AEBF-47B3-BCBF-26E5C27631E0}" dt="2018-06-03T17:39:20.216" v="4247" actId="20577"/>
          <ac:spMkLst>
            <pc:docMk/>
            <pc:sldMk cId="1783626649" sldId="260"/>
            <ac:spMk id="3" creationId="{9CAC7FE8-967C-467A-8CC9-C78609AC39F8}"/>
          </ac:spMkLst>
        </pc:spChg>
      </pc:sldChg>
      <pc:sldChg chg="addSp delSp modSp add">
        <pc:chgData name="Shubham Chandak" userId="b035a771-818a-454f-91f6-2deaedf67a50" providerId="ADAL" clId="{6AFDE2D9-AEBF-47B3-BCBF-26E5C27631E0}" dt="2018-06-03T23:01:06.728" v="5759" actId="1076"/>
        <pc:sldMkLst>
          <pc:docMk/>
          <pc:sldMk cId="2995135167" sldId="261"/>
        </pc:sldMkLst>
        <pc:spChg chg="mod">
          <ac:chgData name="Shubham Chandak" userId="b035a771-818a-454f-91f6-2deaedf67a50" providerId="ADAL" clId="{6AFDE2D9-AEBF-47B3-BCBF-26E5C27631E0}" dt="2018-06-03T18:03:16.780" v="4319" actId="20577"/>
          <ac:spMkLst>
            <pc:docMk/>
            <pc:sldMk cId="2995135167" sldId="261"/>
            <ac:spMk id="2" creationId="{4B27977F-8734-4A57-B2D9-1E0BDE0B88F8}"/>
          </ac:spMkLst>
        </pc:spChg>
        <pc:spChg chg="mod">
          <ac:chgData name="Shubham Chandak" userId="b035a771-818a-454f-91f6-2deaedf67a50" providerId="ADAL" clId="{6AFDE2D9-AEBF-47B3-BCBF-26E5C27631E0}" dt="2018-06-03T18:20:21.949" v="5067" actId="20577"/>
          <ac:spMkLst>
            <pc:docMk/>
            <pc:sldMk cId="2995135167" sldId="261"/>
            <ac:spMk id="3" creationId="{4C18BC10-1AF7-4EE4-ACC4-892A53135395}"/>
          </ac:spMkLst>
        </pc:spChg>
        <pc:spChg chg="mod">
          <ac:chgData name="Shubham Chandak" userId="b035a771-818a-454f-91f6-2deaedf67a50" providerId="ADAL" clId="{6AFDE2D9-AEBF-47B3-BCBF-26E5C27631E0}" dt="2018-06-03T18:12:52.003" v="4741" actId="14100"/>
          <ac:spMkLst>
            <pc:docMk/>
            <pc:sldMk cId="2995135167" sldId="261"/>
            <ac:spMk id="4" creationId="{97243C4B-46D5-4163-AD5C-49858A4413BC}"/>
          </ac:spMkLst>
        </pc:spChg>
        <pc:spChg chg="add mod">
          <ac:chgData name="Shubham Chandak" userId="b035a771-818a-454f-91f6-2deaedf67a50" providerId="ADAL" clId="{6AFDE2D9-AEBF-47B3-BCBF-26E5C27631E0}" dt="2018-06-03T18:20:12.679" v="5059" actId="1035"/>
          <ac:spMkLst>
            <pc:docMk/>
            <pc:sldMk cId="2995135167" sldId="261"/>
            <ac:spMk id="7" creationId="{234DAB80-144C-4F00-B010-A2A2725D50B9}"/>
          </ac:spMkLst>
        </pc:spChg>
        <pc:spChg chg="add mod">
          <ac:chgData name="Shubham Chandak" userId="b035a771-818a-454f-91f6-2deaedf67a50" providerId="ADAL" clId="{6AFDE2D9-AEBF-47B3-BCBF-26E5C27631E0}" dt="2018-06-03T18:20:12.679" v="5059" actId="1035"/>
          <ac:spMkLst>
            <pc:docMk/>
            <pc:sldMk cId="2995135167" sldId="261"/>
            <ac:spMk id="22" creationId="{30C6D979-B0BD-4687-8C69-D62FE60A5D03}"/>
          </ac:spMkLst>
        </pc:spChg>
        <pc:spChg chg="add mod">
          <ac:chgData name="Shubham Chandak" userId="b035a771-818a-454f-91f6-2deaedf67a50" providerId="ADAL" clId="{6AFDE2D9-AEBF-47B3-BCBF-26E5C27631E0}" dt="2018-06-03T18:20:12.679" v="5059" actId="1035"/>
          <ac:spMkLst>
            <pc:docMk/>
            <pc:sldMk cId="2995135167" sldId="261"/>
            <ac:spMk id="31" creationId="{074BCB9B-94AF-4335-AF9B-9D314D29F515}"/>
          </ac:spMkLst>
        </pc:spChg>
        <pc:spChg chg="add mod">
          <ac:chgData name="Shubham Chandak" userId="b035a771-818a-454f-91f6-2deaedf67a50" providerId="ADAL" clId="{6AFDE2D9-AEBF-47B3-BCBF-26E5C27631E0}" dt="2018-06-03T23:01:06.728" v="5759" actId="1076"/>
          <ac:spMkLst>
            <pc:docMk/>
            <pc:sldMk cId="2995135167" sldId="261"/>
            <ac:spMk id="48" creationId="{3DC87F65-AFD8-48E4-BB22-CC753EB03626}"/>
          </ac:spMkLst>
        </pc:spChg>
        <pc:cxnChg chg="add mod">
          <ac:chgData name="Shubham Chandak" userId="b035a771-818a-454f-91f6-2deaedf67a50" providerId="ADAL" clId="{6AFDE2D9-AEBF-47B3-BCBF-26E5C27631E0}" dt="2018-06-03T18:20:12.679" v="5059" actId="1035"/>
          <ac:cxnSpMkLst>
            <pc:docMk/>
            <pc:sldMk cId="2995135167" sldId="261"/>
            <ac:cxnSpMk id="6" creationId="{CA208250-4156-4340-99B7-2ED826419FDA}"/>
          </ac:cxnSpMkLst>
        </pc:cxnChg>
        <pc:cxnChg chg="add mod">
          <ac:chgData name="Shubham Chandak" userId="b035a771-818a-454f-91f6-2deaedf67a50" providerId="ADAL" clId="{6AFDE2D9-AEBF-47B3-BCBF-26E5C27631E0}" dt="2018-06-03T18:20:12.679" v="5059" actId="1035"/>
          <ac:cxnSpMkLst>
            <pc:docMk/>
            <pc:sldMk cId="2995135167" sldId="261"/>
            <ac:cxnSpMk id="9" creationId="{B48A713B-6208-4ED6-B31E-8A724ECD2CE8}"/>
          </ac:cxnSpMkLst>
        </pc:cxnChg>
        <pc:cxnChg chg="add mod">
          <ac:chgData name="Shubham Chandak" userId="b035a771-818a-454f-91f6-2deaedf67a50" providerId="ADAL" clId="{6AFDE2D9-AEBF-47B3-BCBF-26E5C27631E0}" dt="2018-06-03T18:20:12.679" v="5059" actId="1035"/>
          <ac:cxnSpMkLst>
            <pc:docMk/>
            <pc:sldMk cId="2995135167" sldId="261"/>
            <ac:cxnSpMk id="10" creationId="{7FFAACD4-8445-468E-88A4-22A26A84B0F1}"/>
          </ac:cxnSpMkLst>
        </pc:cxnChg>
        <pc:cxnChg chg="add mod">
          <ac:chgData name="Shubham Chandak" userId="b035a771-818a-454f-91f6-2deaedf67a50" providerId="ADAL" clId="{6AFDE2D9-AEBF-47B3-BCBF-26E5C27631E0}" dt="2018-06-03T18:20:12.679" v="5059" actId="1035"/>
          <ac:cxnSpMkLst>
            <pc:docMk/>
            <pc:sldMk cId="2995135167" sldId="261"/>
            <ac:cxnSpMk id="11" creationId="{5015B0AA-494E-4BE7-A5B0-4A9EB4459C58}"/>
          </ac:cxnSpMkLst>
        </pc:cxnChg>
        <pc:cxnChg chg="add mod">
          <ac:chgData name="Shubham Chandak" userId="b035a771-818a-454f-91f6-2deaedf67a50" providerId="ADAL" clId="{6AFDE2D9-AEBF-47B3-BCBF-26E5C27631E0}" dt="2018-06-03T18:20:12.679" v="5059" actId="1035"/>
          <ac:cxnSpMkLst>
            <pc:docMk/>
            <pc:sldMk cId="2995135167" sldId="261"/>
            <ac:cxnSpMk id="12" creationId="{5D491932-E3DF-4245-BD65-B00DF835302E}"/>
          </ac:cxnSpMkLst>
        </pc:cxnChg>
        <pc:cxnChg chg="add mod">
          <ac:chgData name="Shubham Chandak" userId="b035a771-818a-454f-91f6-2deaedf67a50" providerId="ADAL" clId="{6AFDE2D9-AEBF-47B3-BCBF-26E5C27631E0}" dt="2018-06-03T18:20:12.679" v="5059" actId="1035"/>
          <ac:cxnSpMkLst>
            <pc:docMk/>
            <pc:sldMk cId="2995135167" sldId="261"/>
            <ac:cxnSpMk id="14" creationId="{95E35832-9428-484B-BFDE-F797C70A9ED9}"/>
          </ac:cxnSpMkLst>
        </pc:cxnChg>
        <pc:cxnChg chg="add mod">
          <ac:chgData name="Shubham Chandak" userId="b035a771-818a-454f-91f6-2deaedf67a50" providerId="ADAL" clId="{6AFDE2D9-AEBF-47B3-BCBF-26E5C27631E0}" dt="2018-06-03T18:20:12.679" v="5059" actId="1035"/>
          <ac:cxnSpMkLst>
            <pc:docMk/>
            <pc:sldMk cId="2995135167" sldId="261"/>
            <ac:cxnSpMk id="17" creationId="{E8D40621-7700-4366-9DAB-64AEE94989DC}"/>
          </ac:cxnSpMkLst>
        </pc:cxnChg>
        <pc:cxnChg chg="add mod">
          <ac:chgData name="Shubham Chandak" userId="b035a771-818a-454f-91f6-2deaedf67a50" providerId="ADAL" clId="{6AFDE2D9-AEBF-47B3-BCBF-26E5C27631E0}" dt="2018-06-03T18:20:12.679" v="5059" actId="1035"/>
          <ac:cxnSpMkLst>
            <pc:docMk/>
            <pc:sldMk cId="2995135167" sldId="261"/>
            <ac:cxnSpMk id="18" creationId="{EE76F47C-FEB4-47ED-8FB2-CD43C73C3E9B}"/>
          </ac:cxnSpMkLst>
        </pc:cxnChg>
        <pc:cxnChg chg="add mod">
          <ac:chgData name="Shubham Chandak" userId="b035a771-818a-454f-91f6-2deaedf67a50" providerId="ADAL" clId="{6AFDE2D9-AEBF-47B3-BCBF-26E5C27631E0}" dt="2018-06-03T18:20:12.679" v="5059" actId="1035"/>
          <ac:cxnSpMkLst>
            <pc:docMk/>
            <pc:sldMk cId="2995135167" sldId="261"/>
            <ac:cxnSpMk id="19" creationId="{BEB36171-3D5F-4BEC-8C2B-3C5227ABB900}"/>
          </ac:cxnSpMkLst>
        </pc:cxnChg>
        <pc:cxnChg chg="add mod">
          <ac:chgData name="Shubham Chandak" userId="b035a771-818a-454f-91f6-2deaedf67a50" providerId="ADAL" clId="{6AFDE2D9-AEBF-47B3-BCBF-26E5C27631E0}" dt="2018-06-03T18:20:12.679" v="5059" actId="1035"/>
          <ac:cxnSpMkLst>
            <pc:docMk/>
            <pc:sldMk cId="2995135167" sldId="261"/>
            <ac:cxnSpMk id="20" creationId="{1CDD7537-483E-4447-A7C3-7288AAFC5883}"/>
          </ac:cxnSpMkLst>
        </pc:cxnChg>
        <pc:cxnChg chg="add del">
          <ac:chgData name="Shubham Chandak" userId="b035a771-818a-454f-91f6-2deaedf67a50" providerId="ADAL" clId="{6AFDE2D9-AEBF-47B3-BCBF-26E5C27631E0}" dt="2018-06-03T18:16:31.708" v="4869" actId="478"/>
          <ac:cxnSpMkLst>
            <pc:docMk/>
            <pc:sldMk cId="2995135167" sldId="261"/>
            <ac:cxnSpMk id="21" creationId="{D976D527-0579-432E-BA4F-0C351BF0F1D9}"/>
          </ac:cxnSpMkLst>
        </pc:cxnChg>
        <pc:cxnChg chg="add mod">
          <ac:chgData name="Shubham Chandak" userId="b035a771-818a-454f-91f6-2deaedf67a50" providerId="ADAL" clId="{6AFDE2D9-AEBF-47B3-BCBF-26E5C27631E0}" dt="2018-06-03T18:20:12.679" v="5059" actId="1035"/>
          <ac:cxnSpMkLst>
            <pc:docMk/>
            <pc:sldMk cId="2995135167" sldId="261"/>
            <ac:cxnSpMk id="23" creationId="{73198CD8-39A1-4BCA-8170-091A614DF22E}"/>
          </ac:cxnSpMkLst>
        </pc:cxnChg>
        <pc:cxnChg chg="add mod">
          <ac:chgData name="Shubham Chandak" userId="b035a771-818a-454f-91f6-2deaedf67a50" providerId="ADAL" clId="{6AFDE2D9-AEBF-47B3-BCBF-26E5C27631E0}" dt="2018-06-03T18:20:12.679" v="5059" actId="1035"/>
          <ac:cxnSpMkLst>
            <pc:docMk/>
            <pc:sldMk cId="2995135167" sldId="261"/>
            <ac:cxnSpMk id="24" creationId="{22866A99-ED67-4F18-8745-CE0D87AEF047}"/>
          </ac:cxnSpMkLst>
        </pc:cxnChg>
        <pc:cxnChg chg="add mod">
          <ac:chgData name="Shubham Chandak" userId="b035a771-818a-454f-91f6-2deaedf67a50" providerId="ADAL" clId="{6AFDE2D9-AEBF-47B3-BCBF-26E5C27631E0}" dt="2018-06-03T18:20:12.679" v="5059" actId="1035"/>
          <ac:cxnSpMkLst>
            <pc:docMk/>
            <pc:sldMk cId="2995135167" sldId="261"/>
            <ac:cxnSpMk id="25" creationId="{7752543D-D5AF-48AA-B589-B56B8FF7FA0F}"/>
          </ac:cxnSpMkLst>
        </pc:cxnChg>
        <pc:cxnChg chg="add mod">
          <ac:chgData name="Shubham Chandak" userId="b035a771-818a-454f-91f6-2deaedf67a50" providerId="ADAL" clId="{6AFDE2D9-AEBF-47B3-BCBF-26E5C27631E0}" dt="2018-06-03T18:20:12.679" v="5059" actId="1035"/>
          <ac:cxnSpMkLst>
            <pc:docMk/>
            <pc:sldMk cId="2995135167" sldId="261"/>
            <ac:cxnSpMk id="26" creationId="{FBB37B4E-127A-4BA6-9FBC-558567EF42AE}"/>
          </ac:cxnSpMkLst>
        </pc:cxnChg>
        <pc:cxnChg chg="add mod">
          <ac:chgData name="Shubham Chandak" userId="b035a771-818a-454f-91f6-2deaedf67a50" providerId="ADAL" clId="{6AFDE2D9-AEBF-47B3-BCBF-26E5C27631E0}" dt="2018-06-03T18:20:12.679" v="5059" actId="1035"/>
          <ac:cxnSpMkLst>
            <pc:docMk/>
            <pc:sldMk cId="2995135167" sldId="261"/>
            <ac:cxnSpMk id="27" creationId="{A47D82DC-E529-4B63-9CD6-0768DD9DD775}"/>
          </ac:cxnSpMkLst>
        </pc:cxnChg>
        <pc:cxnChg chg="add mod">
          <ac:chgData name="Shubham Chandak" userId="b035a771-818a-454f-91f6-2deaedf67a50" providerId="ADAL" clId="{6AFDE2D9-AEBF-47B3-BCBF-26E5C27631E0}" dt="2018-06-03T18:20:12.679" v="5059" actId="1035"/>
          <ac:cxnSpMkLst>
            <pc:docMk/>
            <pc:sldMk cId="2995135167" sldId="261"/>
            <ac:cxnSpMk id="28" creationId="{8F06644D-7A38-4DDE-A19B-F42956228742}"/>
          </ac:cxnSpMkLst>
        </pc:cxnChg>
        <pc:cxnChg chg="add mod">
          <ac:chgData name="Shubham Chandak" userId="b035a771-818a-454f-91f6-2deaedf67a50" providerId="ADAL" clId="{6AFDE2D9-AEBF-47B3-BCBF-26E5C27631E0}" dt="2018-06-03T18:20:12.679" v="5059" actId="1035"/>
          <ac:cxnSpMkLst>
            <pc:docMk/>
            <pc:sldMk cId="2995135167" sldId="261"/>
            <ac:cxnSpMk id="29" creationId="{5FF8A6BE-92F9-4B84-BD2B-10FDBA665B15}"/>
          </ac:cxnSpMkLst>
        </pc:cxnChg>
        <pc:cxnChg chg="add del">
          <ac:chgData name="Shubham Chandak" userId="b035a771-818a-454f-91f6-2deaedf67a50" providerId="ADAL" clId="{6AFDE2D9-AEBF-47B3-BCBF-26E5C27631E0}" dt="2018-06-03T18:17:09.284" v="4886" actId="478"/>
          <ac:cxnSpMkLst>
            <pc:docMk/>
            <pc:sldMk cId="2995135167" sldId="261"/>
            <ac:cxnSpMk id="30" creationId="{E065DF23-E887-4214-8EEE-FDCA009D3176}"/>
          </ac:cxnSpMkLst>
        </pc:cxnChg>
        <pc:cxnChg chg="add mod">
          <ac:chgData name="Shubham Chandak" userId="b035a771-818a-454f-91f6-2deaedf67a50" providerId="ADAL" clId="{6AFDE2D9-AEBF-47B3-BCBF-26E5C27631E0}" dt="2018-06-03T18:20:12.679" v="5059" actId="1035"/>
          <ac:cxnSpMkLst>
            <pc:docMk/>
            <pc:sldMk cId="2995135167" sldId="261"/>
            <ac:cxnSpMk id="32" creationId="{0421AD07-792A-4F82-B789-69B6537DDE42}"/>
          </ac:cxnSpMkLst>
        </pc:cxnChg>
        <pc:cxnChg chg="add mod">
          <ac:chgData name="Shubham Chandak" userId="b035a771-818a-454f-91f6-2deaedf67a50" providerId="ADAL" clId="{6AFDE2D9-AEBF-47B3-BCBF-26E5C27631E0}" dt="2018-06-03T18:20:12.679" v="5059" actId="1035"/>
          <ac:cxnSpMkLst>
            <pc:docMk/>
            <pc:sldMk cId="2995135167" sldId="261"/>
            <ac:cxnSpMk id="33" creationId="{F4AC9454-49F5-48F8-B83A-E578F15BD9F9}"/>
          </ac:cxnSpMkLst>
        </pc:cxnChg>
        <pc:cxnChg chg="add mod">
          <ac:chgData name="Shubham Chandak" userId="b035a771-818a-454f-91f6-2deaedf67a50" providerId="ADAL" clId="{6AFDE2D9-AEBF-47B3-BCBF-26E5C27631E0}" dt="2018-06-03T18:20:12.679" v="5059" actId="1035"/>
          <ac:cxnSpMkLst>
            <pc:docMk/>
            <pc:sldMk cId="2995135167" sldId="261"/>
            <ac:cxnSpMk id="34" creationId="{83E26730-54B2-4414-93F3-FD6B5E54F68D}"/>
          </ac:cxnSpMkLst>
        </pc:cxnChg>
        <pc:cxnChg chg="add mod">
          <ac:chgData name="Shubham Chandak" userId="b035a771-818a-454f-91f6-2deaedf67a50" providerId="ADAL" clId="{6AFDE2D9-AEBF-47B3-BCBF-26E5C27631E0}" dt="2018-06-03T18:20:12.679" v="5059" actId="1035"/>
          <ac:cxnSpMkLst>
            <pc:docMk/>
            <pc:sldMk cId="2995135167" sldId="261"/>
            <ac:cxnSpMk id="35" creationId="{F4FCC497-DBBF-4BE8-AC33-FF6708C7A068}"/>
          </ac:cxnSpMkLst>
        </pc:cxnChg>
        <pc:cxnChg chg="add mod">
          <ac:chgData name="Shubham Chandak" userId="b035a771-818a-454f-91f6-2deaedf67a50" providerId="ADAL" clId="{6AFDE2D9-AEBF-47B3-BCBF-26E5C27631E0}" dt="2018-06-03T18:20:12.679" v="5059" actId="1035"/>
          <ac:cxnSpMkLst>
            <pc:docMk/>
            <pc:sldMk cId="2995135167" sldId="261"/>
            <ac:cxnSpMk id="36" creationId="{9ED0F921-BAE0-4D05-89C2-BAFBA9A395F1}"/>
          </ac:cxnSpMkLst>
        </pc:cxnChg>
        <pc:cxnChg chg="add mod">
          <ac:chgData name="Shubham Chandak" userId="b035a771-818a-454f-91f6-2deaedf67a50" providerId="ADAL" clId="{6AFDE2D9-AEBF-47B3-BCBF-26E5C27631E0}" dt="2018-06-03T18:20:12.679" v="5059" actId="1035"/>
          <ac:cxnSpMkLst>
            <pc:docMk/>
            <pc:sldMk cId="2995135167" sldId="261"/>
            <ac:cxnSpMk id="37" creationId="{31E8429E-0AE0-4E9C-BA3E-D099FC69A81E}"/>
          </ac:cxnSpMkLst>
        </pc:cxnChg>
        <pc:cxnChg chg="add mod">
          <ac:chgData name="Shubham Chandak" userId="b035a771-818a-454f-91f6-2deaedf67a50" providerId="ADAL" clId="{6AFDE2D9-AEBF-47B3-BCBF-26E5C27631E0}" dt="2018-06-03T18:20:12.679" v="5059" actId="1035"/>
          <ac:cxnSpMkLst>
            <pc:docMk/>
            <pc:sldMk cId="2995135167" sldId="261"/>
            <ac:cxnSpMk id="38" creationId="{8D340577-A41D-4339-A0F6-4A349C43896B}"/>
          </ac:cxnSpMkLst>
        </pc:cxnChg>
        <pc:cxnChg chg="add mod">
          <ac:chgData name="Shubham Chandak" userId="b035a771-818a-454f-91f6-2deaedf67a50" providerId="ADAL" clId="{6AFDE2D9-AEBF-47B3-BCBF-26E5C27631E0}" dt="2018-06-03T18:20:12.679" v="5059" actId="1035"/>
          <ac:cxnSpMkLst>
            <pc:docMk/>
            <pc:sldMk cId="2995135167" sldId="261"/>
            <ac:cxnSpMk id="40" creationId="{C0D84269-1B2E-4BC6-AAA6-B0CCFF4C7AB8}"/>
          </ac:cxnSpMkLst>
        </pc:cxnChg>
        <pc:cxnChg chg="add mod">
          <ac:chgData name="Shubham Chandak" userId="b035a771-818a-454f-91f6-2deaedf67a50" providerId="ADAL" clId="{6AFDE2D9-AEBF-47B3-BCBF-26E5C27631E0}" dt="2018-06-03T18:20:12.679" v="5059" actId="1035"/>
          <ac:cxnSpMkLst>
            <pc:docMk/>
            <pc:sldMk cId="2995135167" sldId="261"/>
            <ac:cxnSpMk id="41" creationId="{BD219207-FA47-4068-8560-282310037EA6}"/>
          </ac:cxnSpMkLst>
        </pc:cxnChg>
        <pc:cxnChg chg="add mod">
          <ac:chgData name="Shubham Chandak" userId="b035a771-818a-454f-91f6-2deaedf67a50" providerId="ADAL" clId="{6AFDE2D9-AEBF-47B3-BCBF-26E5C27631E0}" dt="2018-06-03T18:20:12.679" v="5059" actId="1035"/>
          <ac:cxnSpMkLst>
            <pc:docMk/>
            <pc:sldMk cId="2995135167" sldId="261"/>
            <ac:cxnSpMk id="42" creationId="{526EA320-364C-459A-8DB4-C0B5A84D04BB}"/>
          </ac:cxnSpMkLst>
        </pc:cxnChg>
        <pc:cxnChg chg="add mod">
          <ac:chgData name="Shubham Chandak" userId="b035a771-818a-454f-91f6-2deaedf67a50" providerId="ADAL" clId="{6AFDE2D9-AEBF-47B3-BCBF-26E5C27631E0}" dt="2018-06-03T18:20:12.679" v="5059" actId="1035"/>
          <ac:cxnSpMkLst>
            <pc:docMk/>
            <pc:sldMk cId="2995135167" sldId="261"/>
            <ac:cxnSpMk id="43" creationId="{1808900B-AFC1-4C2F-B571-9152F9989C43}"/>
          </ac:cxnSpMkLst>
        </pc:cxnChg>
        <pc:cxnChg chg="add mod">
          <ac:chgData name="Shubham Chandak" userId="b035a771-818a-454f-91f6-2deaedf67a50" providerId="ADAL" clId="{6AFDE2D9-AEBF-47B3-BCBF-26E5C27631E0}" dt="2018-06-03T18:20:12.679" v="5059" actId="1035"/>
          <ac:cxnSpMkLst>
            <pc:docMk/>
            <pc:sldMk cId="2995135167" sldId="261"/>
            <ac:cxnSpMk id="44" creationId="{F3AE0D14-8854-4896-8CD9-A1AF411F1B22}"/>
          </ac:cxnSpMkLst>
        </pc:cxnChg>
        <pc:cxnChg chg="add mod">
          <ac:chgData name="Shubham Chandak" userId="b035a771-818a-454f-91f6-2deaedf67a50" providerId="ADAL" clId="{6AFDE2D9-AEBF-47B3-BCBF-26E5C27631E0}" dt="2018-06-03T18:20:12.679" v="5059" actId="1035"/>
          <ac:cxnSpMkLst>
            <pc:docMk/>
            <pc:sldMk cId="2995135167" sldId="261"/>
            <ac:cxnSpMk id="45" creationId="{DBEDB361-DFFF-46C2-8C0B-48F32D55A377}"/>
          </ac:cxnSpMkLst>
        </pc:cxnChg>
        <pc:cxnChg chg="add mod">
          <ac:chgData name="Shubham Chandak" userId="b035a771-818a-454f-91f6-2deaedf67a50" providerId="ADAL" clId="{6AFDE2D9-AEBF-47B3-BCBF-26E5C27631E0}" dt="2018-06-03T18:20:12.679" v="5059" actId="1035"/>
          <ac:cxnSpMkLst>
            <pc:docMk/>
            <pc:sldMk cId="2995135167" sldId="261"/>
            <ac:cxnSpMk id="47" creationId="{02652AC9-681A-4DD0-A2B7-B5BD09636343}"/>
          </ac:cxnSpMkLst>
        </pc:cxnChg>
      </pc:sldChg>
      <pc:sldChg chg="addSp delSp modSp add">
        <pc:chgData name="Shubham Chandak" userId="b035a771-818a-454f-91f6-2deaedf67a50" providerId="ADAL" clId="{6AFDE2D9-AEBF-47B3-BCBF-26E5C27631E0}" dt="2018-06-04T04:11:44.310" v="6713" actId="20577"/>
        <pc:sldMkLst>
          <pc:docMk/>
          <pc:sldMk cId="2139604120" sldId="262"/>
        </pc:sldMkLst>
        <pc:spChg chg="mod">
          <ac:chgData name="Shubham Chandak" userId="b035a771-818a-454f-91f6-2deaedf67a50" providerId="ADAL" clId="{6AFDE2D9-AEBF-47B3-BCBF-26E5C27631E0}" dt="2018-06-03T18:09:43.669" v="4729" actId="20577"/>
          <ac:spMkLst>
            <pc:docMk/>
            <pc:sldMk cId="2139604120" sldId="262"/>
            <ac:spMk id="2" creationId="{8823E3CC-DEEA-4695-AF46-441B50769D2A}"/>
          </ac:spMkLst>
        </pc:spChg>
        <pc:spChg chg="del mod">
          <ac:chgData name="Shubham Chandak" userId="b035a771-818a-454f-91f6-2deaedf67a50" providerId="ADAL" clId="{6AFDE2D9-AEBF-47B3-BCBF-26E5C27631E0}" dt="2018-06-03T23:05:44.983" v="5765" actId="478"/>
          <ac:spMkLst>
            <pc:docMk/>
            <pc:sldMk cId="2139604120" sldId="262"/>
            <ac:spMk id="3" creationId="{DADFDB48-AF09-4195-AED1-0986C4D7315A}"/>
          </ac:spMkLst>
        </pc:spChg>
        <pc:spChg chg="add del mod">
          <ac:chgData name="Shubham Chandak" userId="b035a771-818a-454f-91f6-2deaedf67a50" providerId="ADAL" clId="{6AFDE2D9-AEBF-47B3-BCBF-26E5C27631E0}" dt="2018-06-03T23:05:47.016" v="5766" actId="478"/>
          <ac:spMkLst>
            <pc:docMk/>
            <pc:sldMk cId="2139604120" sldId="262"/>
            <ac:spMk id="6" creationId="{09A796C5-43FC-456B-ADD3-1A26789E34A9}"/>
          </ac:spMkLst>
        </pc:spChg>
        <pc:spChg chg="mod">
          <ac:chgData name="Shubham Chandak" userId="b035a771-818a-454f-91f6-2deaedf67a50" providerId="ADAL" clId="{6AFDE2D9-AEBF-47B3-BCBF-26E5C27631E0}" dt="2018-06-03T23:23:43.851" v="5939" actId="20577"/>
          <ac:spMkLst>
            <pc:docMk/>
            <pc:sldMk cId="2139604120" sldId="262"/>
            <ac:spMk id="7" creationId="{5A0BDDAF-EDEF-4A5C-8A7D-D2EA84996930}"/>
          </ac:spMkLst>
        </pc:spChg>
        <pc:spChg chg="add mod">
          <ac:chgData name="Shubham Chandak" userId="b035a771-818a-454f-91f6-2deaedf67a50" providerId="ADAL" clId="{6AFDE2D9-AEBF-47B3-BCBF-26E5C27631E0}" dt="2018-06-03T23:17:20.296" v="5904" actId="1076"/>
          <ac:spMkLst>
            <pc:docMk/>
            <pc:sldMk cId="2139604120" sldId="262"/>
            <ac:spMk id="9" creationId="{1A8CB8EB-7BA0-4920-A3CF-6269F22D0D8D}"/>
          </ac:spMkLst>
        </pc:spChg>
        <pc:spChg chg="add mod">
          <ac:chgData name="Shubham Chandak" userId="b035a771-818a-454f-91f6-2deaedf67a50" providerId="ADAL" clId="{6AFDE2D9-AEBF-47B3-BCBF-26E5C27631E0}" dt="2018-06-03T23:32:40.118" v="5952" actId="20577"/>
          <ac:spMkLst>
            <pc:docMk/>
            <pc:sldMk cId="2139604120" sldId="262"/>
            <ac:spMk id="10" creationId="{08C4F9F2-9852-44C1-AD9F-237F82910A48}"/>
          </ac:spMkLst>
        </pc:spChg>
        <pc:graphicFrameChg chg="add mod modGraphic">
          <ac:chgData name="Shubham Chandak" userId="b035a771-818a-454f-91f6-2deaedf67a50" providerId="ADAL" clId="{6AFDE2D9-AEBF-47B3-BCBF-26E5C27631E0}" dt="2018-06-03T23:39:47.197" v="6347" actId="20577"/>
          <ac:graphicFrameMkLst>
            <pc:docMk/>
            <pc:sldMk cId="2139604120" sldId="262"/>
            <ac:graphicFrameMk id="4" creationId="{BAF34B6B-208D-4EB2-AD07-0AD4324607E4}"/>
          </ac:graphicFrameMkLst>
        </pc:graphicFrameChg>
        <pc:graphicFrameChg chg="add mod modGraphic">
          <ac:chgData name="Shubham Chandak" userId="b035a771-818a-454f-91f6-2deaedf67a50" providerId="ADAL" clId="{6AFDE2D9-AEBF-47B3-BCBF-26E5C27631E0}" dt="2018-06-04T04:11:44.310" v="6713" actId="20577"/>
          <ac:graphicFrameMkLst>
            <pc:docMk/>
            <pc:sldMk cId="2139604120" sldId="262"/>
            <ac:graphicFrameMk id="8" creationId="{BD2445F9-69A7-40FC-96DC-E4C757AC00DE}"/>
          </ac:graphicFrameMkLst>
        </pc:graphicFrameChg>
      </pc:sldChg>
      <pc:sldChg chg="addSp delSp modSp add">
        <pc:chgData name="Shubham Chandak" userId="b035a771-818a-454f-91f6-2deaedf67a50" providerId="ADAL" clId="{6AFDE2D9-AEBF-47B3-BCBF-26E5C27631E0}" dt="2018-06-03T18:23:18.836" v="5112" actId="20577"/>
        <pc:sldMkLst>
          <pc:docMk/>
          <pc:sldMk cId="2131349608" sldId="263"/>
        </pc:sldMkLst>
        <pc:spChg chg="mod">
          <ac:chgData name="Shubham Chandak" userId="b035a771-818a-454f-91f6-2deaedf67a50" providerId="ADAL" clId="{6AFDE2D9-AEBF-47B3-BCBF-26E5C27631E0}" dt="2018-06-03T17:24:54.148" v="3673" actId="20577"/>
          <ac:spMkLst>
            <pc:docMk/>
            <pc:sldMk cId="2131349608" sldId="263"/>
            <ac:spMk id="2" creationId="{9B3BACF8-4B89-4AE7-AC63-3D5413A30A77}"/>
          </ac:spMkLst>
        </pc:spChg>
        <pc:spChg chg="mod">
          <ac:chgData name="Shubham Chandak" userId="b035a771-818a-454f-91f6-2deaedf67a50" providerId="ADAL" clId="{6AFDE2D9-AEBF-47B3-BCBF-26E5C27631E0}" dt="2018-06-03T18:23:18.836" v="5112" actId="20577"/>
          <ac:spMkLst>
            <pc:docMk/>
            <pc:sldMk cId="2131349608" sldId="263"/>
            <ac:spMk id="3" creationId="{CD689A0A-9710-45C2-8B5B-A010BBFDE811}"/>
          </ac:spMkLst>
        </pc:spChg>
        <pc:spChg chg="add del mod">
          <ac:chgData name="Shubham Chandak" userId="b035a771-818a-454f-91f6-2deaedf67a50" providerId="ADAL" clId="{6AFDE2D9-AEBF-47B3-BCBF-26E5C27631E0}" dt="2018-06-03T17:26:12.986" v="3739" actId="478"/>
          <ac:spMkLst>
            <pc:docMk/>
            <pc:sldMk cId="2131349608" sldId="263"/>
            <ac:spMk id="4" creationId="{F12F848D-E464-4CD4-B5D8-7243E3AEDECD}"/>
          </ac:spMkLst>
        </pc:spChg>
      </pc:sldChg>
      <pc:sldChg chg="addSp delSp modSp add">
        <pc:chgData name="Shubham Chandak" userId="b035a771-818a-454f-91f6-2deaedf67a50" providerId="ADAL" clId="{6AFDE2D9-AEBF-47B3-BCBF-26E5C27631E0}" dt="2018-06-04T00:08:16.918" v="6654" actId="20577"/>
        <pc:sldMkLst>
          <pc:docMk/>
          <pc:sldMk cId="3033877106" sldId="266"/>
        </pc:sldMkLst>
        <pc:spChg chg="mod">
          <ac:chgData name="Shubham Chandak" userId="b035a771-818a-454f-91f6-2deaedf67a50" providerId="ADAL" clId="{6AFDE2D9-AEBF-47B3-BCBF-26E5C27631E0}" dt="2018-06-03T18:29:03.981" v="5174" actId="20577"/>
          <ac:spMkLst>
            <pc:docMk/>
            <pc:sldMk cId="3033877106" sldId="266"/>
            <ac:spMk id="2" creationId="{14A4FB84-1E4D-4F73-93BB-8B38041F542F}"/>
          </ac:spMkLst>
        </pc:spChg>
        <pc:spChg chg="mod">
          <ac:chgData name="Shubham Chandak" userId="b035a771-818a-454f-91f6-2deaedf67a50" providerId="ADAL" clId="{6AFDE2D9-AEBF-47B3-BCBF-26E5C27631E0}" dt="2018-06-04T00:08:16.918" v="6654" actId="20577"/>
          <ac:spMkLst>
            <pc:docMk/>
            <pc:sldMk cId="3033877106" sldId="266"/>
            <ac:spMk id="3" creationId="{AE1C233A-9A47-4BC6-937E-874297A7D887}"/>
          </ac:spMkLst>
        </pc:spChg>
        <pc:spChg chg="add mod">
          <ac:chgData name="Shubham Chandak" userId="b035a771-818a-454f-91f6-2deaedf67a50" providerId="ADAL" clId="{6AFDE2D9-AEBF-47B3-BCBF-26E5C27631E0}" dt="2018-06-03T23:37:30.332" v="6290" actId="1035"/>
          <ac:spMkLst>
            <pc:docMk/>
            <pc:sldMk cId="3033877106" sldId="266"/>
            <ac:spMk id="5" creationId="{312C1173-CDC0-4EC4-84FE-82C0C6B2B7DB}"/>
          </ac:spMkLst>
        </pc:spChg>
        <pc:spChg chg="add del mod">
          <ac:chgData name="Shubham Chandak" userId="b035a771-818a-454f-91f6-2deaedf67a50" providerId="ADAL" clId="{6AFDE2D9-AEBF-47B3-BCBF-26E5C27631E0}" dt="2018-06-03T23:37:04.353" v="6156" actId="478"/>
          <ac:spMkLst>
            <pc:docMk/>
            <pc:sldMk cId="3033877106" sldId="266"/>
            <ac:spMk id="15" creationId="{385DC7FE-33EB-4651-80F8-55908FD2E931}"/>
          </ac:spMkLst>
        </pc:spChg>
        <pc:spChg chg="add del mod">
          <ac:chgData name="Shubham Chandak" userId="b035a771-818a-454f-91f6-2deaedf67a50" providerId="ADAL" clId="{6AFDE2D9-AEBF-47B3-BCBF-26E5C27631E0}" dt="2018-06-03T23:37:20.610" v="6214" actId="478"/>
          <ac:spMkLst>
            <pc:docMk/>
            <pc:sldMk cId="3033877106" sldId="266"/>
            <ac:spMk id="23" creationId="{43C11D54-152D-478B-A36B-C47441B2FD75}"/>
          </ac:spMkLst>
        </pc:spChg>
        <pc:spChg chg="add mod">
          <ac:chgData name="Shubham Chandak" userId="b035a771-818a-454f-91f6-2deaedf67a50" providerId="ADAL" clId="{6AFDE2D9-AEBF-47B3-BCBF-26E5C27631E0}" dt="2018-06-03T23:37:30.332" v="6290" actId="1035"/>
          <ac:spMkLst>
            <pc:docMk/>
            <pc:sldMk cId="3033877106" sldId="266"/>
            <ac:spMk id="38" creationId="{BC5FB768-98B7-4A1A-8D33-CDD3A51BDC60}"/>
          </ac:spMkLst>
        </pc:spChg>
        <pc:spChg chg="add mod">
          <ac:chgData name="Shubham Chandak" userId="b035a771-818a-454f-91f6-2deaedf67a50" providerId="ADAL" clId="{6AFDE2D9-AEBF-47B3-BCBF-26E5C27631E0}" dt="2018-06-03T23:37:30.332" v="6290" actId="1035"/>
          <ac:spMkLst>
            <pc:docMk/>
            <pc:sldMk cId="3033877106" sldId="266"/>
            <ac:spMk id="40" creationId="{D89B88A2-79D9-493B-BD7F-4F0F2272FAEC}"/>
          </ac:spMkLst>
        </pc:spChg>
        <pc:spChg chg="add mod">
          <ac:chgData name="Shubham Chandak" userId="b035a771-818a-454f-91f6-2deaedf67a50" providerId="ADAL" clId="{6AFDE2D9-AEBF-47B3-BCBF-26E5C27631E0}" dt="2018-06-03T23:37:30.332" v="6290" actId="1035"/>
          <ac:spMkLst>
            <pc:docMk/>
            <pc:sldMk cId="3033877106" sldId="266"/>
            <ac:spMk id="45" creationId="{3AE5174B-08D1-4772-B9B0-C49022C5B116}"/>
          </ac:spMkLst>
        </pc:spChg>
        <pc:cxnChg chg="add mod">
          <ac:chgData name="Shubham Chandak" userId="b035a771-818a-454f-91f6-2deaedf67a50" providerId="ADAL" clId="{6AFDE2D9-AEBF-47B3-BCBF-26E5C27631E0}" dt="2018-06-03T23:37:30.332" v="6290" actId="1035"/>
          <ac:cxnSpMkLst>
            <pc:docMk/>
            <pc:sldMk cId="3033877106" sldId="266"/>
            <ac:cxnSpMk id="4" creationId="{AD3C0EA1-0FAC-4235-9A6B-313E10BC6B89}"/>
          </ac:cxnSpMkLst>
        </pc:cxnChg>
        <pc:cxnChg chg="add del mod">
          <ac:chgData name="Shubham Chandak" userId="b035a771-818a-454f-91f6-2deaedf67a50" providerId="ADAL" clId="{6AFDE2D9-AEBF-47B3-BCBF-26E5C27631E0}" dt="2018-06-03T23:37:04.353" v="6156" actId="478"/>
          <ac:cxnSpMkLst>
            <pc:docMk/>
            <pc:sldMk cId="3033877106" sldId="266"/>
            <ac:cxnSpMk id="6" creationId="{DBA18C64-C612-46CF-BC17-419F9EC358A9}"/>
          </ac:cxnSpMkLst>
        </pc:cxnChg>
        <pc:cxnChg chg="add del mod">
          <ac:chgData name="Shubham Chandak" userId="b035a771-818a-454f-91f6-2deaedf67a50" providerId="ADAL" clId="{6AFDE2D9-AEBF-47B3-BCBF-26E5C27631E0}" dt="2018-06-03T23:37:04.353" v="6156" actId="478"/>
          <ac:cxnSpMkLst>
            <pc:docMk/>
            <pc:sldMk cId="3033877106" sldId="266"/>
            <ac:cxnSpMk id="7" creationId="{68E5F212-16D4-406D-9572-85C9821469B3}"/>
          </ac:cxnSpMkLst>
        </pc:cxnChg>
        <pc:cxnChg chg="add del mod">
          <ac:chgData name="Shubham Chandak" userId="b035a771-818a-454f-91f6-2deaedf67a50" providerId="ADAL" clId="{6AFDE2D9-AEBF-47B3-BCBF-26E5C27631E0}" dt="2018-06-03T23:37:04.353" v="6156" actId="478"/>
          <ac:cxnSpMkLst>
            <pc:docMk/>
            <pc:sldMk cId="3033877106" sldId="266"/>
            <ac:cxnSpMk id="8" creationId="{AC88F633-92B0-483A-9043-61F310299084}"/>
          </ac:cxnSpMkLst>
        </pc:cxnChg>
        <pc:cxnChg chg="add del mod">
          <ac:chgData name="Shubham Chandak" userId="b035a771-818a-454f-91f6-2deaedf67a50" providerId="ADAL" clId="{6AFDE2D9-AEBF-47B3-BCBF-26E5C27631E0}" dt="2018-06-03T23:37:04.353" v="6156" actId="478"/>
          <ac:cxnSpMkLst>
            <pc:docMk/>
            <pc:sldMk cId="3033877106" sldId="266"/>
            <ac:cxnSpMk id="9" creationId="{DDC76AF5-A1EB-4B80-8D98-08E6EF896C16}"/>
          </ac:cxnSpMkLst>
        </pc:cxnChg>
        <pc:cxnChg chg="add mod">
          <ac:chgData name="Shubham Chandak" userId="b035a771-818a-454f-91f6-2deaedf67a50" providerId="ADAL" clId="{6AFDE2D9-AEBF-47B3-BCBF-26E5C27631E0}" dt="2018-06-03T23:37:30.332" v="6290" actId="1035"/>
          <ac:cxnSpMkLst>
            <pc:docMk/>
            <pc:sldMk cId="3033877106" sldId="266"/>
            <ac:cxnSpMk id="10" creationId="{B6AC5CFB-C30D-461E-B219-A27DED4AC530}"/>
          </ac:cxnSpMkLst>
        </pc:cxnChg>
        <pc:cxnChg chg="add mod">
          <ac:chgData name="Shubham Chandak" userId="b035a771-818a-454f-91f6-2deaedf67a50" providerId="ADAL" clId="{6AFDE2D9-AEBF-47B3-BCBF-26E5C27631E0}" dt="2018-06-03T23:37:30.332" v="6290" actId="1035"/>
          <ac:cxnSpMkLst>
            <pc:docMk/>
            <pc:sldMk cId="3033877106" sldId="266"/>
            <ac:cxnSpMk id="11" creationId="{2CE34F33-CB9F-4EF0-A1D3-6FA8939EAB24}"/>
          </ac:cxnSpMkLst>
        </pc:cxnChg>
        <pc:cxnChg chg="add mod">
          <ac:chgData name="Shubham Chandak" userId="b035a771-818a-454f-91f6-2deaedf67a50" providerId="ADAL" clId="{6AFDE2D9-AEBF-47B3-BCBF-26E5C27631E0}" dt="2018-06-03T23:37:30.332" v="6290" actId="1035"/>
          <ac:cxnSpMkLst>
            <pc:docMk/>
            <pc:sldMk cId="3033877106" sldId="266"/>
            <ac:cxnSpMk id="12" creationId="{DFD8AC39-AEE0-453B-BB2E-3836C217E3B8}"/>
          </ac:cxnSpMkLst>
        </pc:cxnChg>
        <pc:cxnChg chg="add mod">
          <ac:chgData name="Shubham Chandak" userId="b035a771-818a-454f-91f6-2deaedf67a50" providerId="ADAL" clId="{6AFDE2D9-AEBF-47B3-BCBF-26E5C27631E0}" dt="2018-06-03T23:37:30.332" v="6290" actId="1035"/>
          <ac:cxnSpMkLst>
            <pc:docMk/>
            <pc:sldMk cId="3033877106" sldId="266"/>
            <ac:cxnSpMk id="13" creationId="{B64A0768-0D28-4488-A70D-1E5423133FC7}"/>
          </ac:cxnSpMkLst>
        </pc:cxnChg>
        <pc:cxnChg chg="add del mod">
          <ac:chgData name="Shubham Chandak" userId="b035a771-818a-454f-91f6-2deaedf67a50" providerId="ADAL" clId="{6AFDE2D9-AEBF-47B3-BCBF-26E5C27631E0}" dt="2018-06-03T23:37:04.353" v="6156" actId="478"/>
          <ac:cxnSpMkLst>
            <pc:docMk/>
            <pc:sldMk cId="3033877106" sldId="266"/>
            <ac:cxnSpMk id="14" creationId="{B1FF817C-3102-40DD-A88A-940B33131971}"/>
          </ac:cxnSpMkLst>
        </pc:cxnChg>
        <pc:cxnChg chg="add mod">
          <ac:chgData name="Shubham Chandak" userId="b035a771-818a-454f-91f6-2deaedf67a50" providerId="ADAL" clId="{6AFDE2D9-AEBF-47B3-BCBF-26E5C27631E0}" dt="2018-06-03T23:37:30.332" v="6290" actId="1035"/>
          <ac:cxnSpMkLst>
            <pc:docMk/>
            <pc:sldMk cId="3033877106" sldId="266"/>
            <ac:cxnSpMk id="16" creationId="{CA8DC99A-53D8-4DA2-A787-DA65BEE514C0}"/>
          </ac:cxnSpMkLst>
        </pc:cxnChg>
        <pc:cxnChg chg="add mod">
          <ac:chgData name="Shubham Chandak" userId="b035a771-818a-454f-91f6-2deaedf67a50" providerId="ADAL" clId="{6AFDE2D9-AEBF-47B3-BCBF-26E5C27631E0}" dt="2018-06-03T23:37:30.332" v="6290" actId="1035"/>
          <ac:cxnSpMkLst>
            <pc:docMk/>
            <pc:sldMk cId="3033877106" sldId="266"/>
            <ac:cxnSpMk id="17" creationId="{DC19F6A8-BE10-4A36-8307-D3167E4560DE}"/>
          </ac:cxnSpMkLst>
        </pc:cxnChg>
        <pc:cxnChg chg="add mod">
          <ac:chgData name="Shubham Chandak" userId="b035a771-818a-454f-91f6-2deaedf67a50" providerId="ADAL" clId="{6AFDE2D9-AEBF-47B3-BCBF-26E5C27631E0}" dt="2018-06-03T23:37:30.332" v="6290" actId="1035"/>
          <ac:cxnSpMkLst>
            <pc:docMk/>
            <pc:sldMk cId="3033877106" sldId="266"/>
            <ac:cxnSpMk id="18" creationId="{B2F5DDCD-3A43-46D7-9A58-7908F9B8EB1B}"/>
          </ac:cxnSpMkLst>
        </pc:cxnChg>
        <pc:cxnChg chg="add mod">
          <ac:chgData name="Shubham Chandak" userId="b035a771-818a-454f-91f6-2deaedf67a50" providerId="ADAL" clId="{6AFDE2D9-AEBF-47B3-BCBF-26E5C27631E0}" dt="2018-06-03T23:37:30.332" v="6290" actId="1035"/>
          <ac:cxnSpMkLst>
            <pc:docMk/>
            <pc:sldMk cId="3033877106" sldId="266"/>
            <ac:cxnSpMk id="19" creationId="{C759649B-AABF-4C93-B598-11E34E782EC2}"/>
          </ac:cxnSpMkLst>
        </pc:cxnChg>
        <pc:cxnChg chg="add mod">
          <ac:chgData name="Shubham Chandak" userId="b035a771-818a-454f-91f6-2deaedf67a50" providerId="ADAL" clId="{6AFDE2D9-AEBF-47B3-BCBF-26E5C27631E0}" dt="2018-06-03T23:37:30.332" v="6290" actId="1035"/>
          <ac:cxnSpMkLst>
            <pc:docMk/>
            <pc:sldMk cId="3033877106" sldId="266"/>
            <ac:cxnSpMk id="20" creationId="{C44A7C4A-8522-45C9-ABA2-E18C6F319782}"/>
          </ac:cxnSpMkLst>
        </pc:cxnChg>
        <pc:cxnChg chg="add mod">
          <ac:chgData name="Shubham Chandak" userId="b035a771-818a-454f-91f6-2deaedf67a50" providerId="ADAL" clId="{6AFDE2D9-AEBF-47B3-BCBF-26E5C27631E0}" dt="2018-06-03T23:37:30.332" v="6290" actId="1035"/>
          <ac:cxnSpMkLst>
            <pc:docMk/>
            <pc:sldMk cId="3033877106" sldId="266"/>
            <ac:cxnSpMk id="21" creationId="{6BFE29A8-FFF9-493A-9950-3D2EA68A9F92}"/>
          </ac:cxnSpMkLst>
        </pc:cxnChg>
        <pc:cxnChg chg="add mod">
          <ac:chgData name="Shubham Chandak" userId="b035a771-818a-454f-91f6-2deaedf67a50" providerId="ADAL" clId="{6AFDE2D9-AEBF-47B3-BCBF-26E5C27631E0}" dt="2018-06-03T23:37:30.332" v="6290" actId="1035"/>
          <ac:cxnSpMkLst>
            <pc:docMk/>
            <pc:sldMk cId="3033877106" sldId="266"/>
            <ac:cxnSpMk id="22" creationId="{C51A9DC0-1E36-41E9-BDF4-B98ED7601E34}"/>
          </ac:cxnSpMkLst>
        </pc:cxnChg>
        <pc:cxnChg chg="add del mod">
          <ac:chgData name="Shubham Chandak" userId="b035a771-818a-454f-91f6-2deaedf67a50" providerId="ADAL" clId="{6AFDE2D9-AEBF-47B3-BCBF-26E5C27631E0}" dt="2018-06-03T23:37:20.610" v="6214" actId="478"/>
          <ac:cxnSpMkLst>
            <pc:docMk/>
            <pc:sldMk cId="3033877106" sldId="266"/>
            <ac:cxnSpMk id="24" creationId="{1CB52B8E-5D15-4F75-B7B2-96115933B37B}"/>
          </ac:cxnSpMkLst>
        </pc:cxnChg>
        <pc:cxnChg chg="add del mod">
          <ac:chgData name="Shubham Chandak" userId="b035a771-818a-454f-91f6-2deaedf67a50" providerId="ADAL" clId="{6AFDE2D9-AEBF-47B3-BCBF-26E5C27631E0}" dt="2018-06-03T23:37:20.610" v="6214" actId="478"/>
          <ac:cxnSpMkLst>
            <pc:docMk/>
            <pc:sldMk cId="3033877106" sldId="266"/>
            <ac:cxnSpMk id="25" creationId="{8E6AB762-7D96-482E-BCA5-58504B7452B9}"/>
          </ac:cxnSpMkLst>
        </pc:cxnChg>
        <pc:cxnChg chg="add del mod">
          <ac:chgData name="Shubham Chandak" userId="b035a771-818a-454f-91f6-2deaedf67a50" providerId="ADAL" clId="{6AFDE2D9-AEBF-47B3-BCBF-26E5C27631E0}" dt="2018-06-03T23:37:20.610" v="6214" actId="478"/>
          <ac:cxnSpMkLst>
            <pc:docMk/>
            <pc:sldMk cId="3033877106" sldId="266"/>
            <ac:cxnSpMk id="26" creationId="{E810BE99-EC7A-407C-A204-418E1B1BB53A}"/>
          </ac:cxnSpMkLst>
        </pc:cxnChg>
        <pc:cxnChg chg="add del mod">
          <ac:chgData name="Shubham Chandak" userId="b035a771-818a-454f-91f6-2deaedf67a50" providerId="ADAL" clId="{6AFDE2D9-AEBF-47B3-BCBF-26E5C27631E0}" dt="2018-06-03T23:37:20.610" v="6214" actId="478"/>
          <ac:cxnSpMkLst>
            <pc:docMk/>
            <pc:sldMk cId="3033877106" sldId="266"/>
            <ac:cxnSpMk id="27" creationId="{7C5978BE-FBE0-4DAF-8D45-979948AAD4CE}"/>
          </ac:cxnSpMkLst>
        </pc:cxnChg>
        <pc:cxnChg chg="add del mod">
          <ac:chgData name="Shubham Chandak" userId="b035a771-818a-454f-91f6-2deaedf67a50" providerId="ADAL" clId="{6AFDE2D9-AEBF-47B3-BCBF-26E5C27631E0}" dt="2018-06-03T23:37:20.610" v="6214" actId="478"/>
          <ac:cxnSpMkLst>
            <pc:docMk/>
            <pc:sldMk cId="3033877106" sldId="266"/>
            <ac:cxnSpMk id="28" creationId="{1A3742D2-EA25-4012-92CE-D9DDE6FCABC1}"/>
          </ac:cxnSpMkLst>
        </pc:cxnChg>
        <pc:cxnChg chg="add del mod">
          <ac:chgData name="Shubham Chandak" userId="b035a771-818a-454f-91f6-2deaedf67a50" providerId="ADAL" clId="{6AFDE2D9-AEBF-47B3-BCBF-26E5C27631E0}" dt="2018-06-03T23:37:20.610" v="6214" actId="478"/>
          <ac:cxnSpMkLst>
            <pc:docMk/>
            <pc:sldMk cId="3033877106" sldId="266"/>
            <ac:cxnSpMk id="29" creationId="{53354C81-502E-4A31-A9DF-7BA6751DFA40}"/>
          </ac:cxnSpMkLst>
        </pc:cxnChg>
        <pc:cxnChg chg="add del mod">
          <ac:chgData name="Shubham Chandak" userId="b035a771-818a-454f-91f6-2deaedf67a50" providerId="ADAL" clId="{6AFDE2D9-AEBF-47B3-BCBF-26E5C27631E0}" dt="2018-06-03T23:37:20.610" v="6214" actId="478"/>
          <ac:cxnSpMkLst>
            <pc:docMk/>
            <pc:sldMk cId="3033877106" sldId="266"/>
            <ac:cxnSpMk id="30" creationId="{1E31E2F7-D08E-4358-9790-4EA02B9681CF}"/>
          </ac:cxnSpMkLst>
        </pc:cxnChg>
        <pc:cxnChg chg="add del mod">
          <ac:chgData name="Shubham Chandak" userId="b035a771-818a-454f-91f6-2deaedf67a50" providerId="ADAL" clId="{6AFDE2D9-AEBF-47B3-BCBF-26E5C27631E0}" dt="2018-06-03T23:37:20.610" v="6214" actId="478"/>
          <ac:cxnSpMkLst>
            <pc:docMk/>
            <pc:sldMk cId="3033877106" sldId="266"/>
            <ac:cxnSpMk id="31" creationId="{FE93C3E3-F690-4464-8ED1-D1F4215284A4}"/>
          </ac:cxnSpMkLst>
        </pc:cxnChg>
        <pc:cxnChg chg="add del mod">
          <ac:chgData name="Shubham Chandak" userId="b035a771-818a-454f-91f6-2deaedf67a50" providerId="ADAL" clId="{6AFDE2D9-AEBF-47B3-BCBF-26E5C27631E0}" dt="2018-06-03T23:37:20.610" v="6214" actId="478"/>
          <ac:cxnSpMkLst>
            <pc:docMk/>
            <pc:sldMk cId="3033877106" sldId="266"/>
            <ac:cxnSpMk id="32" creationId="{9E13CDBB-FA11-48C9-B8F7-A9118524C14B}"/>
          </ac:cxnSpMkLst>
        </pc:cxnChg>
        <pc:cxnChg chg="add del mod">
          <ac:chgData name="Shubham Chandak" userId="b035a771-818a-454f-91f6-2deaedf67a50" providerId="ADAL" clId="{6AFDE2D9-AEBF-47B3-BCBF-26E5C27631E0}" dt="2018-06-03T23:37:20.610" v="6214" actId="478"/>
          <ac:cxnSpMkLst>
            <pc:docMk/>
            <pc:sldMk cId="3033877106" sldId="266"/>
            <ac:cxnSpMk id="33" creationId="{3E1E428C-BC20-4CC5-ACD5-ADF445A7A4F2}"/>
          </ac:cxnSpMkLst>
        </pc:cxnChg>
        <pc:cxnChg chg="add del mod">
          <ac:chgData name="Shubham Chandak" userId="b035a771-818a-454f-91f6-2deaedf67a50" providerId="ADAL" clId="{6AFDE2D9-AEBF-47B3-BCBF-26E5C27631E0}" dt="2018-06-03T23:37:20.610" v="6214" actId="478"/>
          <ac:cxnSpMkLst>
            <pc:docMk/>
            <pc:sldMk cId="3033877106" sldId="266"/>
            <ac:cxnSpMk id="34" creationId="{9E839764-1398-497B-AB85-D9BAFD0FD0CE}"/>
          </ac:cxnSpMkLst>
        </pc:cxnChg>
        <pc:cxnChg chg="add del mod">
          <ac:chgData name="Shubham Chandak" userId="b035a771-818a-454f-91f6-2deaedf67a50" providerId="ADAL" clId="{6AFDE2D9-AEBF-47B3-BCBF-26E5C27631E0}" dt="2018-06-03T23:37:20.610" v="6214" actId="478"/>
          <ac:cxnSpMkLst>
            <pc:docMk/>
            <pc:sldMk cId="3033877106" sldId="266"/>
            <ac:cxnSpMk id="35" creationId="{4E5671F6-951D-40F9-8541-A4F9DC02EB06}"/>
          </ac:cxnSpMkLst>
        </pc:cxnChg>
        <pc:cxnChg chg="add del mod">
          <ac:chgData name="Shubham Chandak" userId="b035a771-818a-454f-91f6-2deaedf67a50" providerId="ADAL" clId="{6AFDE2D9-AEBF-47B3-BCBF-26E5C27631E0}" dt="2018-06-03T23:37:20.610" v="6214" actId="478"/>
          <ac:cxnSpMkLst>
            <pc:docMk/>
            <pc:sldMk cId="3033877106" sldId="266"/>
            <ac:cxnSpMk id="36" creationId="{0AD748EE-BC34-4D8C-9CB4-96512AA1E913}"/>
          </ac:cxnSpMkLst>
        </pc:cxnChg>
        <pc:cxnChg chg="add del mod">
          <ac:chgData name="Shubham Chandak" userId="b035a771-818a-454f-91f6-2deaedf67a50" providerId="ADAL" clId="{6AFDE2D9-AEBF-47B3-BCBF-26E5C27631E0}" dt="2018-06-03T23:37:20.610" v="6214" actId="478"/>
          <ac:cxnSpMkLst>
            <pc:docMk/>
            <pc:sldMk cId="3033877106" sldId="266"/>
            <ac:cxnSpMk id="37" creationId="{69335E67-5838-41AF-8E3D-B6C5F2A48662}"/>
          </ac:cxnSpMkLst>
        </pc:cxnChg>
        <pc:cxnChg chg="add mod">
          <ac:chgData name="Shubham Chandak" userId="b035a771-818a-454f-91f6-2deaedf67a50" providerId="ADAL" clId="{6AFDE2D9-AEBF-47B3-BCBF-26E5C27631E0}" dt="2018-06-03T23:37:30.332" v="6290" actId="1035"/>
          <ac:cxnSpMkLst>
            <pc:docMk/>
            <pc:sldMk cId="3033877106" sldId="266"/>
            <ac:cxnSpMk id="39" creationId="{EAEB5CF3-FB5F-4CC0-AD8A-33A41483B283}"/>
          </ac:cxnSpMkLst>
        </pc:cxnChg>
        <pc:cxnChg chg="add del mod">
          <ac:chgData name="Shubham Chandak" userId="b035a771-818a-454f-91f6-2deaedf67a50" providerId="ADAL" clId="{6AFDE2D9-AEBF-47B3-BCBF-26E5C27631E0}" dt="2018-06-03T23:36:33.401" v="6133" actId="478"/>
          <ac:cxnSpMkLst>
            <pc:docMk/>
            <pc:sldMk cId="3033877106" sldId="266"/>
            <ac:cxnSpMk id="41" creationId="{8C9715E4-34AE-4118-BE74-8F156D2A710B}"/>
          </ac:cxnSpMkLst>
        </pc:cxnChg>
        <pc:cxnChg chg="add del mod">
          <ac:chgData name="Shubham Chandak" userId="b035a771-818a-454f-91f6-2deaedf67a50" providerId="ADAL" clId="{6AFDE2D9-AEBF-47B3-BCBF-26E5C27631E0}" dt="2018-06-03T23:36:35.457" v="6134" actId="478"/>
          <ac:cxnSpMkLst>
            <pc:docMk/>
            <pc:sldMk cId="3033877106" sldId="266"/>
            <ac:cxnSpMk id="42" creationId="{4EA21EE2-BFA6-4360-8D76-8F4A8A9104C8}"/>
          </ac:cxnSpMkLst>
        </pc:cxnChg>
        <pc:cxnChg chg="add del mod">
          <ac:chgData name="Shubham Chandak" userId="b035a771-818a-454f-91f6-2deaedf67a50" providerId="ADAL" clId="{6AFDE2D9-AEBF-47B3-BCBF-26E5C27631E0}" dt="2018-06-03T23:36:36.217" v="6135" actId="478"/>
          <ac:cxnSpMkLst>
            <pc:docMk/>
            <pc:sldMk cId="3033877106" sldId="266"/>
            <ac:cxnSpMk id="43" creationId="{89AF51FF-F450-44C9-AE24-CF58DF114C81}"/>
          </ac:cxnSpMkLst>
        </pc:cxnChg>
        <pc:cxnChg chg="add del mod">
          <ac:chgData name="Shubham Chandak" userId="b035a771-818a-454f-91f6-2deaedf67a50" providerId="ADAL" clId="{6AFDE2D9-AEBF-47B3-BCBF-26E5C27631E0}" dt="2018-06-03T23:36:36.985" v="6136" actId="478"/>
          <ac:cxnSpMkLst>
            <pc:docMk/>
            <pc:sldMk cId="3033877106" sldId="266"/>
            <ac:cxnSpMk id="44" creationId="{50542511-724C-40A4-930D-2CD9B70D24C8}"/>
          </ac:cxnSpMkLst>
        </pc:cxnChg>
      </pc:sldChg>
      <pc:sldChg chg="addSp delSp modSp add">
        <pc:chgData name="Shubham Chandak" userId="b035a771-818a-454f-91f6-2deaedf67a50" providerId="ADAL" clId="{6AFDE2D9-AEBF-47B3-BCBF-26E5C27631E0}" dt="2018-06-04T04:20:27.708" v="6764" actId="1076"/>
        <pc:sldMkLst>
          <pc:docMk/>
          <pc:sldMk cId="3881712917" sldId="267"/>
        </pc:sldMkLst>
        <pc:spChg chg="mod">
          <ac:chgData name="Shubham Chandak" userId="b035a771-818a-454f-91f6-2deaedf67a50" providerId="ADAL" clId="{6AFDE2D9-AEBF-47B3-BCBF-26E5C27631E0}" dt="2018-06-03T23:51:06.306" v="6469" actId="20577"/>
          <ac:spMkLst>
            <pc:docMk/>
            <pc:sldMk cId="3881712917" sldId="267"/>
            <ac:spMk id="2" creationId="{D923C29F-B72F-462E-B283-272DECFFC242}"/>
          </ac:spMkLst>
        </pc:spChg>
        <pc:spChg chg="del">
          <ac:chgData name="Shubham Chandak" userId="b035a771-818a-454f-91f6-2deaedf67a50" providerId="ADAL" clId="{6AFDE2D9-AEBF-47B3-BCBF-26E5C27631E0}" dt="2018-06-03T23:43:06.170" v="6352" actId="478"/>
          <ac:spMkLst>
            <pc:docMk/>
            <pc:sldMk cId="3881712917" sldId="267"/>
            <ac:spMk id="3" creationId="{A6F1B933-6A35-4FA6-9043-E103ED816388}"/>
          </ac:spMkLst>
        </pc:spChg>
        <pc:spChg chg="add mod">
          <ac:chgData name="Shubham Chandak" userId="b035a771-818a-454f-91f6-2deaedf67a50" providerId="ADAL" clId="{6AFDE2D9-AEBF-47B3-BCBF-26E5C27631E0}" dt="2018-06-04T04:20:27.708" v="6764" actId="1076"/>
          <ac:spMkLst>
            <pc:docMk/>
            <pc:sldMk cId="3881712917" sldId="267"/>
            <ac:spMk id="5" creationId="{DF0DDFAB-2314-4108-84DA-659ABF55FDD7}"/>
          </ac:spMkLst>
        </pc:spChg>
        <pc:spChg chg="add mod">
          <ac:chgData name="Shubham Chandak" userId="b035a771-818a-454f-91f6-2deaedf67a50" providerId="ADAL" clId="{6AFDE2D9-AEBF-47B3-BCBF-26E5C27631E0}" dt="2018-06-04T00:37:13.028" v="6687" actId="20577"/>
          <ac:spMkLst>
            <pc:docMk/>
            <pc:sldMk cId="3881712917" sldId="267"/>
            <ac:spMk id="6" creationId="{2E21DC44-39AD-4C39-9C61-AC20CDA6338B}"/>
          </ac:spMkLst>
        </pc:spChg>
        <pc:graphicFrameChg chg="add mod modGraphic">
          <ac:chgData name="Shubham Chandak" userId="b035a771-818a-454f-91f6-2deaedf67a50" providerId="ADAL" clId="{6AFDE2D9-AEBF-47B3-BCBF-26E5C27631E0}" dt="2018-06-04T00:54:01.205" v="6697" actId="20577"/>
          <ac:graphicFrameMkLst>
            <pc:docMk/>
            <pc:sldMk cId="3881712917" sldId="267"/>
            <ac:graphicFrameMk id="4" creationId="{B8FF6894-C053-410F-B62C-B0C33D2A10C4}"/>
          </ac:graphicFrameMkLst>
        </pc:graphicFrameChg>
      </pc:sldChg>
      <pc:sldChg chg="modSp add">
        <pc:chgData name="Shubham Chandak" userId="b035a771-818a-454f-91f6-2deaedf67a50" providerId="ADAL" clId="{6AFDE2D9-AEBF-47B3-BCBF-26E5C27631E0}" dt="2018-06-03T23:51:10.826" v="6470" actId="20577"/>
        <pc:sldMkLst>
          <pc:docMk/>
          <pc:sldMk cId="4116892757" sldId="268"/>
        </pc:sldMkLst>
        <pc:spChg chg="mod">
          <ac:chgData name="Shubham Chandak" userId="b035a771-818a-454f-91f6-2deaedf67a50" providerId="ADAL" clId="{6AFDE2D9-AEBF-47B3-BCBF-26E5C27631E0}" dt="2018-06-03T23:51:10.826" v="6470" actId="20577"/>
          <ac:spMkLst>
            <pc:docMk/>
            <pc:sldMk cId="4116892757" sldId="268"/>
            <ac:spMk id="2" creationId="{EBC9332E-95D4-4214-8285-51486533B839}"/>
          </ac:spMkLst>
        </pc:spChg>
      </pc:sldChg>
      <pc:sldChg chg="modSp add">
        <pc:chgData name="Shubham Chandak" userId="b035a771-818a-454f-91f6-2deaedf67a50" providerId="ADAL" clId="{6AFDE2D9-AEBF-47B3-BCBF-26E5C27631E0}" dt="2018-06-04T04:17:38.475" v="6730" actId="20577"/>
        <pc:sldMkLst>
          <pc:docMk/>
          <pc:sldMk cId="2903287995" sldId="270"/>
        </pc:sldMkLst>
        <pc:spChg chg="mod">
          <ac:chgData name="Shubham Chandak" userId="b035a771-818a-454f-91f6-2deaedf67a50" providerId="ADAL" clId="{6AFDE2D9-AEBF-47B3-BCBF-26E5C27631E0}" dt="2018-06-04T04:17:38.475" v="6730" actId="20577"/>
          <ac:spMkLst>
            <pc:docMk/>
            <pc:sldMk cId="2903287995" sldId="270"/>
            <ac:spMk id="2" creationId="{31C7CDF9-D582-4BE3-A67C-E91C4FD69A29}"/>
          </ac:spMkLst>
        </pc:spChg>
        <pc:spChg chg="mod">
          <ac:chgData name="Shubham Chandak" userId="b035a771-818a-454f-91f6-2deaedf67a50" providerId="ADAL" clId="{6AFDE2D9-AEBF-47B3-BCBF-26E5C27631E0}" dt="2018-06-04T00:04:07.821" v="6614" actId="20577"/>
          <ac:spMkLst>
            <pc:docMk/>
            <pc:sldMk cId="2903287995" sldId="270"/>
            <ac:spMk id="3" creationId="{603B87B6-B5F4-4CE0-821A-0C97A7B5C2AB}"/>
          </ac:spMkLst>
        </pc:spChg>
      </pc:sldChg>
      <pc:sldChg chg="modSp add">
        <pc:chgData name="Shubham Chandak" userId="b035a771-818a-454f-91f6-2deaedf67a50" providerId="ADAL" clId="{6AFDE2D9-AEBF-47B3-BCBF-26E5C27631E0}" dt="2018-06-04T04:17:55.582" v="6762" actId="20577"/>
        <pc:sldMkLst>
          <pc:docMk/>
          <pc:sldMk cId="69750908" sldId="271"/>
        </pc:sldMkLst>
        <pc:spChg chg="mod">
          <ac:chgData name="Shubham Chandak" userId="b035a771-818a-454f-91f6-2deaedf67a50" providerId="ADAL" clId="{6AFDE2D9-AEBF-47B3-BCBF-26E5C27631E0}" dt="2018-06-03T16:24:43.016" v="1364" actId="20577"/>
          <ac:spMkLst>
            <pc:docMk/>
            <pc:sldMk cId="69750908" sldId="271"/>
            <ac:spMk id="2" creationId="{4E5A9897-5B1A-4591-9881-64BCD299D94E}"/>
          </ac:spMkLst>
        </pc:spChg>
        <pc:spChg chg="mod">
          <ac:chgData name="Shubham Chandak" userId="b035a771-818a-454f-91f6-2deaedf67a50" providerId="ADAL" clId="{6AFDE2D9-AEBF-47B3-BCBF-26E5C27631E0}" dt="2018-06-04T04:17:55.582" v="6762" actId="20577"/>
          <ac:spMkLst>
            <pc:docMk/>
            <pc:sldMk cId="69750908" sldId="271"/>
            <ac:spMk id="3" creationId="{737C3645-3D2A-439A-BC63-E25FAD5B6495}"/>
          </ac:spMkLst>
        </pc:spChg>
      </pc:sldChg>
      <pc:sldChg chg="addSp delSp modSp add">
        <pc:chgData name="Shubham Chandak" userId="b035a771-818a-454f-91f6-2deaedf67a50" providerId="ADAL" clId="{6AFDE2D9-AEBF-47B3-BCBF-26E5C27631E0}" dt="2018-06-04T04:17:15.102" v="6719" actId="1076"/>
        <pc:sldMkLst>
          <pc:docMk/>
          <pc:sldMk cId="2359195461" sldId="272"/>
        </pc:sldMkLst>
        <pc:spChg chg="mod">
          <ac:chgData name="Shubham Chandak" userId="b035a771-818a-454f-91f6-2deaedf67a50" providerId="ADAL" clId="{6AFDE2D9-AEBF-47B3-BCBF-26E5C27631E0}" dt="2018-06-03T16:25:47.752" v="1508" actId="20577"/>
          <ac:spMkLst>
            <pc:docMk/>
            <pc:sldMk cId="2359195461" sldId="272"/>
            <ac:spMk id="2" creationId="{43F39746-C438-400D-9186-F49FF2F6D838}"/>
          </ac:spMkLst>
        </pc:spChg>
        <pc:spChg chg="del">
          <ac:chgData name="Shubham Chandak" userId="b035a771-818a-454f-91f6-2deaedf67a50" providerId="ADAL" clId="{6AFDE2D9-AEBF-47B3-BCBF-26E5C27631E0}" dt="2018-06-03T17:08:22.130" v="2911" actId="1076"/>
          <ac:spMkLst>
            <pc:docMk/>
            <pc:sldMk cId="2359195461" sldId="272"/>
            <ac:spMk id="3" creationId="{AD828072-4E3F-47FF-A64D-6C84B8A783D7}"/>
          </ac:spMkLst>
        </pc:spChg>
        <pc:spChg chg="add del mod">
          <ac:chgData name="Shubham Chandak" userId="b035a771-818a-454f-91f6-2deaedf67a50" providerId="ADAL" clId="{6AFDE2D9-AEBF-47B3-BCBF-26E5C27631E0}" dt="2018-06-03T17:09:34.307" v="2916" actId="478"/>
          <ac:spMkLst>
            <pc:docMk/>
            <pc:sldMk cId="2359195461" sldId="272"/>
            <ac:spMk id="6" creationId="{665C28FC-8DD0-4DE4-A524-19CC7F66064A}"/>
          </ac:spMkLst>
        </pc:spChg>
        <pc:spChg chg="mod">
          <ac:chgData name="Shubham Chandak" userId="b035a771-818a-454f-91f6-2deaedf67a50" providerId="ADAL" clId="{6AFDE2D9-AEBF-47B3-BCBF-26E5C27631E0}" dt="2018-06-03T17:10:28.633" v="2952" actId="1076"/>
          <ac:spMkLst>
            <pc:docMk/>
            <pc:sldMk cId="2359195461" sldId="272"/>
            <ac:spMk id="7" creationId="{B8041C64-0434-4CE5-B356-3BFD38B1073B}"/>
          </ac:spMkLst>
        </pc:spChg>
        <pc:spChg chg="add del mod">
          <ac:chgData name="Shubham Chandak" userId="b035a771-818a-454f-91f6-2deaedf67a50" providerId="ADAL" clId="{6AFDE2D9-AEBF-47B3-BCBF-26E5C27631E0}" dt="2018-06-03T23:31:23.653" v="5945" actId="1076"/>
          <ac:spMkLst>
            <pc:docMk/>
            <pc:sldMk cId="2359195461" sldId="272"/>
            <ac:spMk id="9" creationId="{B4F1E8F3-F32F-4F1E-BC30-908DF5E78B33}"/>
          </ac:spMkLst>
        </pc:spChg>
        <pc:spChg chg="add del mod">
          <ac:chgData name="Shubham Chandak" userId="b035a771-818a-454f-91f6-2deaedf67a50" providerId="ADAL" clId="{6AFDE2D9-AEBF-47B3-BCBF-26E5C27631E0}" dt="2018-06-04T04:16:58.858" v="6714" actId="1076"/>
          <ac:spMkLst>
            <pc:docMk/>
            <pc:sldMk cId="2359195461" sldId="272"/>
            <ac:spMk id="13" creationId="{E8B3C1F2-C836-41D4-BCD6-33E7B4081DEC}"/>
          </ac:spMkLst>
        </pc:spChg>
        <pc:picChg chg="add del mod">
          <ac:chgData name="Shubham Chandak" userId="b035a771-818a-454f-91f6-2deaedf67a50" providerId="ADAL" clId="{6AFDE2D9-AEBF-47B3-BCBF-26E5C27631E0}" dt="2018-06-03T23:31:22.421" v="5944" actId="478"/>
          <ac:picMkLst>
            <pc:docMk/>
            <pc:sldMk cId="2359195461" sldId="272"/>
            <ac:picMk id="5" creationId="{4F7B09FB-FF5F-4B02-AE2A-28811EC570CF}"/>
          </ac:picMkLst>
        </pc:picChg>
        <pc:picChg chg="add del mod">
          <ac:chgData name="Shubham Chandak" userId="b035a771-818a-454f-91f6-2deaedf67a50" providerId="ADAL" clId="{6AFDE2D9-AEBF-47B3-BCBF-26E5C27631E0}" dt="2018-06-04T00:28:00.982" v="6655" actId="478"/>
          <ac:picMkLst>
            <pc:docMk/>
            <pc:sldMk cId="2359195461" sldId="272"/>
            <ac:picMk id="11" creationId="{FA810AD2-EF47-4DB9-B4B1-FDFAE9B9B141}"/>
          </ac:picMkLst>
        </pc:picChg>
        <pc:picChg chg="add mod">
          <ac:chgData name="Shubham Chandak" userId="b035a771-818a-454f-91f6-2deaedf67a50" providerId="ADAL" clId="{6AFDE2D9-AEBF-47B3-BCBF-26E5C27631E0}" dt="2018-06-04T04:17:15.102" v="6719" actId="1076"/>
          <ac:picMkLst>
            <pc:docMk/>
            <pc:sldMk cId="2359195461" sldId="272"/>
            <ac:picMk id="15" creationId="{D7597DCD-2E4C-4D14-AC4C-837255E96A60}"/>
          </ac:picMkLst>
        </pc:picChg>
      </pc:sldChg>
      <pc:sldChg chg="addSp delSp modSp add">
        <pc:chgData name="Shubham Chandak" userId="b035a771-818a-454f-91f6-2deaedf67a50" providerId="ADAL" clId="{6AFDE2D9-AEBF-47B3-BCBF-26E5C27631E0}" dt="2018-06-03T16:37:20.666" v="1827" actId="20577"/>
        <pc:sldMkLst>
          <pc:docMk/>
          <pc:sldMk cId="2054180361" sldId="277"/>
        </pc:sldMkLst>
        <pc:spChg chg="del">
          <ac:chgData name="Shubham Chandak" userId="b035a771-818a-454f-91f6-2deaedf67a50" providerId="ADAL" clId="{6AFDE2D9-AEBF-47B3-BCBF-26E5C27631E0}" dt="2018-06-03T16:37:11.289" v="1815" actId="20577"/>
          <ac:spMkLst>
            <pc:docMk/>
            <pc:sldMk cId="2054180361" sldId="277"/>
            <ac:spMk id="2" creationId="{9B638460-A2F8-400B-B2C1-0F8322B90650}"/>
          </ac:spMkLst>
        </pc:spChg>
        <pc:spChg chg="del">
          <ac:chgData name="Shubham Chandak" userId="b035a771-818a-454f-91f6-2deaedf67a50" providerId="ADAL" clId="{6AFDE2D9-AEBF-47B3-BCBF-26E5C27631E0}" dt="2018-06-03T16:37:11.289" v="1815" actId="20577"/>
          <ac:spMkLst>
            <pc:docMk/>
            <pc:sldMk cId="2054180361" sldId="277"/>
            <ac:spMk id="3" creationId="{3AE932F5-89D6-419C-91C9-79287453840A}"/>
          </ac:spMkLst>
        </pc:spChg>
        <pc:spChg chg="add mod">
          <ac:chgData name="Shubham Chandak" userId="b035a771-818a-454f-91f6-2deaedf67a50" providerId="ADAL" clId="{6AFDE2D9-AEBF-47B3-BCBF-26E5C27631E0}" dt="2018-06-03T16:37:20.666" v="1827" actId="20577"/>
          <ac:spMkLst>
            <pc:docMk/>
            <pc:sldMk cId="2054180361" sldId="277"/>
            <ac:spMk id="4" creationId="{4E2140B0-6422-4CB5-B768-1C241D7ED801}"/>
          </ac:spMkLst>
        </pc:spChg>
        <pc:spChg chg="add mod">
          <ac:chgData name="Shubham Chandak" userId="b035a771-818a-454f-91f6-2deaedf67a50" providerId="ADAL" clId="{6AFDE2D9-AEBF-47B3-BCBF-26E5C27631E0}" dt="2018-06-03T16:37:11.289" v="1815" actId="20577"/>
          <ac:spMkLst>
            <pc:docMk/>
            <pc:sldMk cId="2054180361" sldId="277"/>
            <ac:spMk id="5" creationId="{DEEE61DC-9F62-40E3-9217-3F885298746E}"/>
          </ac:spMkLst>
        </pc:spChg>
      </pc:sldChg>
      <pc:sldChg chg="addSp delSp modSp add mod">
        <pc:chgData name="Shubham Chandak" userId="b035a771-818a-454f-91f6-2deaedf67a50" providerId="ADAL" clId="{6AFDE2D9-AEBF-47B3-BCBF-26E5C27631E0}" dt="2018-06-03T18:00:07.409" v="4309" actId="207"/>
        <pc:sldMkLst>
          <pc:docMk/>
          <pc:sldMk cId="2805189599" sldId="278"/>
        </pc:sldMkLst>
        <pc:spChg chg="mod">
          <ac:chgData name="Shubham Chandak" userId="b035a771-818a-454f-91f6-2deaedf67a50" providerId="ADAL" clId="{6AFDE2D9-AEBF-47B3-BCBF-26E5C27631E0}" dt="2018-06-03T17:39:49.522" v="4253" actId="20577"/>
          <ac:spMkLst>
            <pc:docMk/>
            <pc:sldMk cId="2805189599" sldId="278"/>
            <ac:spMk id="2" creationId="{1E1D9376-7399-473A-8991-FE3C21EA892A}"/>
          </ac:spMkLst>
        </pc:spChg>
        <pc:spChg chg="del">
          <ac:chgData name="Shubham Chandak" userId="b035a771-818a-454f-91f6-2deaedf67a50" providerId="ADAL" clId="{6AFDE2D9-AEBF-47B3-BCBF-26E5C27631E0}" dt="2018-06-03T17:56:24.388" v="4255" actId="207"/>
          <ac:spMkLst>
            <pc:docMk/>
            <pc:sldMk cId="2805189599" sldId="278"/>
            <ac:spMk id="3" creationId="{5E43A6A0-7D1D-4A1E-8A5E-9A2CD9192588}"/>
          </ac:spMkLst>
        </pc:spChg>
        <pc:graphicFrameChg chg="add mod">
          <ac:chgData name="Shubham Chandak" userId="b035a771-818a-454f-91f6-2deaedf67a50" providerId="ADAL" clId="{6AFDE2D9-AEBF-47B3-BCBF-26E5C27631E0}" dt="2018-06-03T18:00:07.409" v="4309" actId="207"/>
          <ac:graphicFrameMkLst>
            <pc:docMk/>
            <pc:sldMk cId="2805189599" sldId="278"/>
            <ac:graphicFrameMk id="4" creationId="{CFD7F63B-CE29-49D3-AF38-26E324538DB8}"/>
          </ac:graphicFrameMkLst>
        </pc:graphicFrameChg>
      </pc:sldChg>
    </pc:docChg>
  </pc:docChgLst>
  <pc:docChgLst>
    <pc:chgData name="Shubham Chandak" userId="b035a771-818a-454f-91f6-2deaedf67a50" providerId="ADAL" clId="{E7F26BC5-598E-40B5-B28C-9772B496C931}"/>
    <pc:docChg chg="custSel addSld delSld modSld">
      <pc:chgData name="Shubham Chandak" userId="b035a771-818a-454f-91f6-2deaedf67a50" providerId="ADAL" clId="{E7F26BC5-598E-40B5-B28C-9772B496C931}" dt="2018-06-13T18:21:40.814" v="26" actId="14100"/>
      <pc:docMkLst>
        <pc:docMk/>
      </pc:docMkLst>
      <pc:sldChg chg="modSp">
        <pc:chgData name="Shubham Chandak" userId="b035a771-818a-454f-91f6-2deaedf67a50" providerId="ADAL" clId="{E7F26BC5-598E-40B5-B28C-9772B496C931}" dt="2018-06-04T20:12:12.830" v="8" actId="20577"/>
        <pc:sldMkLst>
          <pc:docMk/>
          <pc:sldMk cId="2139604120" sldId="262"/>
        </pc:sldMkLst>
        <pc:spChg chg="mod">
          <ac:chgData name="Shubham Chandak" userId="b035a771-818a-454f-91f6-2deaedf67a50" providerId="ADAL" clId="{E7F26BC5-598E-40B5-B28C-9772B496C931}" dt="2018-06-04T20:12:12.830" v="8" actId="20577"/>
          <ac:spMkLst>
            <pc:docMk/>
            <pc:sldMk cId="2139604120" sldId="262"/>
            <ac:spMk id="7" creationId="{5A0BDDAF-EDEF-4A5C-8A7D-D2EA84996930}"/>
          </ac:spMkLst>
        </pc:spChg>
      </pc:sldChg>
      <pc:sldChg chg="modSp">
        <pc:chgData name="Shubham Chandak" userId="b035a771-818a-454f-91f6-2deaedf67a50" providerId="ADAL" clId="{E7F26BC5-598E-40B5-B28C-9772B496C931}" dt="2018-06-04T20:12:21.246" v="11" actId="20577"/>
        <pc:sldMkLst>
          <pc:docMk/>
          <pc:sldMk cId="3881712917" sldId="267"/>
        </pc:sldMkLst>
        <pc:spChg chg="mod">
          <ac:chgData name="Shubham Chandak" userId="b035a771-818a-454f-91f6-2deaedf67a50" providerId="ADAL" clId="{E7F26BC5-598E-40B5-B28C-9772B496C931}" dt="2018-06-04T20:12:21.246" v="11" actId="20577"/>
          <ac:spMkLst>
            <pc:docMk/>
            <pc:sldMk cId="3881712917" sldId="267"/>
            <ac:spMk id="6" creationId="{2E21DC44-39AD-4C39-9C61-AC20CDA6338B}"/>
          </ac:spMkLst>
        </pc:spChg>
      </pc:sldChg>
      <pc:sldChg chg="modSp">
        <pc:chgData name="Shubham Chandak" userId="b035a771-818a-454f-91f6-2deaedf67a50" providerId="ADAL" clId="{E7F26BC5-598E-40B5-B28C-9772B496C931}" dt="2018-06-04T20:08:34.523" v="6" actId="732"/>
        <pc:sldMkLst>
          <pc:docMk/>
          <pc:sldMk cId="4116892757" sldId="268"/>
        </pc:sldMkLst>
        <pc:picChg chg="mod modCrop">
          <ac:chgData name="Shubham Chandak" userId="b035a771-818a-454f-91f6-2deaedf67a50" providerId="ADAL" clId="{E7F26BC5-598E-40B5-B28C-9772B496C931}" dt="2018-06-04T20:08:34.523" v="6" actId="732"/>
          <ac:picMkLst>
            <pc:docMk/>
            <pc:sldMk cId="4116892757" sldId="268"/>
            <ac:picMk id="5" creationId="{C9192F1F-E8C7-4D52-A4C3-AA334E906C5C}"/>
          </ac:picMkLst>
        </pc:picChg>
      </pc:sldChg>
      <pc:sldChg chg="modSp">
        <pc:chgData name="Shubham Chandak" userId="b035a771-818a-454f-91f6-2deaedf67a50" providerId="ADAL" clId="{E7F26BC5-598E-40B5-B28C-9772B496C931}" dt="2018-06-04T20:12:15.726" v="10" actId="20577"/>
        <pc:sldMkLst>
          <pc:docMk/>
          <pc:sldMk cId="2633400946" sldId="284"/>
        </pc:sldMkLst>
        <pc:spChg chg="mod">
          <ac:chgData name="Shubham Chandak" userId="b035a771-818a-454f-91f6-2deaedf67a50" providerId="ADAL" clId="{E7F26BC5-598E-40B5-B28C-9772B496C931}" dt="2018-06-04T20:12:15.726" v="10" actId="20577"/>
          <ac:spMkLst>
            <pc:docMk/>
            <pc:sldMk cId="2633400946" sldId="284"/>
            <ac:spMk id="7" creationId="{5A0BDDAF-EDEF-4A5C-8A7D-D2EA84996930}"/>
          </ac:spMkLst>
        </pc:spChg>
      </pc:sldChg>
      <pc:sldChg chg="addSp delSp modSp add mod">
        <pc:chgData name="Shubham Chandak" userId="b035a771-818a-454f-91f6-2deaedf67a50" providerId="ADAL" clId="{E7F26BC5-598E-40B5-B28C-9772B496C931}" dt="2018-06-13T18:21:40.814" v="26" actId="14100"/>
        <pc:sldMkLst>
          <pc:docMk/>
          <pc:sldMk cId="3270193904" sldId="286"/>
        </pc:sldMkLst>
        <pc:spChg chg="del">
          <ac:chgData name="Shubham Chandak" userId="b035a771-818a-454f-91f6-2deaedf67a50" providerId="ADAL" clId="{E7F26BC5-598E-40B5-B28C-9772B496C931}" dt="2018-06-13T18:21:29.239" v="20" actId="478"/>
          <ac:spMkLst>
            <pc:docMk/>
            <pc:sldMk cId="3270193904" sldId="286"/>
            <ac:spMk id="2" creationId="{1C9662FB-AB87-4EDD-985D-4058A1738F04}"/>
          </ac:spMkLst>
        </pc:spChg>
        <pc:spChg chg="del">
          <ac:chgData name="Shubham Chandak" userId="b035a771-818a-454f-91f6-2deaedf67a50" providerId="ADAL" clId="{E7F26BC5-598E-40B5-B28C-9772B496C931}" dt="2018-06-13T18:21:27.801" v="19" actId="478"/>
          <ac:spMkLst>
            <pc:docMk/>
            <pc:sldMk cId="3270193904" sldId="286"/>
            <ac:spMk id="3" creationId="{8E6197FC-8E2E-47F6-9B8D-89BCCA2E7927}"/>
          </ac:spMkLst>
        </pc:spChg>
        <pc:graphicFrameChg chg="add">
          <ac:chgData name="Shubham Chandak" userId="b035a771-818a-454f-91f6-2deaedf67a50" providerId="ADAL" clId="{E7F26BC5-598E-40B5-B28C-9772B496C931}" dt="2018-06-13T18:21:17.487" v="16"/>
          <ac:graphicFrameMkLst>
            <pc:docMk/>
            <pc:sldMk cId="3270193904" sldId="286"/>
            <ac:graphicFrameMk id="8" creationId="{A6CB805E-8995-4E42-980F-257A10B01FDF}"/>
          </ac:graphicFrameMkLst>
        </pc:graphicFrameChg>
        <pc:graphicFrameChg chg="add del mod">
          <ac:chgData name="Shubham Chandak" userId="b035a771-818a-454f-91f6-2deaedf67a50" providerId="ADAL" clId="{E7F26BC5-598E-40B5-B28C-9772B496C931}" dt="2018-06-13T18:21:40.814" v="26" actId="14100"/>
          <ac:graphicFrameMkLst>
            <pc:docMk/>
            <pc:sldMk cId="3270193904" sldId="286"/>
            <ac:graphicFrameMk id="9" creationId="{A6CB805E-8995-4E42-980F-257A10B01FDF}"/>
          </ac:graphicFrameMkLst>
        </pc:graphicFrameChg>
        <pc:cxnChg chg="add">
          <ac:chgData name="Shubham Chandak" userId="b035a771-818a-454f-91f6-2deaedf67a50" providerId="ADAL" clId="{E7F26BC5-598E-40B5-B28C-9772B496C931}" dt="2018-06-13T18:21:02.379" v="13"/>
          <ac:cxnSpMkLst>
            <pc:docMk/>
            <pc:sldMk cId="3270193904" sldId="286"/>
            <ac:cxnSpMk id="4" creationId="{320CC8C6-95DB-4FF8-BC47-0CA079B37083}"/>
          </ac:cxnSpMkLst>
        </pc:cxnChg>
        <pc:cxnChg chg="add">
          <ac:chgData name="Shubham Chandak" userId="b035a771-818a-454f-91f6-2deaedf67a50" providerId="ADAL" clId="{E7F26BC5-598E-40B5-B28C-9772B496C931}" dt="2018-06-13T18:21:02.379" v="13"/>
          <ac:cxnSpMkLst>
            <pc:docMk/>
            <pc:sldMk cId="3270193904" sldId="286"/>
            <ac:cxnSpMk id="5" creationId="{05DC9824-A5C4-462C-B166-701A2F8217B3}"/>
          </ac:cxnSpMkLst>
        </pc:cxnChg>
        <pc:cxnChg chg="add">
          <ac:chgData name="Shubham Chandak" userId="b035a771-818a-454f-91f6-2deaedf67a50" providerId="ADAL" clId="{E7F26BC5-598E-40B5-B28C-9772B496C931}" dt="2018-06-13T18:21:12.103" v="14"/>
          <ac:cxnSpMkLst>
            <pc:docMk/>
            <pc:sldMk cId="3270193904" sldId="286"/>
            <ac:cxnSpMk id="6" creationId="{05193932-897E-4D0F-8C43-CAB452E8DA8E}"/>
          </ac:cxnSpMkLst>
        </pc:cxnChg>
        <pc:cxnChg chg="add">
          <ac:chgData name="Shubham Chandak" userId="b035a771-818a-454f-91f6-2deaedf67a50" providerId="ADAL" clId="{E7F26BC5-598E-40B5-B28C-9772B496C931}" dt="2018-06-13T18:21:12.103" v="14"/>
          <ac:cxnSpMkLst>
            <pc:docMk/>
            <pc:sldMk cId="3270193904" sldId="286"/>
            <ac:cxnSpMk id="7" creationId="{D19A268C-6CED-43FE-970E-DC829F38F21C}"/>
          </ac:cxnSpMkLst>
        </pc:cxnChg>
      </pc:sldChg>
    </pc:docChg>
  </pc:docChgLst>
  <pc:docChgLst>
    <pc:chgData name="Shubham Chandak" userId="b035a771-818a-454f-91f6-2deaedf67a50" providerId="ADAL" clId="{CB9EF274-C2CA-466D-87CE-780F0DA15D9C}"/>
    <pc:docChg chg="undo custSel addSld delSld modSld">
      <pc:chgData name="Shubham Chandak" userId="b035a771-818a-454f-91f6-2deaedf67a50" providerId="ADAL" clId="{CB9EF274-C2CA-466D-87CE-780F0DA15D9C}" dt="2018-06-04T20:02:35.248" v="1654" actId="6549"/>
      <pc:docMkLst>
        <pc:docMk/>
      </pc:docMkLst>
      <pc:sldChg chg="modSp">
        <pc:chgData name="Shubham Chandak" userId="b035a771-818a-454f-91f6-2deaedf67a50" providerId="ADAL" clId="{CB9EF274-C2CA-466D-87CE-780F0DA15D9C}" dt="2018-06-04T18:47:15.939" v="1270" actId="20577"/>
        <pc:sldMkLst>
          <pc:docMk/>
          <pc:sldMk cId="1168654844" sldId="256"/>
        </pc:sldMkLst>
        <pc:spChg chg="mod">
          <ac:chgData name="Shubham Chandak" userId="b035a771-818a-454f-91f6-2deaedf67a50" providerId="ADAL" clId="{CB9EF274-C2CA-466D-87CE-780F0DA15D9C}" dt="2018-06-04T18:47:15.939" v="1270" actId="20577"/>
          <ac:spMkLst>
            <pc:docMk/>
            <pc:sldMk cId="1168654844" sldId="256"/>
            <ac:spMk id="3" creationId="{98DE2DF3-C599-4CAD-8129-2EB24B69370D}"/>
          </ac:spMkLst>
        </pc:spChg>
      </pc:sldChg>
      <pc:sldChg chg="modSp">
        <pc:chgData name="Shubham Chandak" userId="b035a771-818a-454f-91f6-2deaedf67a50" providerId="ADAL" clId="{CB9EF274-C2CA-466D-87CE-780F0DA15D9C}" dt="2018-06-04T19:43:59.911" v="1372" actId="20577"/>
        <pc:sldMkLst>
          <pc:docMk/>
          <pc:sldMk cId="1747001326" sldId="257"/>
        </pc:sldMkLst>
        <pc:spChg chg="mod">
          <ac:chgData name="Shubham Chandak" userId="b035a771-818a-454f-91f6-2deaedf67a50" providerId="ADAL" clId="{CB9EF274-C2CA-466D-87CE-780F0DA15D9C}" dt="2018-06-04T19:43:59.911" v="1372" actId="20577"/>
          <ac:spMkLst>
            <pc:docMk/>
            <pc:sldMk cId="1747001326" sldId="257"/>
            <ac:spMk id="3" creationId="{C7265E2F-0774-45F3-807E-F9B404F46819}"/>
          </ac:spMkLst>
        </pc:spChg>
      </pc:sldChg>
      <pc:sldChg chg="modSp modNotesTx">
        <pc:chgData name="Shubham Chandak" userId="b035a771-818a-454f-91f6-2deaedf67a50" providerId="ADAL" clId="{CB9EF274-C2CA-466D-87CE-780F0DA15D9C}" dt="2018-06-04T19:44:25.558" v="1374" actId="1076"/>
        <pc:sldMkLst>
          <pc:docMk/>
          <pc:sldMk cId="4002883110" sldId="258"/>
        </pc:sldMkLst>
        <pc:spChg chg="mod">
          <ac:chgData name="Shubham Chandak" userId="b035a771-818a-454f-91f6-2deaedf67a50" providerId="ADAL" clId="{CB9EF274-C2CA-466D-87CE-780F0DA15D9C}" dt="2018-06-04T19:44:25.558" v="1374" actId="1076"/>
          <ac:spMkLst>
            <pc:docMk/>
            <pc:sldMk cId="4002883110" sldId="258"/>
            <ac:spMk id="7" creationId="{0D8400D7-970D-4D3B-B159-534449680A01}"/>
          </ac:spMkLst>
        </pc:spChg>
        <pc:spChg chg="mod">
          <ac:chgData name="Shubham Chandak" userId="b035a771-818a-454f-91f6-2deaedf67a50" providerId="ADAL" clId="{CB9EF274-C2CA-466D-87CE-780F0DA15D9C}" dt="2018-06-04T18:23:35.783" v="445" actId="20577"/>
          <ac:spMkLst>
            <pc:docMk/>
            <pc:sldMk cId="4002883110" sldId="258"/>
            <ac:spMk id="15" creationId="{FC797DCA-9CCE-4E0F-8776-B5609785B8BA}"/>
          </ac:spMkLst>
        </pc:spChg>
        <pc:spChg chg="mod">
          <ac:chgData name="Shubham Chandak" userId="b035a771-818a-454f-91f6-2deaedf67a50" providerId="ADAL" clId="{CB9EF274-C2CA-466D-87CE-780F0DA15D9C}" dt="2018-06-04T18:22:48.441" v="403" actId="20577"/>
          <ac:spMkLst>
            <pc:docMk/>
            <pc:sldMk cId="4002883110" sldId="258"/>
            <ac:spMk id="30" creationId="{7C923F27-4598-44DB-86EE-40B5BF71CAD1}"/>
          </ac:spMkLst>
        </pc:spChg>
      </pc:sldChg>
      <pc:sldChg chg="addSp delSp modSp modNotesTx">
        <pc:chgData name="Shubham Chandak" userId="b035a771-818a-454f-91f6-2deaedf67a50" providerId="ADAL" clId="{CB9EF274-C2CA-466D-87CE-780F0DA15D9C}" dt="2018-06-04T20:01:38.722" v="1645" actId="20577"/>
        <pc:sldMkLst>
          <pc:docMk/>
          <pc:sldMk cId="1897186677" sldId="259"/>
        </pc:sldMkLst>
        <pc:spChg chg="mod">
          <ac:chgData name="Shubham Chandak" userId="b035a771-818a-454f-91f6-2deaedf67a50" providerId="ADAL" clId="{CB9EF274-C2CA-466D-87CE-780F0DA15D9C}" dt="2018-06-04T20:01:38.722" v="1645" actId="20577"/>
          <ac:spMkLst>
            <pc:docMk/>
            <pc:sldMk cId="1897186677" sldId="259"/>
            <ac:spMk id="3" creationId="{BA5AEDCE-7CBE-403A-BBA8-9E527850FD3E}"/>
          </ac:spMkLst>
        </pc:spChg>
        <pc:spChg chg="add del">
          <ac:chgData name="Shubham Chandak" userId="b035a771-818a-454f-91f6-2deaedf67a50" providerId="ADAL" clId="{CB9EF274-C2CA-466D-87CE-780F0DA15D9C}" dt="2018-06-04T18:24:05.134" v="449" actId="20577"/>
          <ac:spMkLst>
            <pc:docMk/>
            <pc:sldMk cId="1897186677" sldId="259"/>
            <ac:spMk id="5" creationId="{EDEA9B82-73D7-40D7-AAB2-9A5BE1EB39FE}"/>
          </ac:spMkLst>
        </pc:spChg>
        <pc:spChg chg="add del">
          <ac:chgData name="Shubham Chandak" userId="b035a771-818a-454f-91f6-2deaedf67a50" providerId="ADAL" clId="{CB9EF274-C2CA-466D-87CE-780F0DA15D9C}" dt="2018-06-04T18:24:05.134" v="449" actId="20577"/>
          <ac:spMkLst>
            <pc:docMk/>
            <pc:sldMk cId="1897186677" sldId="259"/>
            <ac:spMk id="6" creationId="{C9BC71F0-C64C-4152-B15C-F35B65DE691A}"/>
          </ac:spMkLst>
        </pc:spChg>
        <pc:spChg chg="add del">
          <ac:chgData name="Shubham Chandak" userId="b035a771-818a-454f-91f6-2deaedf67a50" providerId="ADAL" clId="{CB9EF274-C2CA-466D-87CE-780F0DA15D9C}" dt="2018-06-04T18:24:05.134" v="449" actId="20577"/>
          <ac:spMkLst>
            <pc:docMk/>
            <pc:sldMk cId="1897186677" sldId="259"/>
            <ac:spMk id="7" creationId="{6E5CF83F-E8E8-4DB7-8F60-BAD29EC895A5}"/>
          </ac:spMkLst>
        </pc:spChg>
        <pc:spChg chg="add del">
          <ac:chgData name="Shubham Chandak" userId="b035a771-818a-454f-91f6-2deaedf67a50" providerId="ADAL" clId="{CB9EF274-C2CA-466D-87CE-780F0DA15D9C}" dt="2018-06-04T18:24:05.134" v="449" actId="20577"/>
          <ac:spMkLst>
            <pc:docMk/>
            <pc:sldMk cId="1897186677" sldId="259"/>
            <ac:spMk id="13" creationId="{D67F2DF5-41DE-434B-9051-C8120CB86DAC}"/>
          </ac:spMkLst>
        </pc:spChg>
        <pc:spChg chg="add del">
          <ac:chgData name="Shubham Chandak" userId="b035a771-818a-454f-91f6-2deaedf67a50" providerId="ADAL" clId="{CB9EF274-C2CA-466D-87CE-780F0DA15D9C}" dt="2018-06-04T18:24:05.134" v="449" actId="20577"/>
          <ac:spMkLst>
            <pc:docMk/>
            <pc:sldMk cId="1897186677" sldId="259"/>
            <ac:spMk id="18" creationId="{30EF29F8-597F-488B-B408-C959AC4DD104}"/>
          </ac:spMkLst>
        </pc:spChg>
        <pc:spChg chg="add del">
          <ac:chgData name="Shubham Chandak" userId="b035a771-818a-454f-91f6-2deaedf67a50" providerId="ADAL" clId="{CB9EF274-C2CA-466D-87CE-780F0DA15D9C}" dt="2018-06-04T18:24:05.134" v="449" actId="20577"/>
          <ac:spMkLst>
            <pc:docMk/>
            <pc:sldMk cId="1897186677" sldId="259"/>
            <ac:spMk id="19" creationId="{F0547EDA-D7A9-4578-BA88-1D003D255DCC}"/>
          </ac:spMkLst>
        </pc:spChg>
        <pc:spChg chg="add del">
          <ac:chgData name="Shubham Chandak" userId="b035a771-818a-454f-91f6-2deaedf67a50" providerId="ADAL" clId="{CB9EF274-C2CA-466D-87CE-780F0DA15D9C}" dt="2018-06-04T18:24:05.134" v="449" actId="20577"/>
          <ac:spMkLst>
            <pc:docMk/>
            <pc:sldMk cId="1897186677" sldId="259"/>
            <ac:spMk id="25" creationId="{D77A97E0-21E4-466C-AA94-40E941880934}"/>
          </ac:spMkLst>
        </pc:spChg>
        <pc:spChg chg="add del">
          <ac:chgData name="Shubham Chandak" userId="b035a771-818a-454f-91f6-2deaedf67a50" providerId="ADAL" clId="{CB9EF274-C2CA-466D-87CE-780F0DA15D9C}" dt="2018-06-04T18:24:05.134" v="449" actId="20577"/>
          <ac:spMkLst>
            <pc:docMk/>
            <pc:sldMk cId="1897186677" sldId="259"/>
            <ac:spMk id="30" creationId="{DAF978ED-520A-4FE1-99E4-233DF0D85B3C}"/>
          </ac:spMkLst>
        </pc:spChg>
        <pc:spChg chg="add del">
          <ac:chgData name="Shubham Chandak" userId="b035a771-818a-454f-91f6-2deaedf67a50" providerId="ADAL" clId="{CB9EF274-C2CA-466D-87CE-780F0DA15D9C}" dt="2018-06-04T18:24:05.134" v="449" actId="20577"/>
          <ac:spMkLst>
            <pc:docMk/>
            <pc:sldMk cId="1897186677" sldId="259"/>
            <ac:spMk id="31" creationId="{2F61C8A4-0331-41B6-85B1-D17D40E128F4}"/>
          </ac:spMkLst>
        </pc:spChg>
        <pc:spChg chg="add del">
          <ac:chgData name="Shubham Chandak" userId="b035a771-818a-454f-91f6-2deaedf67a50" providerId="ADAL" clId="{CB9EF274-C2CA-466D-87CE-780F0DA15D9C}" dt="2018-06-04T18:24:05.134" v="449" actId="20577"/>
          <ac:spMkLst>
            <pc:docMk/>
            <pc:sldMk cId="1897186677" sldId="259"/>
            <ac:spMk id="32" creationId="{8BB8994B-741A-44A6-B409-672D1328D551}"/>
          </ac:spMkLst>
        </pc:spChg>
        <pc:spChg chg="add del">
          <ac:chgData name="Shubham Chandak" userId="b035a771-818a-454f-91f6-2deaedf67a50" providerId="ADAL" clId="{CB9EF274-C2CA-466D-87CE-780F0DA15D9C}" dt="2018-06-04T18:24:05.134" v="449" actId="20577"/>
          <ac:spMkLst>
            <pc:docMk/>
            <pc:sldMk cId="1897186677" sldId="259"/>
            <ac:spMk id="33" creationId="{F865BB70-CEB0-4C33-A223-074B6C0E3A34}"/>
          </ac:spMkLst>
        </pc:spChg>
        <pc:spChg chg="add del">
          <ac:chgData name="Shubham Chandak" userId="b035a771-818a-454f-91f6-2deaedf67a50" providerId="ADAL" clId="{CB9EF274-C2CA-466D-87CE-780F0DA15D9C}" dt="2018-06-04T18:24:05.134" v="449" actId="20577"/>
          <ac:spMkLst>
            <pc:docMk/>
            <pc:sldMk cId="1897186677" sldId="259"/>
            <ac:spMk id="34" creationId="{0E8B17E4-4A6B-408B-866A-80105C631869}"/>
          </ac:spMkLst>
        </pc:spChg>
        <pc:spChg chg="add del">
          <ac:chgData name="Shubham Chandak" userId="b035a771-818a-454f-91f6-2deaedf67a50" providerId="ADAL" clId="{CB9EF274-C2CA-466D-87CE-780F0DA15D9C}" dt="2018-06-04T18:24:05.134" v="449" actId="20577"/>
          <ac:spMkLst>
            <pc:docMk/>
            <pc:sldMk cId="1897186677" sldId="259"/>
            <ac:spMk id="36" creationId="{BC2CEED2-8AAD-4702-8072-237C823EA90C}"/>
          </ac:spMkLst>
        </pc:spChg>
        <pc:spChg chg="add del">
          <ac:chgData name="Shubham Chandak" userId="b035a771-818a-454f-91f6-2deaedf67a50" providerId="ADAL" clId="{CB9EF274-C2CA-466D-87CE-780F0DA15D9C}" dt="2018-06-04T18:34:09.703" v="656" actId="20577"/>
          <ac:spMkLst>
            <pc:docMk/>
            <pc:sldMk cId="1897186677" sldId="259"/>
            <ac:spMk id="38" creationId="{85A9CD4F-B920-4A96-8303-F09ED7E9E267}"/>
          </ac:spMkLst>
        </pc:spChg>
        <pc:spChg chg="add del">
          <ac:chgData name="Shubham Chandak" userId="b035a771-818a-454f-91f6-2deaedf67a50" providerId="ADAL" clId="{CB9EF274-C2CA-466D-87CE-780F0DA15D9C}" dt="2018-06-04T18:34:09.703" v="656" actId="20577"/>
          <ac:spMkLst>
            <pc:docMk/>
            <pc:sldMk cId="1897186677" sldId="259"/>
            <ac:spMk id="39" creationId="{06DA440D-8EC2-4339-B6F8-13EB8D5177C4}"/>
          </ac:spMkLst>
        </pc:spChg>
        <pc:spChg chg="add del">
          <ac:chgData name="Shubham Chandak" userId="b035a771-818a-454f-91f6-2deaedf67a50" providerId="ADAL" clId="{CB9EF274-C2CA-466D-87CE-780F0DA15D9C}" dt="2018-06-04T18:34:09.703" v="656" actId="20577"/>
          <ac:spMkLst>
            <pc:docMk/>
            <pc:sldMk cId="1897186677" sldId="259"/>
            <ac:spMk id="45" creationId="{B1DD59F0-82F2-4D95-B556-D4F2F1ED5048}"/>
          </ac:spMkLst>
        </pc:spChg>
        <pc:spChg chg="add del">
          <ac:chgData name="Shubham Chandak" userId="b035a771-818a-454f-91f6-2deaedf67a50" providerId="ADAL" clId="{CB9EF274-C2CA-466D-87CE-780F0DA15D9C}" dt="2018-06-04T18:34:09.703" v="656" actId="20577"/>
          <ac:spMkLst>
            <pc:docMk/>
            <pc:sldMk cId="1897186677" sldId="259"/>
            <ac:spMk id="48" creationId="{77D30D1B-6C25-40F5-948D-BC9D0082FE27}"/>
          </ac:spMkLst>
        </pc:spChg>
        <pc:spChg chg="add del">
          <ac:chgData name="Shubham Chandak" userId="b035a771-818a-454f-91f6-2deaedf67a50" providerId="ADAL" clId="{CB9EF274-C2CA-466D-87CE-780F0DA15D9C}" dt="2018-06-04T18:34:09.703" v="656" actId="20577"/>
          <ac:spMkLst>
            <pc:docMk/>
            <pc:sldMk cId="1897186677" sldId="259"/>
            <ac:spMk id="49" creationId="{FB97085B-EE19-40A2-B65B-7EF7691DEDEF}"/>
          </ac:spMkLst>
        </pc:spChg>
        <pc:spChg chg="add del">
          <ac:chgData name="Shubham Chandak" userId="b035a771-818a-454f-91f6-2deaedf67a50" providerId="ADAL" clId="{CB9EF274-C2CA-466D-87CE-780F0DA15D9C}" dt="2018-06-04T18:34:09.703" v="656" actId="20577"/>
          <ac:spMkLst>
            <pc:docMk/>
            <pc:sldMk cId="1897186677" sldId="259"/>
            <ac:spMk id="50" creationId="{B8C0D54D-533E-4933-8F0F-A47059C0E320}"/>
          </ac:spMkLst>
        </pc:spChg>
        <pc:spChg chg="add del">
          <ac:chgData name="Shubham Chandak" userId="b035a771-818a-454f-91f6-2deaedf67a50" providerId="ADAL" clId="{CB9EF274-C2CA-466D-87CE-780F0DA15D9C}" dt="2018-06-04T18:34:09.703" v="656" actId="20577"/>
          <ac:spMkLst>
            <pc:docMk/>
            <pc:sldMk cId="1897186677" sldId="259"/>
            <ac:spMk id="51" creationId="{8896DD81-1338-4BAE-8CED-98027BF0DDAA}"/>
          </ac:spMkLst>
        </pc:spChg>
        <pc:spChg chg="add del">
          <ac:chgData name="Shubham Chandak" userId="b035a771-818a-454f-91f6-2deaedf67a50" providerId="ADAL" clId="{CB9EF274-C2CA-466D-87CE-780F0DA15D9C}" dt="2018-06-04T18:34:09.703" v="656" actId="20577"/>
          <ac:spMkLst>
            <pc:docMk/>
            <pc:sldMk cId="1897186677" sldId="259"/>
            <ac:spMk id="52" creationId="{18420006-4B2F-42BB-B254-6187039CAF7E}"/>
          </ac:spMkLst>
        </pc:spChg>
        <pc:spChg chg="add del">
          <ac:chgData name="Shubham Chandak" userId="b035a771-818a-454f-91f6-2deaedf67a50" providerId="ADAL" clId="{CB9EF274-C2CA-466D-87CE-780F0DA15D9C}" dt="2018-06-04T18:34:09.703" v="656" actId="20577"/>
          <ac:spMkLst>
            <pc:docMk/>
            <pc:sldMk cId="1897186677" sldId="259"/>
            <ac:spMk id="53" creationId="{94FB518F-BF05-4997-9A54-870A1B9EC88D}"/>
          </ac:spMkLst>
        </pc:spChg>
        <pc:spChg chg="add del">
          <ac:chgData name="Shubham Chandak" userId="b035a771-818a-454f-91f6-2deaedf67a50" providerId="ADAL" clId="{CB9EF274-C2CA-466D-87CE-780F0DA15D9C}" dt="2018-06-04T18:34:09.703" v="656" actId="20577"/>
          <ac:spMkLst>
            <pc:docMk/>
            <pc:sldMk cId="1897186677" sldId="259"/>
            <ac:spMk id="54" creationId="{217D3D6F-1E91-4A1D-B90C-B11F46057D77}"/>
          </ac:spMkLst>
        </pc:spChg>
        <pc:spChg chg="add del">
          <ac:chgData name="Shubham Chandak" userId="b035a771-818a-454f-91f6-2deaedf67a50" providerId="ADAL" clId="{CB9EF274-C2CA-466D-87CE-780F0DA15D9C}" dt="2018-06-04T18:34:09.703" v="656" actId="20577"/>
          <ac:spMkLst>
            <pc:docMk/>
            <pc:sldMk cId="1897186677" sldId="259"/>
            <ac:spMk id="55" creationId="{F6A5BA93-AB38-47EC-B931-B7BCE72A8FA1}"/>
          </ac:spMkLst>
        </pc:spChg>
        <pc:spChg chg="add del">
          <ac:chgData name="Shubham Chandak" userId="b035a771-818a-454f-91f6-2deaedf67a50" providerId="ADAL" clId="{CB9EF274-C2CA-466D-87CE-780F0DA15D9C}" dt="2018-06-04T18:34:09.703" v="656" actId="20577"/>
          <ac:spMkLst>
            <pc:docMk/>
            <pc:sldMk cId="1897186677" sldId="259"/>
            <ac:spMk id="63" creationId="{F587957F-A978-4536-A684-52702D3F1324}"/>
          </ac:spMkLst>
        </pc:spChg>
        <pc:spChg chg="add del">
          <ac:chgData name="Shubham Chandak" userId="b035a771-818a-454f-91f6-2deaedf67a50" providerId="ADAL" clId="{CB9EF274-C2CA-466D-87CE-780F0DA15D9C}" dt="2018-06-04T18:34:09.703" v="656" actId="20577"/>
          <ac:spMkLst>
            <pc:docMk/>
            <pc:sldMk cId="1897186677" sldId="259"/>
            <ac:spMk id="64" creationId="{9D98D5EB-D390-4B90-9A18-C1EB4EA398CA}"/>
          </ac:spMkLst>
        </pc:spChg>
        <pc:spChg chg="add del">
          <ac:chgData name="Shubham Chandak" userId="b035a771-818a-454f-91f6-2deaedf67a50" providerId="ADAL" clId="{CB9EF274-C2CA-466D-87CE-780F0DA15D9C}" dt="2018-06-04T18:34:09.703" v="656" actId="20577"/>
          <ac:spMkLst>
            <pc:docMk/>
            <pc:sldMk cId="1897186677" sldId="259"/>
            <ac:spMk id="65" creationId="{127FBDC6-EBCE-4A25-82E7-DD54867FA268}"/>
          </ac:spMkLst>
        </pc:spChg>
        <pc:spChg chg="add del">
          <ac:chgData name="Shubham Chandak" userId="b035a771-818a-454f-91f6-2deaedf67a50" providerId="ADAL" clId="{CB9EF274-C2CA-466D-87CE-780F0DA15D9C}" dt="2018-06-04T18:34:09.703" v="656" actId="20577"/>
          <ac:spMkLst>
            <pc:docMk/>
            <pc:sldMk cId="1897186677" sldId="259"/>
            <ac:spMk id="66" creationId="{E1AD0B42-16B4-4397-9AA8-E50A37FD9A4A}"/>
          </ac:spMkLst>
        </pc:spChg>
        <pc:spChg chg="add del">
          <ac:chgData name="Shubham Chandak" userId="b035a771-818a-454f-91f6-2deaedf67a50" providerId="ADAL" clId="{CB9EF274-C2CA-466D-87CE-780F0DA15D9C}" dt="2018-06-04T18:34:09.703" v="656" actId="20577"/>
          <ac:spMkLst>
            <pc:docMk/>
            <pc:sldMk cId="1897186677" sldId="259"/>
            <ac:spMk id="68" creationId="{3251E290-5224-4E84-BB63-611E298D66F8}"/>
          </ac:spMkLst>
        </pc:spChg>
        <pc:spChg chg="add del">
          <ac:chgData name="Shubham Chandak" userId="b035a771-818a-454f-91f6-2deaedf67a50" providerId="ADAL" clId="{CB9EF274-C2CA-466D-87CE-780F0DA15D9C}" dt="2018-06-04T18:34:09.703" v="656" actId="20577"/>
          <ac:spMkLst>
            <pc:docMk/>
            <pc:sldMk cId="1897186677" sldId="259"/>
            <ac:spMk id="69" creationId="{A8262ED1-394F-47AC-A4B8-01D405989FE6}"/>
          </ac:spMkLst>
        </pc:spChg>
        <pc:spChg chg="add del">
          <ac:chgData name="Shubham Chandak" userId="b035a771-818a-454f-91f6-2deaedf67a50" providerId="ADAL" clId="{CB9EF274-C2CA-466D-87CE-780F0DA15D9C}" dt="2018-06-04T18:34:09.703" v="656" actId="20577"/>
          <ac:spMkLst>
            <pc:docMk/>
            <pc:sldMk cId="1897186677" sldId="259"/>
            <ac:spMk id="77" creationId="{0A54B569-3CCE-41A4-9175-365C0863032D}"/>
          </ac:spMkLst>
        </pc:spChg>
        <pc:spChg chg="add del">
          <ac:chgData name="Shubham Chandak" userId="b035a771-818a-454f-91f6-2deaedf67a50" providerId="ADAL" clId="{CB9EF274-C2CA-466D-87CE-780F0DA15D9C}" dt="2018-06-04T18:34:09.703" v="656" actId="20577"/>
          <ac:spMkLst>
            <pc:docMk/>
            <pc:sldMk cId="1897186677" sldId="259"/>
            <ac:spMk id="78" creationId="{9973E133-32C0-4CAE-8427-87AAEB9505F1}"/>
          </ac:spMkLst>
        </pc:spChg>
        <pc:spChg chg="add del">
          <ac:chgData name="Shubham Chandak" userId="b035a771-818a-454f-91f6-2deaedf67a50" providerId="ADAL" clId="{CB9EF274-C2CA-466D-87CE-780F0DA15D9C}" dt="2018-06-04T18:34:09.703" v="656" actId="20577"/>
          <ac:spMkLst>
            <pc:docMk/>
            <pc:sldMk cId="1897186677" sldId="259"/>
            <ac:spMk id="79" creationId="{46C5A48D-4EA9-4728-8E65-5ED92EAAFC8E}"/>
          </ac:spMkLst>
        </pc:spChg>
        <pc:spChg chg="add del">
          <ac:chgData name="Shubham Chandak" userId="b035a771-818a-454f-91f6-2deaedf67a50" providerId="ADAL" clId="{CB9EF274-C2CA-466D-87CE-780F0DA15D9C}" dt="2018-06-04T18:34:09.703" v="656" actId="20577"/>
          <ac:spMkLst>
            <pc:docMk/>
            <pc:sldMk cId="1897186677" sldId="259"/>
            <ac:spMk id="80" creationId="{E70CB225-87CC-465E-9AE9-92DC60151A3D}"/>
          </ac:spMkLst>
        </pc:spChg>
        <pc:spChg chg="add del">
          <ac:chgData name="Shubham Chandak" userId="b035a771-818a-454f-91f6-2deaedf67a50" providerId="ADAL" clId="{CB9EF274-C2CA-466D-87CE-780F0DA15D9C}" dt="2018-06-04T18:34:09.703" v="656" actId="20577"/>
          <ac:spMkLst>
            <pc:docMk/>
            <pc:sldMk cId="1897186677" sldId="259"/>
            <ac:spMk id="82" creationId="{6CCAEC52-9FFF-4122-A238-48DDADF2DA1B}"/>
          </ac:spMkLst>
        </pc:spChg>
        <pc:spChg chg="add del">
          <ac:chgData name="Shubham Chandak" userId="b035a771-818a-454f-91f6-2deaedf67a50" providerId="ADAL" clId="{CB9EF274-C2CA-466D-87CE-780F0DA15D9C}" dt="2018-06-04T18:34:09.703" v="656" actId="20577"/>
          <ac:spMkLst>
            <pc:docMk/>
            <pc:sldMk cId="1897186677" sldId="259"/>
            <ac:spMk id="83" creationId="{21711BBC-0F24-44B7-A50A-3303DC28690F}"/>
          </ac:spMkLst>
        </pc:spChg>
        <pc:spChg chg="add del">
          <ac:chgData name="Shubham Chandak" userId="b035a771-818a-454f-91f6-2deaedf67a50" providerId="ADAL" clId="{CB9EF274-C2CA-466D-87CE-780F0DA15D9C}" dt="2018-06-04T18:34:09.703" v="656" actId="20577"/>
          <ac:spMkLst>
            <pc:docMk/>
            <pc:sldMk cId="1897186677" sldId="259"/>
            <ac:spMk id="84" creationId="{9ACA108E-76F1-4F96-AA9E-F494CC4C5863}"/>
          </ac:spMkLst>
        </pc:spChg>
        <pc:spChg chg="add del">
          <ac:chgData name="Shubham Chandak" userId="b035a771-818a-454f-91f6-2deaedf67a50" providerId="ADAL" clId="{CB9EF274-C2CA-466D-87CE-780F0DA15D9C}" dt="2018-06-04T18:34:09.703" v="656" actId="20577"/>
          <ac:spMkLst>
            <pc:docMk/>
            <pc:sldMk cId="1897186677" sldId="259"/>
            <ac:spMk id="85" creationId="{30A56D41-139B-42E5-AD60-45B952192690}"/>
          </ac:spMkLst>
        </pc:spChg>
        <pc:spChg chg="add del">
          <ac:chgData name="Shubham Chandak" userId="b035a771-818a-454f-91f6-2deaedf67a50" providerId="ADAL" clId="{CB9EF274-C2CA-466D-87CE-780F0DA15D9C}" dt="2018-06-04T18:34:09.703" v="656" actId="20577"/>
          <ac:spMkLst>
            <pc:docMk/>
            <pc:sldMk cId="1897186677" sldId="259"/>
            <ac:spMk id="86" creationId="{3D5DBE38-97F1-43B3-A37E-4B48119525D3}"/>
          </ac:spMkLst>
        </pc:spChg>
        <pc:spChg chg="add del">
          <ac:chgData name="Shubham Chandak" userId="b035a771-818a-454f-91f6-2deaedf67a50" providerId="ADAL" clId="{CB9EF274-C2CA-466D-87CE-780F0DA15D9C}" dt="2018-06-04T18:34:09.703" v="656" actId="20577"/>
          <ac:spMkLst>
            <pc:docMk/>
            <pc:sldMk cId="1897186677" sldId="259"/>
            <ac:spMk id="87" creationId="{FCA310F6-B7E2-4B3D-B4BB-E461A73B3D4B}"/>
          </ac:spMkLst>
        </pc:spChg>
        <pc:spChg chg="add del mod">
          <ac:chgData name="Shubham Chandak" userId="b035a771-818a-454f-91f6-2deaedf67a50" providerId="ADAL" clId="{CB9EF274-C2CA-466D-87CE-780F0DA15D9C}" dt="2018-06-04T18:41:56.649" v="875" actId="478"/>
          <ac:spMkLst>
            <pc:docMk/>
            <pc:sldMk cId="1897186677" sldId="259"/>
            <ac:spMk id="89" creationId="{2429DC55-DA22-435E-AEED-9C549573F8E1}"/>
          </ac:spMkLst>
        </pc:spChg>
        <pc:spChg chg="add del mod">
          <ac:chgData name="Shubham Chandak" userId="b035a771-818a-454f-91f6-2deaedf67a50" providerId="ADAL" clId="{CB9EF274-C2CA-466D-87CE-780F0DA15D9C}" dt="2018-06-04T18:41:56.649" v="875" actId="478"/>
          <ac:spMkLst>
            <pc:docMk/>
            <pc:sldMk cId="1897186677" sldId="259"/>
            <ac:spMk id="90" creationId="{8FCF7555-B76B-4A03-B705-65363DFBC74F}"/>
          </ac:spMkLst>
        </pc:spChg>
        <pc:spChg chg="add del mod">
          <ac:chgData name="Shubham Chandak" userId="b035a771-818a-454f-91f6-2deaedf67a50" providerId="ADAL" clId="{CB9EF274-C2CA-466D-87CE-780F0DA15D9C}" dt="2018-06-04T18:41:56.649" v="875" actId="478"/>
          <ac:spMkLst>
            <pc:docMk/>
            <pc:sldMk cId="1897186677" sldId="259"/>
            <ac:spMk id="91" creationId="{3664529C-4B91-475A-B544-66CA1313D780}"/>
          </ac:spMkLst>
        </pc:spChg>
        <pc:spChg chg="add del mod">
          <ac:chgData name="Shubham Chandak" userId="b035a771-818a-454f-91f6-2deaedf67a50" providerId="ADAL" clId="{CB9EF274-C2CA-466D-87CE-780F0DA15D9C}" dt="2018-06-04T18:41:56.649" v="875" actId="478"/>
          <ac:spMkLst>
            <pc:docMk/>
            <pc:sldMk cId="1897186677" sldId="259"/>
            <ac:spMk id="97" creationId="{A8CC8614-BC89-4835-9D57-2745400C65D6}"/>
          </ac:spMkLst>
        </pc:spChg>
        <pc:spChg chg="add del mod">
          <ac:chgData name="Shubham Chandak" userId="b035a771-818a-454f-91f6-2deaedf67a50" providerId="ADAL" clId="{CB9EF274-C2CA-466D-87CE-780F0DA15D9C}" dt="2018-06-04T18:41:56.649" v="875" actId="478"/>
          <ac:spMkLst>
            <pc:docMk/>
            <pc:sldMk cId="1897186677" sldId="259"/>
            <ac:spMk id="100" creationId="{9CFBC77C-292A-429C-8613-222B32601DF1}"/>
          </ac:spMkLst>
        </pc:spChg>
        <pc:spChg chg="add del mod">
          <ac:chgData name="Shubham Chandak" userId="b035a771-818a-454f-91f6-2deaedf67a50" providerId="ADAL" clId="{CB9EF274-C2CA-466D-87CE-780F0DA15D9C}" dt="2018-06-04T18:41:56.649" v="875" actId="478"/>
          <ac:spMkLst>
            <pc:docMk/>
            <pc:sldMk cId="1897186677" sldId="259"/>
            <ac:spMk id="101" creationId="{4C11BB0C-8770-4E05-BA12-4DEBE8133379}"/>
          </ac:spMkLst>
        </pc:spChg>
        <pc:spChg chg="add del mod">
          <ac:chgData name="Shubham Chandak" userId="b035a771-818a-454f-91f6-2deaedf67a50" providerId="ADAL" clId="{CB9EF274-C2CA-466D-87CE-780F0DA15D9C}" dt="2018-06-04T18:41:56.649" v="875" actId="478"/>
          <ac:spMkLst>
            <pc:docMk/>
            <pc:sldMk cId="1897186677" sldId="259"/>
            <ac:spMk id="102" creationId="{D4CD6811-0E36-4332-A103-388E14381378}"/>
          </ac:spMkLst>
        </pc:spChg>
        <pc:spChg chg="add del mod">
          <ac:chgData name="Shubham Chandak" userId="b035a771-818a-454f-91f6-2deaedf67a50" providerId="ADAL" clId="{CB9EF274-C2CA-466D-87CE-780F0DA15D9C}" dt="2018-06-04T18:41:56.649" v="875" actId="478"/>
          <ac:spMkLst>
            <pc:docMk/>
            <pc:sldMk cId="1897186677" sldId="259"/>
            <ac:spMk id="103" creationId="{200AD7F6-A3C1-4C33-8F2F-251FD30E0382}"/>
          </ac:spMkLst>
        </pc:spChg>
        <pc:spChg chg="add del mod">
          <ac:chgData name="Shubham Chandak" userId="b035a771-818a-454f-91f6-2deaedf67a50" providerId="ADAL" clId="{CB9EF274-C2CA-466D-87CE-780F0DA15D9C}" dt="2018-06-04T18:41:56.649" v="875" actId="478"/>
          <ac:spMkLst>
            <pc:docMk/>
            <pc:sldMk cId="1897186677" sldId="259"/>
            <ac:spMk id="104" creationId="{AEEFAE81-7A5B-4523-AF98-982B2F5F3D89}"/>
          </ac:spMkLst>
        </pc:spChg>
        <pc:spChg chg="add del mod">
          <ac:chgData name="Shubham Chandak" userId="b035a771-818a-454f-91f6-2deaedf67a50" providerId="ADAL" clId="{CB9EF274-C2CA-466D-87CE-780F0DA15D9C}" dt="2018-06-04T18:41:56.649" v="875" actId="478"/>
          <ac:spMkLst>
            <pc:docMk/>
            <pc:sldMk cId="1897186677" sldId="259"/>
            <ac:spMk id="105" creationId="{C66EF55B-38F2-49E6-92AD-A43776E7AF90}"/>
          </ac:spMkLst>
        </pc:spChg>
        <pc:spChg chg="add del mod">
          <ac:chgData name="Shubham Chandak" userId="b035a771-818a-454f-91f6-2deaedf67a50" providerId="ADAL" clId="{CB9EF274-C2CA-466D-87CE-780F0DA15D9C}" dt="2018-06-04T18:41:56.649" v="875" actId="478"/>
          <ac:spMkLst>
            <pc:docMk/>
            <pc:sldMk cId="1897186677" sldId="259"/>
            <ac:spMk id="106" creationId="{B8B96EFD-3802-4410-9DC2-6D4B69458F0D}"/>
          </ac:spMkLst>
        </pc:spChg>
        <pc:spChg chg="add del mod">
          <ac:chgData name="Shubham Chandak" userId="b035a771-818a-454f-91f6-2deaedf67a50" providerId="ADAL" clId="{CB9EF274-C2CA-466D-87CE-780F0DA15D9C}" dt="2018-06-04T18:41:56.649" v="875" actId="478"/>
          <ac:spMkLst>
            <pc:docMk/>
            <pc:sldMk cId="1897186677" sldId="259"/>
            <ac:spMk id="107" creationId="{C60F1738-9C66-43BA-A7CE-C51793157CE9}"/>
          </ac:spMkLst>
        </pc:spChg>
        <pc:spChg chg="add del mod">
          <ac:chgData name="Shubham Chandak" userId="b035a771-818a-454f-91f6-2deaedf67a50" providerId="ADAL" clId="{CB9EF274-C2CA-466D-87CE-780F0DA15D9C}" dt="2018-06-04T18:41:56.649" v="875" actId="478"/>
          <ac:spMkLst>
            <pc:docMk/>
            <pc:sldMk cId="1897186677" sldId="259"/>
            <ac:spMk id="115" creationId="{26C14F18-D11D-47D0-9631-A4FA38960E2D}"/>
          </ac:spMkLst>
        </pc:spChg>
        <pc:spChg chg="add del mod">
          <ac:chgData name="Shubham Chandak" userId="b035a771-818a-454f-91f6-2deaedf67a50" providerId="ADAL" clId="{CB9EF274-C2CA-466D-87CE-780F0DA15D9C}" dt="2018-06-04T18:41:56.649" v="875" actId="478"/>
          <ac:spMkLst>
            <pc:docMk/>
            <pc:sldMk cId="1897186677" sldId="259"/>
            <ac:spMk id="116" creationId="{C87D7868-53BD-463B-B192-5D634892ED5B}"/>
          </ac:spMkLst>
        </pc:spChg>
        <pc:spChg chg="add del mod">
          <ac:chgData name="Shubham Chandak" userId="b035a771-818a-454f-91f6-2deaedf67a50" providerId="ADAL" clId="{CB9EF274-C2CA-466D-87CE-780F0DA15D9C}" dt="2018-06-04T18:41:56.649" v="875" actId="478"/>
          <ac:spMkLst>
            <pc:docMk/>
            <pc:sldMk cId="1897186677" sldId="259"/>
            <ac:spMk id="117" creationId="{9A48C167-4E26-493B-A8AC-178F2AD343F2}"/>
          </ac:spMkLst>
        </pc:spChg>
        <pc:spChg chg="add del mod">
          <ac:chgData name="Shubham Chandak" userId="b035a771-818a-454f-91f6-2deaedf67a50" providerId="ADAL" clId="{CB9EF274-C2CA-466D-87CE-780F0DA15D9C}" dt="2018-06-04T18:41:56.649" v="875" actId="478"/>
          <ac:spMkLst>
            <pc:docMk/>
            <pc:sldMk cId="1897186677" sldId="259"/>
            <ac:spMk id="118" creationId="{53F447AF-E057-48F5-8F90-99B5396B3B69}"/>
          </ac:spMkLst>
        </pc:spChg>
        <pc:spChg chg="add del mod">
          <ac:chgData name="Shubham Chandak" userId="b035a771-818a-454f-91f6-2deaedf67a50" providerId="ADAL" clId="{CB9EF274-C2CA-466D-87CE-780F0DA15D9C}" dt="2018-06-04T18:41:56.649" v="875" actId="478"/>
          <ac:spMkLst>
            <pc:docMk/>
            <pc:sldMk cId="1897186677" sldId="259"/>
            <ac:spMk id="120" creationId="{D77189AA-8796-429D-B3D3-819877B7660E}"/>
          </ac:spMkLst>
        </pc:spChg>
        <pc:spChg chg="add del mod">
          <ac:chgData name="Shubham Chandak" userId="b035a771-818a-454f-91f6-2deaedf67a50" providerId="ADAL" clId="{CB9EF274-C2CA-466D-87CE-780F0DA15D9C}" dt="2018-06-04T18:41:56.649" v="875" actId="478"/>
          <ac:spMkLst>
            <pc:docMk/>
            <pc:sldMk cId="1897186677" sldId="259"/>
            <ac:spMk id="121" creationId="{38A16270-0CD6-4799-9953-2DB29417844B}"/>
          </ac:spMkLst>
        </pc:spChg>
        <pc:spChg chg="add del mod">
          <ac:chgData name="Shubham Chandak" userId="b035a771-818a-454f-91f6-2deaedf67a50" providerId="ADAL" clId="{CB9EF274-C2CA-466D-87CE-780F0DA15D9C}" dt="2018-06-04T18:41:56.649" v="875" actId="478"/>
          <ac:spMkLst>
            <pc:docMk/>
            <pc:sldMk cId="1897186677" sldId="259"/>
            <ac:spMk id="129" creationId="{400C4DB2-A11B-4B5D-A28E-7FD0FF0FB7A8}"/>
          </ac:spMkLst>
        </pc:spChg>
        <pc:spChg chg="add del mod">
          <ac:chgData name="Shubham Chandak" userId="b035a771-818a-454f-91f6-2deaedf67a50" providerId="ADAL" clId="{CB9EF274-C2CA-466D-87CE-780F0DA15D9C}" dt="2018-06-04T18:41:56.649" v="875" actId="478"/>
          <ac:spMkLst>
            <pc:docMk/>
            <pc:sldMk cId="1897186677" sldId="259"/>
            <ac:spMk id="130" creationId="{AA9F60E2-49AF-4CA2-88DA-D5FA1EAAB392}"/>
          </ac:spMkLst>
        </pc:spChg>
        <pc:spChg chg="add del mod">
          <ac:chgData name="Shubham Chandak" userId="b035a771-818a-454f-91f6-2deaedf67a50" providerId="ADAL" clId="{CB9EF274-C2CA-466D-87CE-780F0DA15D9C}" dt="2018-06-04T18:41:56.649" v="875" actId="478"/>
          <ac:spMkLst>
            <pc:docMk/>
            <pc:sldMk cId="1897186677" sldId="259"/>
            <ac:spMk id="131" creationId="{4C539922-47A6-4A5E-BA97-62C4E1646B7D}"/>
          </ac:spMkLst>
        </pc:spChg>
        <pc:spChg chg="add del mod">
          <ac:chgData name="Shubham Chandak" userId="b035a771-818a-454f-91f6-2deaedf67a50" providerId="ADAL" clId="{CB9EF274-C2CA-466D-87CE-780F0DA15D9C}" dt="2018-06-04T18:41:56.649" v="875" actId="478"/>
          <ac:spMkLst>
            <pc:docMk/>
            <pc:sldMk cId="1897186677" sldId="259"/>
            <ac:spMk id="132" creationId="{886AC00C-D9C8-4DD8-B3AB-A60FBF64B605}"/>
          </ac:spMkLst>
        </pc:spChg>
        <pc:spChg chg="add del mod">
          <ac:chgData name="Shubham Chandak" userId="b035a771-818a-454f-91f6-2deaedf67a50" providerId="ADAL" clId="{CB9EF274-C2CA-466D-87CE-780F0DA15D9C}" dt="2018-06-04T18:41:56.649" v="875" actId="478"/>
          <ac:spMkLst>
            <pc:docMk/>
            <pc:sldMk cId="1897186677" sldId="259"/>
            <ac:spMk id="134" creationId="{CEE6F509-3636-432D-A986-FF45F1AFE9B6}"/>
          </ac:spMkLst>
        </pc:spChg>
        <pc:spChg chg="add del mod">
          <ac:chgData name="Shubham Chandak" userId="b035a771-818a-454f-91f6-2deaedf67a50" providerId="ADAL" clId="{CB9EF274-C2CA-466D-87CE-780F0DA15D9C}" dt="2018-06-04T18:41:56.649" v="875" actId="478"/>
          <ac:spMkLst>
            <pc:docMk/>
            <pc:sldMk cId="1897186677" sldId="259"/>
            <ac:spMk id="135" creationId="{741D68D7-5E2F-4088-B38C-FFAD6F5616FC}"/>
          </ac:spMkLst>
        </pc:spChg>
        <pc:spChg chg="add del mod">
          <ac:chgData name="Shubham Chandak" userId="b035a771-818a-454f-91f6-2deaedf67a50" providerId="ADAL" clId="{CB9EF274-C2CA-466D-87CE-780F0DA15D9C}" dt="2018-06-04T18:41:56.649" v="875" actId="478"/>
          <ac:spMkLst>
            <pc:docMk/>
            <pc:sldMk cId="1897186677" sldId="259"/>
            <ac:spMk id="136" creationId="{B35910D1-FC02-43A9-BA0B-4197D2029B43}"/>
          </ac:spMkLst>
        </pc:spChg>
        <pc:spChg chg="add del mod">
          <ac:chgData name="Shubham Chandak" userId="b035a771-818a-454f-91f6-2deaedf67a50" providerId="ADAL" clId="{CB9EF274-C2CA-466D-87CE-780F0DA15D9C}" dt="2018-06-04T18:41:56.649" v="875" actId="478"/>
          <ac:spMkLst>
            <pc:docMk/>
            <pc:sldMk cId="1897186677" sldId="259"/>
            <ac:spMk id="137" creationId="{B3E02D73-F71E-45EB-AB3F-9CD7877DA5F2}"/>
          </ac:spMkLst>
        </pc:spChg>
        <pc:spChg chg="add del mod">
          <ac:chgData name="Shubham Chandak" userId="b035a771-818a-454f-91f6-2deaedf67a50" providerId="ADAL" clId="{CB9EF274-C2CA-466D-87CE-780F0DA15D9C}" dt="2018-06-04T18:41:56.649" v="875" actId="478"/>
          <ac:spMkLst>
            <pc:docMk/>
            <pc:sldMk cId="1897186677" sldId="259"/>
            <ac:spMk id="138" creationId="{13D5AFF2-CE3D-4C06-A584-14A055655991}"/>
          </ac:spMkLst>
        </pc:spChg>
        <pc:spChg chg="add del mod">
          <ac:chgData name="Shubham Chandak" userId="b035a771-818a-454f-91f6-2deaedf67a50" providerId="ADAL" clId="{CB9EF274-C2CA-466D-87CE-780F0DA15D9C}" dt="2018-06-04T18:41:56.649" v="875" actId="478"/>
          <ac:spMkLst>
            <pc:docMk/>
            <pc:sldMk cId="1897186677" sldId="259"/>
            <ac:spMk id="139" creationId="{E6225D89-CD87-4BD9-A65E-BB5AE698683B}"/>
          </ac:spMkLst>
        </pc:spChg>
        <pc:cxnChg chg="add del">
          <ac:chgData name="Shubham Chandak" userId="b035a771-818a-454f-91f6-2deaedf67a50" providerId="ADAL" clId="{CB9EF274-C2CA-466D-87CE-780F0DA15D9C}" dt="2018-06-04T18:24:05.134" v="449" actId="20577"/>
          <ac:cxnSpMkLst>
            <pc:docMk/>
            <pc:sldMk cId="1897186677" sldId="259"/>
            <ac:cxnSpMk id="4" creationId="{1198871E-343E-41A9-9AD3-7F6906791690}"/>
          </ac:cxnSpMkLst>
        </pc:cxnChg>
        <pc:cxnChg chg="add del">
          <ac:chgData name="Shubham Chandak" userId="b035a771-818a-454f-91f6-2deaedf67a50" providerId="ADAL" clId="{CB9EF274-C2CA-466D-87CE-780F0DA15D9C}" dt="2018-06-04T18:24:05.134" v="449" actId="20577"/>
          <ac:cxnSpMkLst>
            <pc:docMk/>
            <pc:sldMk cId="1897186677" sldId="259"/>
            <ac:cxnSpMk id="8" creationId="{25B69863-F842-454D-BAFD-7AF8BF2F03C5}"/>
          </ac:cxnSpMkLst>
        </pc:cxnChg>
        <pc:cxnChg chg="add del">
          <ac:chgData name="Shubham Chandak" userId="b035a771-818a-454f-91f6-2deaedf67a50" providerId="ADAL" clId="{CB9EF274-C2CA-466D-87CE-780F0DA15D9C}" dt="2018-06-04T18:24:05.134" v="449" actId="20577"/>
          <ac:cxnSpMkLst>
            <pc:docMk/>
            <pc:sldMk cId="1897186677" sldId="259"/>
            <ac:cxnSpMk id="9" creationId="{B3CC1F53-F406-4AB8-B59B-0B7C6CBE476E}"/>
          </ac:cxnSpMkLst>
        </pc:cxnChg>
        <pc:cxnChg chg="add del">
          <ac:chgData name="Shubham Chandak" userId="b035a771-818a-454f-91f6-2deaedf67a50" providerId="ADAL" clId="{CB9EF274-C2CA-466D-87CE-780F0DA15D9C}" dt="2018-06-04T18:24:05.134" v="449" actId="20577"/>
          <ac:cxnSpMkLst>
            <pc:docMk/>
            <pc:sldMk cId="1897186677" sldId="259"/>
            <ac:cxnSpMk id="10" creationId="{374CB3F6-E0FA-41F4-A350-58663D9CF72A}"/>
          </ac:cxnSpMkLst>
        </pc:cxnChg>
        <pc:cxnChg chg="add del">
          <ac:chgData name="Shubham Chandak" userId="b035a771-818a-454f-91f6-2deaedf67a50" providerId="ADAL" clId="{CB9EF274-C2CA-466D-87CE-780F0DA15D9C}" dt="2018-06-04T18:24:05.134" v="449" actId="20577"/>
          <ac:cxnSpMkLst>
            <pc:docMk/>
            <pc:sldMk cId="1897186677" sldId="259"/>
            <ac:cxnSpMk id="11" creationId="{D4E30870-AB8A-4C7B-A1B1-8C7AB79D5926}"/>
          </ac:cxnSpMkLst>
        </pc:cxnChg>
        <pc:cxnChg chg="add del">
          <ac:chgData name="Shubham Chandak" userId="b035a771-818a-454f-91f6-2deaedf67a50" providerId="ADAL" clId="{CB9EF274-C2CA-466D-87CE-780F0DA15D9C}" dt="2018-06-04T18:24:05.134" v="449" actId="20577"/>
          <ac:cxnSpMkLst>
            <pc:docMk/>
            <pc:sldMk cId="1897186677" sldId="259"/>
            <ac:cxnSpMk id="12" creationId="{F71BE59F-F7AE-465C-AE1F-958F3CA905F9}"/>
          </ac:cxnSpMkLst>
        </pc:cxnChg>
        <pc:cxnChg chg="add del">
          <ac:chgData name="Shubham Chandak" userId="b035a771-818a-454f-91f6-2deaedf67a50" providerId="ADAL" clId="{CB9EF274-C2CA-466D-87CE-780F0DA15D9C}" dt="2018-06-04T18:24:05.134" v="449" actId="20577"/>
          <ac:cxnSpMkLst>
            <pc:docMk/>
            <pc:sldMk cId="1897186677" sldId="259"/>
            <ac:cxnSpMk id="14" creationId="{ACC11D89-AD15-49BD-B49D-3AC253971B36}"/>
          </ac:cxnSpMkLst>
        </pc:cxnChg>
        <pc:cxnChg chg="add del">
          <ac:chgData name="Shubham Chandak" userId="b035a771-818a-454f-91f6-2deaedf67a50" providerId="ADAL" clId="{CB9EF274-C2CA-466D-87CE-780F0DA15D9C}" dt="2018-06-04T18:24:05.134" v="449" actId="20577"/>
          <ac:cxnSpMkLst>
            <pc:docMk/>
            <pc:sldMk cId="1897186677" sldId="259"/>
            <ac:cxnSpMk id="15" creationId="{61D13331-9325-4BDC-A134-E9EBB841A995}"/>
          </ac:cxnSpMkLst>
        </pc:cxnChg>
        <pc:cxnChg chg="add del">
          <ac:chgData name="Shubham Chandak" userId="b035a771-818a-454f-91f6-2deaedf67a50" providerId="ADAL" clId="{CB9EF274-C2CA-466D-87CE-780F0DA15D9C}" dt="2018-06-04T18:24:05.134" v="449" actId="20577"/>
          <ac:cxnSpMkLst>
            <pc:docMk/>
            <pc:sldMk cId="1897186677" sldId="259"/>
            <ac:cxnSpMk id="16" creationId="{5B82E501-8C31-4ECF-8C2E-DE7E95E8930F}"/>
          </ac:cxnSpMkLst>
        </pc:cxnChg>
        <pc:cxnChg chg="add del">
          <ac:chgData name="Shubham Chandak" userId="b035a771-818a-454f-91f6-2deaedf67a50" providerId="ADAL" clId="{CB9EF274-C2CA-466D-87CE-780F0DA15D9C}" dt="2018-06-04T18:24:05.134" v="449" actId="20577"/>
          <ac:cxnSpMkLst>
            <pc:docMk/>
            <pc:sldMk cId="1897186677" sldId="259"/>
            <ac:cxnSpMk id="17" creationId="{B529632E-0CDD-4DC2-905D-8FD7C7651116}"/>
          </ac:cxnSpMkLst>
        </pc:cxnChg>
        <pc:cxnChg chg="add del">
          <ac:chgData name="Shubham Chandak" userId="b035a771-818a-454f-91f6-2deaedf67a50" providerId="ADAL" clId="{CB9EF274-C2CA-466D-87CE-780F0DA15D9C}" dt="2018-06-04T18:24:05.134" v="449" actId="20577"/>
          <ac:cxnSpMkLst>
            <pc:docMk/>
            <pc:sldMk cId="1897186677" sldId="259"/>
            <ac:cxnSpMk id="20" creationId="{CF1BE37A-E103-43BE-8F6E-85F38F89CC2F}"/>
          </ac:cxnSpMkLst>
        </pc:cxnChg>
        <pc:cxnChg chg="add del">
          <ac:chgData name="Shubham Chandak" userId="b035a771-818a-454f-91f6-2deaedf67a50" providerId="ADAL" clId="{CB9EF274-C2CA-466D-87CE-780F0DA15D9C}" dt="2018-06-04T18:24:05.134" v="449" actId="20577"/>
          <ac:cxnSpMkLst>
            <pc:docMk/>
            <pc:sldMk cId="1897186677" sldId="259"/>
            <ac:cxnSpMk id="21" creationId="{BF9592EA-615C-43DB-B5E8-5F1D985175E1}"/>
          </ac:cxnSpMkLst>
        </pc:cxnChg>
        <pc:cxnChg chg="add del">
          <ac:chgData name="Shubham Chandak" userId="b035a771-818a-454f-91f6-2deaedf67a50" providerId="ADAL" clId="{CB9EF274-C2CA-466D-87CE-780F0DA15D9C}" dt="2018-06-04T18:24:05.134" v="449" actId="20577"/>
          <ac:cxnSpMkLst>
            <pc:docMk/>
            <pc:sldMk cId="1897186677" sldId="259"/>
            <ac:cxnSpMk id="22" creationId="{B153E1F0-8F0B-48D9-B9B1-1D5816359463}"/>
          </ac:cxnSpMkLst>
        </pc:cxnChg>
        <pc:cxnChg chg="add del">
          <ac:chgData name="Shubham Chandak" userId="b035a771-818a-454f-91f6-2deaedf67a50" providerId="ADAL" clId="{CB9EF274-C2CA-466D-87CE-780F0DA15D9C}" dt="2018-06-04T18:24:05.134" v="449" actId="20577"/>
          <ac:cxnSpMkLst>
            <pc:docMk/>
            <pc:sldMk cId="1897186677" sldId="259"/>
            <ac:cxnSpMk id="23" creationId="{552F3A72-3D53-469E-860A-3112C1B6B08E}"/>
          </ac:cxnSpMkLst>
        </pc:cxnChg>
        <pc:cxnChg chg="add del">
          <ac:chgData name="Shubham Chandak" userId="b035a771-818a-454f-91f6-2deaedf67a50" providerId="ADAL" clId="{CB9EF274-C2CA-466D-87CE-780F0DA15D9C}" dt="2018-06-04T18:24:05.134" v="449" actId="20577"/>
          <ac:cxnSpMkLst>
            <pc:docMk/>
            <pc:sldMk cId="1897186677" sldId="259"/>
            <ac:cxnSpMk id="24" creationId="{117339E0-0B57-4844-8D65-1056BC418D83}"/>
          </ac:cxnSpMkLst>
        </pc:cxnChg>
        <pc:cxnChg chg="add del">
          <ac:chgData name="Shubham Chandak" userId="b035a771-818a-454f-91f6-2deaedf67a50" providerId="ADAL" clId="{CB9EF274-C2CA-466D-87CE-780F0DA15D9C}" dt="2018-06-04T18:24:05.134" v="449" actId="20577"/>
          <ac:cxnSpMkLst>
            <pc:docMk/>
            <pc:sldMk cId="1897186677" sldId="259"/>
            <ac:cxnSpMk id="26" creationId="{1221E2F5-F8AD-417C-BA82-AEAEAA3287E2}"/>
          </ac:cxnSpMkLst>
        </pc:cxnChg>
        <pc:cxnChg chg="add del">
          <ac:chgData name="Shubham Chandak" userId="b035a771-818a-454f-91f6-2deaedf67a50" providerId="ADAL" clId="{CB9EF274-C2CA-466D-87CE-780F0DA15D9C}" dt="2018-06-04T18:24:05.134" v="449" actId="20577"/>
          <ac:cxnSpMkLst>
            <pc:docMk/>
            <pc:sldMk cId="1897186677" sldId="259"/>
            <ac:cxnSpMk id="27" creationId="{554919F8-3A56-4614-9C2F-A6A09C99477A}"/>
          </ac:cxnSpMkLst>
        </pc:cxnChg>
        <pc:cxnChg chg="add del">
          <ac:chgData name="Shubham Chandak" userId="b035a771-818a-454f-91f6-2deaedf67a50" providerId="ADAL" clId="{CB9EF274-C2CA-466D-87CE-780F0DA15D9C}" dt="2018-06-04T18:24:05.134" v="449" actId="20577"/>
          <ac:cxnSpMkLst>
            <pc:docMk/>
            <pc:sldMk cId="1897186677" sldId="259"/>
            <ac:cxnSpMk id="28" creationId="{4BE34028-7B74-44B3-B356-622DF90DFE7E}"/>
          </ac:cxnSpMkLst>
        </pc:cxnChg>
        <pc:cxnChg chg="add del">
          <ac:chgData name="Shubham Chandak" userId="b035a771-818a-454f-91f6-2deaedf67a50" providerId="ADAL" clId="{CB9EF274-C2CA-466D-87CE-780F0DA15D9C}" dt="2018-06-04T18:24:05.134" v="449" actId="20577"/>
          <ac:cxnSpMkLst>
            <pc:docMk/>
            <pc:sldMk cId="1897186677" sldId="259"/>
            <ac:cxnSpMk id="29" creationId="{DB5B87AA-C678-43A6-8D25-480154944B81}"/>
          </ac:cxnSpMkLst>
        </pc:cxnChg>
        <pc:cxnChg chg="add del">
          <ac:chgData name="Shubham Chandak" userId="b035a771-818a-454f-91f6-2deaedf67a50" providerId="ADAL" clId="{CB9EF274-C2CA-466D-87CE-780F0DA15D9C}" dt="2018-06-04T18:24:05.134" v="449" actId="20577"/>
          <ac:cxnSpMkLst>
            <pc:docMk/>
            <pc:sldMk cId="1897186677" sldId="259"/>
            <ac:cxnSpMk id="35" creationId="{3C9E9EF5-7515-4ED3-B889-C823F99DBE67}"/>
          </ac:cxnSpMkLst>
        </pc:cxnChg>
        <pc:cxnChg chg="add del">
          <ac:chgData name="Shubham Chandak" userId="b035a771-818a-454f-91f6-2deaedf67a50" providerId="ADAL" clId="{CB9EF274-C2CA-466D-87CE-780F0DA15D9C}" dt="2018-06-04T18:34:09.703" v="656" actId="20577"/>
          <ac:cxnSpMkLst>
            <pc:docMk/>
            <pc:sldMk cId="1897186677" sldId="259"/>
            <ac:cxnSpMk id="37" creationId="{E636B88C-B113-41AC-91F2-04EADD0532E3}"/>
          </ac:cxnSpMkLst>
        </pc:cxnChg>
        <pc:cxnChg chg="add del">
          <ac:chgData name="Shubham Chandak" userId="b035a771-818a-454f-91f6-2deaedf67a50" providerId="ADAL" clId="{CB9EF274-C2CA-466D-87CE-780F0DA15D9C}" dt="2018-06-04T18:34:09.703" v="656" actId="20577"/>
          <ac:cxnSpMkLst>
            <pc:docMk/>
            <pc:sldMk cId="1897186677" sldId="259"/>
            <ac:cxnSpMk id="40" creationId="{67404376-4238-42D2-9698-40463241EEEF}"/>
          </ac:cxnSpMkLst>
        </pc:cxnChg>
        <pc:cxnChg chg="add del">
          <ac:chgData name="Shubham Chandak" userId="b035a771-818a-454f-91f6-2deaedf67a50" providerId="ADAL" clId="{CB9EF274-C2CA-466D-87CE-780F0DA15D9C}" dt="2018-06-04T18:34:09.703" v="656" actId="20577"/>
          <ac:cxnSpMkLst>
            <pc:docMk/>
            <pc:sldMk cId="1897186677" sldId="259"/>
            <ac:cxnSpMk id="41" creationId="{06E913E9-F7CF-4364-8B4E-578BAA5B7A01}"/>
          </ac:cxnSpMkLst>
        </pc:cxnChg>
        <pc:cxnChg chg="add del">
          <ac:chgData name="Shubham Chandak" userId="b035a771-818a-454f-91f6-2deaedf67a50" providerId="ADAL" clId="{CB9EF274-C2CA-466D-87CE-780F0DA15D9C}" dt="2018-06-04T18:34:09.703" v="656" actId="20577"/>
          <ac:cxnSpMkLst>
            <pc:docMk/>
            <pc:sldMk cId="1897186677" sldId="259"/>
            <ac:cxnSpMk id="42" creationId="{80998B37-B9CE-408F-8274-E6F6F316333C}"/>
          </ac:cxnSpMkLst>
        </pc:cxnChg>
        <pc:cxnChg chg="add del">
          <ac:chgData name="Shubham Chandak" userId="b035a771-818a-454f-91f6-2deaedf67a50" providerId="ADAL" clId="{CB9EF274-C2CA-466D-87CE-780F0DA15D9C}" dt="2018-06-04T18:34:09.703" v="656" actId="20577"/>
          <ac:cxnSpMkLst>
            <pc:docMk/>
            <pc:sldMk cId="1897186677" sldId="259"/>
            <ac:cxnSpMk id="43" creationId="{CC47F650-2762-4092-BE8E-F2073C882790}"/>
          </ac:cxnSpMkLst>
        </pc:cxnChg>
        <pc:cxnChg chg="add del">
          <ac:chgData name="Shubham Chandak" userId="b035a771-818a-454f-91f6-2deaedf67a50" providerId="ADAL" clId="{CB9EF274-C2CA-466D-87CE-780F0DA15D9C}" dt="2018-06-04T18:34:09.703" v="656" actId="20577"/>
          <ac:cxnSpMkLst>
            <pc:docMk/>
            <pc:sldMk cId="1897186677" sldId="259"/>
            <ac:cxnSpMk id="44" creationId="{1C8C2ABF-90E7-48D6-9328-57C203092065}"/>
          </ac:cxnSpMkLst>
        </pc:cxnChg>
        <pc:cxnChg chg="add del">
          <ac:chgData name="Shubham Chandak" userId="b035a771-818a-454f-91f6-2deaedf67a50" providerId="ADAL" clId="{CB9EF274-C2CA-466D-87CE-780F0DA15D9C}" dt="2018-06-04T18:34:09.703" v="656" actId="20577"/>
          <ac:cxnSpMkLst>
            <pc:docMk/>
            <pc:sldMk cId="1897186677" sldId="259"/>
            <ac:cxnSpMk id="46" creationId="{4863FE24-A65F-4C27-B223-8098C1E18485}"/>
          </ac:cxnSpMkLst>
        </pc:cxnChg>
        <pc:cxnChg chg="add del">
          <ac:chgData name="Shubham Chandak" userId="b035a771-818a-454f-91f6-2deaedf67a50" providerId="ADAL" clId="{CB9EF274-C2CA-466D-87CE-780F0DA15D9C}" dt="2018-06-04T18:34:09.703" v="656" actId="20577"/>
          <ac:cxnSpMkLst>
            <pc:docMk/>
            <pc:sldMk cId="1897186677" sldId="259"/>
            <ac:cxnSpMk id="47" creationId="{9809CE24-55B7-416D-83C6-9A213DC4A130}"/>
          </ac:cxnSpMkLst>
        </pc:cxnChg>
        <pc:cxnChg chg="add del">
          <ac:chgData name="Shubham Chandak" userId="b035a771-818a-454f-91f6-2deaedf67a50" providerId="ADAL" clId="{CB9EF274-C2CA-466D-87CE-780F0DA15D9C}" dt="2018-06-04T18:34:09.703" v="656" actId="20577"/>
          <ac:cxnSpMkLst>
            <pc:docMk/>
            <pc:sldMk cId="1897186677" sldId="259"/>
            <ac:cxnSpMk id="56" creationId="{B6156175-A212-4AD3-805C-5AE9EBB1DDBE}"/>
          </ac:cxnSpMkLst>
        </pc:cxnChg>
        <pc:cxnChg chg="add del">
          <ac:chgData name="Shubham Chandak" userId="b035a771-818a-454f-91f6-2deaedf67a50" providerId="ADAL" clId="{CB9EF274-C2CA-466D-87CE-780F0DA15D9C}" dt="2018-06-04T18:34:09.703" v="656" actId="20577"/>
          <ac:cxnSpMkLst>
            <pc:docMk/>
            <pc:sldMk cId="1897186677" sldId="259"/>
            <ac:cxnSpMk id="57" creationId="{3C7DDB8C-4371-4620-9942-263E530F81B6}"/>
          </ac:cxnSpMkLst>
        </pc:cxnChg>
        <pc:cxnChg chg="add del">
          <ac:chgData name="Shubham Chandak" userId="b035a771-818a-454f-91f6-2deaedf67a50" providerId="ADAL" clId="{CB9EF274-C2CA-466D-87CE-780F0DA15D9C}" dt="2018-06-04T18:34:09.703" v="656" actId="20577"/>
          <ac:cxnSpMkLst>
            <pc:docMk/>
            <pc:sldMk cId="1897186677" sldId="259"/>
            <ac:cxnSpMk id="58" creationId="{EC820C6C-DA92-4869-A2D3-4EAF953D4E6E}"/>
          </ac:cxnSpMkLst>
        </pc:cxnChg>
        <pc:cxnChg chg="add del">
          <ac:chgData name="Shubham Chandak" userId="b035a771-818a-454f-91f6-2deaedf67a50" providerId="ADAL" clId="{CB9EF274-C2CA-466D-87CE-780F0DA15D9C}" dt="2018-06-04T18:34:09.703" v="656" actId="20577"/>
          <ac:cxnSpMkLst>
            <pc:docMk/>
            <pc:sldMk cId="1897186677" sldId="259"/>
            <ac:cxnSpMk id="59" creationId="{7A20AEA8-7380-4B28-8BBF-7CB4CCEDC654}"/>
          </ac:cxnSpMkLst>
        </pc:cxnChg>
        <pc:cxnChg chg="add del">
          <ac:chgData name="Shubham Chandak" userId="b035a771-818a-454f-91f6-2deaedf67a50" providerId="ADAL" clId="{CB9EF274-C2CA-466D-87CE-780F0DA15D9C}" dt="2018-06-04T18:34:09.703" v="656" actId="20577"/>
          <ac:cxnSpMkLst>
            <pc:docMk/>
            <pc:sldMk cId="1897186677" sldId="259"/>
            <ac:cxnSpMk id="60" creationId="{F780BE25-580D-4BB8-8324-001193E54EB5}"/>
          </ac:cxnSpMkLst>
        </pc:cxnChg>
        <pc:cxnChg chg="add del">
          <ac:chgData name="Shubham Chandak" userId="b035a771-818a-454f-91f6-2deaedf67a50" providerId="ADAL" clId="{CB9EF274-C2CA-466D-87CE-780F0DA15D9C}" dt="2018-06-04T18:34:09.703" v="656" actId="20577"/>
          <ac:cxnSpMkLst>
            <pc:docMk/>
            <pc:sldMk cId="1897186677" sldId="259"/>
            <ac:cxnSpMk id="61" creationId="{789A537B-A4AF-4447-8481-51A835DC3582}"/>
          </ac:cxnSpMkLst>
        </pc:cxnChg>
        <pc:cxnChg chg="add del">
          <ac:chgData name="Shubham Chandak" userId="b035a771-818a-454f-91f6-2deaedf67a50" providerId="ADAL" clId="{CB9EF274-C2CA-466D-87CE-780F0DA15D9C}" dt="2018-06-04T18:34:09.703" v="656" actId="20577"/>
          <ac:cxnSpMkLst>
            <pc:docMk/>
            <pc:sldMk cId="1897186677" sldId="259"/>
            <ac:cxnSpMk id="62" creationId="{9222CEF8-C752-4E28-B8EA-853BE9DC454F}"/>
          </ac:cxnSpMkLst>
        </pc:cxnChg>
        <pc:cxnChg chg="add del">
          <ac:chgData name="Shubham Chandak" userId="b035a771-818a-454f-91f6-2deaedf67a50" providerId="ADAL" clId="{CB9EF274-C2CA-466D-87CE-780F0DA15D9C}" dt="2018-06-04T18:34:09.703" v="656" actId="20577"/>
          <ac:cxnSpMkLst>
            <pc:docMk/>
            <pc:sldMk cId="1897186677" sldId="259"/>
            <ac:cxnSpMk id="67" creationId="{6F6074F4-61D2-41E9-B412-B2F40B2F31E2}"/>
          </ac:cxnSpMkLst>
        </pc:cxnChg>
        <pc:cxnChg chg="add del">
          <ac:chgData name="Shubham Chandak" userId="b035a771-818a-454f-91f6-2deaedf67a50" providerId="ADAL" clId="{CB9EF274-C2CA-466D-87CE-780F0DA15D9C}" dt="2018-06-04T18:34:09.703" v="656" actId="20577"/>
          <ac:cxnSpMkLst>
            <pc:docMk/>
            <pc:sldMk cId="1897186677" sldId="259"/>
            <ac:cxnSpMk id="70" creationId="{E889CC7C-80CD-4E87-9AC9-B770F7FAF123}"/>
          </ac:cxnSpMkLst>
        </pc:cxnChg>
        <pc:cxnChg chg="add del">
          <ac:chgData name="Shubham Chandak" userId="b035a771-818a-454f-91f6-2deaedf67a50" providerId="ADAL" clId="{CB9EF274-C2CA-466D-87CE-780F0DA15D9C}" dt="2018-06-04T18:34:09.703" v="656" actId="20577"/>
          <ac:cxnSpMkLst>
            <pc:docMk/>
            <pc:sldMk cId="1897186677" sldId="259"/>
            <ac:cxnSpMk id="71" creationId="{6F909EFD-3960-443E-B0AB-D332CB56CAA2}"/>
          </ac:cxnSpMkLst>
        </pc:cxnChg>
        <pc:cxnChg chg="add del">
          <ac:chgData name="Shubham Chandak" userId="b035a771-818a-454f-91f6-2deaedf67a50" providerId="ADAL" clId="{CB9EF274-C2CA-466D-87CE-780F0DA15D9C}" dt="2018-06-04T18:34:09.703" v="656" actId="20577"/>
          <ac:cxnSpMkLst>
            <pc:docMk/>
            <pc:sldMk cId="1897186677" sldId="259"/>
            <ac:cxnSpMk id="72" creationId="{18899264-F9F8-41E8-8B00-93CCDF238964}"/>
          </ac:cxnSpMkLst>
        </pc:cxnChg>
        <pc:cxnChg chg="add del">
          <ac:chgData name="Shubham Chandak" userId="b035a771-818a-454f-91f6-2deaedf67a50" providerId="ADAL" clId="{CB9EF274-C2CA-466D-87CE-780F0DA15D9C}" dt="2018-06-04T18:34:09.703" v="656" actId="20577"/>
          <ac:cxnSpMkLst>
            <pc:docMk/>
            <pc:sldMk cId="1897186677" sldId="259"/>
            <ac:cxnSpMk id="73" creationId="{CA32EDB2-DADA-4D30-93CC-7CB299FE808B}"/>
          </ac:cxnSpMkLst>
        </pc:cxnChg>
        <pc:cxnChg chg="add del">
          <ac:chgData name="Shubham Chandak" userId="b035a771-818a-454f-91f6-2deaedf67a50" providerId="ADAL" clId="{CB9EF274-C2CA-466D-87CE-780F0DA15D9C}" dt="2018-06-04T18:34:09.703" v="656" actId="20577"/>
          <ac:cxnSpMkLst>
            <pc:docMk/>
            <pc:sldMk cId="1897186677" sldId="259"/>
            <ac:cxnSpMk id="74" creationId="{F9E9054F-8146-4E4A-848E-9CB996187022}"/>
          </ac:cxnSpMkLst>
        </pc:cxnChg>
        <pc:cxnChg chg="add del">
          <ac:chgData name="Shubham Chandak" userId="b035a771-818a-454f-91f6-2deaedf67a50" providerId="ADAL" clId="{CB9EF274-C2CA-466D-87CE-780F0DA15D9C}" dt="2018-06-04T18:34:09.703" v="656" actId="20577"/>
          <ac:cxnSpMkLst>
            <pc:docMk/>
            <pc:sldMk cId="1897186677" sldId="259"/>
            <ac:cxnSpMk id="75" creationId="{A6EF3E71-D5DA-4A39-BDB9-05D643E7A25C}"/>
          </ac:cxnSpMkLst>
        </pc:cxnChg>
        <pc:cxnChg chg="add del">
          <ac:chgData name="Shubham Chandak" userId="b035a771-818a-454f-91f6-2deaedf67a50" providerId="ADAL" clId="{CB9EF274-C2CA-466D-87CE-780F0DA15D9C}" dt="2018-06-04T18:34:09.703" v="656" actId="20577"/>
          <ac:cxnSpMkLst>
            <pc:docMk/>
            <pc:sldMk cId="1897186677" sldId="259"/>
            <ac:cxnSpMk id="76" creationId="{4E8E2249-DCAF-4074-9AD6-7262F33F7E00}"/>
          </ac:cxnSpMkLst>
        </pc:cxnChg>
        <pc:cxnChg chg="add del">
          <ac:chgData name="Shubham Chandak" userId="b035a771-818a-454f-91f6-2deaedf67a50" providerId="ADAL" clId="{CB9EF274-C2CA-466D-87CE-780F0DA15D9C}" dt="2018-06-04T18:34:09.703" v="656" actId="20577"/>
          <ac:cxnSpMkLst>
            <pc:docMk/>
            <pc:sldMk cId="1897186677" sldId="259"/>
            <ac:cxnSpMk id="81" creationId="{4C93BBA8-F45D-4BC4-9F63-D2FB515713D2}"/>
          </ac:cxnSpMkLst>
        </pc:cxnChg>
        <pc:cxnChg chg="add del mod">
          <ac:chgData name="Shubham Chandak" userId="b035a771-818a-454f-91f6-2deaedf67a50" providerId="ADAL" clId="{CB9EF274-C2CA-466D-87CE-780F0DA15D9C}" dt="2018-06-04T18:41:56.649" v="875" actId="478"/>
          <ac:cxnSpMkLst>
            <pc:docMk/>
            <pc:sldMk cId="1897186677" sldId="259"/>
            <ac:cxnSpMk id="88" creationId="{CB2ADB04-D696-4129-8B6E-60BB26A1C91A}"/>
          </ac:cxnSpMkLst>
        </pc:cxnChg>
        <pc:cxnChg chg="add del mod">
          <ac:chgData name="Shubham Chandak" userId="b035a771-818a-454f-91f6-2deaedf67a50" providerId="ADAL" clId="{CB9EF274-C2CA-466D-87CE-780F0DA15D9C}" dt="2018-06-04T18:41:56.649" v="875" actId="478"/>
          <ac:cxnSpMkLst>
            <pc:docMk/>
            <pc:sldMk cId="1897186677" sldId="259"/>
            <ac:cxnSpMk id="92" creationId="{4C06FACF-F30D-47FE-9DC0-DF49371BB72B}"/>
          </ac:cxnSpMkLst>
        </pc:cxnChg>
        <pc:cxnChg chg="add del mod">
          <ac:chgData name="Shubham Chandak" userId="b035a771-818a-454f-91f6-2deaedf67a50" providerId="ADAL" clId="{CB9EF274-C2CA-466D-87CE-780F0DA15D9C}" dt="2018-06-04T18:41:56.649" v="875" actId="478"/>
          <ac:cxnSpMkLst>
            <pc:docMk/>
            <pc:sldMk cId="1897186677" sldId="259"/>
            <ac:cxnSpMk id="93" creationId="{2C1B4CD9-5256-416D-BD79-A71DA01E2EF3}"/>
          </ac:cxnSpMkLst>
        </pc:cxnChg>
        <pc:cxnChg chg="add del mod">
          <ac:chgData name="Shubham Chandak" userId="b035a771-818a-454f-91f6-2deaedf67a50" providerId="ADAL" clId="{CB9EF274-C2CA-466D-87CE-780F0DA15D9C}" dt="2018-06-04T18:41:56.649" v="875" actId="478"/>
          <ac:cxnSpMkLst>
            <pc:docMk/>
            <pc:sldMk cId="1897186677" sldId="259"/>
            <ac:cxnSpMk id="94" creationId="{30BD8E65-7E6E-4405-828E-08CF83EA17F0}"/>
          </ac:cxnSpMkLst>
        </pc:cxnChg>
        <pc:cxnChg chg="add del mod">
          <ac:chgData name="Shubham Chandak" userId="b035a771-818a-454f-91f6-2deaedf67a50" providerId="ADAL" clId="{CB9EF274-C2CA-466D-87CE-780F0DA15D9C}" dt="2018-06-04T18:41:56.649" v="875" actId="478"/>
          <ac:cxnSpMkLst>
            <pc:docMk/>
            <pc:sldMk cId="1897186677" sldId="259"/>
            <ac:cxnSpMk id="95" creationId="{D2E4BBDF-72F4-4368-9A30-EE24DEA2A4BC}"/>
          </ac:cxnSpMkLst>
        </pc:cxnChg>
        <pc:cxnChg chg="add del mod">
          <ac:chgData name="Shubham Chandak" userId="b035a771-818a-454f-91f6-2deaedf67a50" providerId="ADAL" clId="{CB9EF274-C2CA-466D-87CE-780F0DA15D9C}" dt="2018-06-04T18:41:56.649" v="875" actId="478"/>
          <ac:cxnSpMkLst>
            <pc:docMk/>
            <pc:sldMk cId="1897186677" sldId="259"/>
            <ac:cxnSpMk id="96" creationId="{163330A3-AF42-4A8F-8E66-205C648D83E3}"/>
          </ac:cxnSpMkLst>
        </pc:cxnChg>
        <pc:cxnChg chg="add del mod">
          <ac:chgData name="Shubham Chandak" userId="b035a771-818a-454f-91f6-2deaedf67a50" providerId="ADAL" clId="{CB9EF274-C2CA-466D-87CE-780F0DA15D9C}" dt="2018-06-04T18:41:56.649" v="875" actId="478"/>
          <ac:cxnSpMkLst>
            <pc:docMk/>
            <pc:sldMk cId="1897186677" sldId="259"/>
            <ac:cxnSpMk id="98" creationId="{66F7AD19-D994-4503-BBB6-3150D2CFF8B0}"/>
          </ac:cxnSpMkLst>
        </pc:cxnChg>
        <pc:cxnChg chg="add del mod">
          <ac:chgData name="Shubham Chandak" userId="b035a771-818a-454f-91f6-2deaedf67a50" providerId="ADAL" clId="{CB9EF274-C2CA-466D-87CE-780F0DA15D9C}" dt="2018-06-04T18:41:56.649" v="875" actId="478"/>
          <ac:cxnSpMkLst>
            <pc:docMk/>
            <pc:sldMk cId="1897186677" sldId="259"/>
            <ac:cxnSpMk id="99" creationId="{7C534D55-28F8-4E9D-A1DD-69050E4A17AC}"/>
          </ac:cxnSpMkLst>
        </pc:cxnChg>
        <pc:cxnChg chg="add del mod">
          <ac:chgData name="Shubham Chandak" userId="b035a771-818a-454f-91f6-2deaedf67a50" providerId="ADAL" clId="{CB9EF274-C2CA-466D-87CE-780F0DA15D9C}" dt="2018-06-04T18:41:56.649" v="875" actId="478"/>
          <ac:cxnSpMkLst>
            <pc:docMk/>
            <pc:sldMk cId="1897186677" sldId="259"/>
            <ac:cxnSpMk id="108" creationId="{B016E13E-CE37-4406-8480-C60A0D2E8DA0}"/>
          </ac:cxnSpMkLst>
        </pc:cxnChg>
        <pc:cxnChg chg="add del mod">
          <ac:chgData name="Shubham Chandak" userId="b035a771-818a-454f-91f6-2deaedf67a50" providerId="ADAL" clId="{CB9EF274-C2CA-466D-87CE-780F0DA15D9C}" dt="2018-06-04T18:41:56.649" v="875" actId="478"/>
          <ac:cxnSpMkLst>
            <pc:docMk/>
            <pc:sldMk cId="1897186677" sldId="259"/>
            <ac:cxnSpMk id="109" creationId="{773E517B-C98F-4244-8673-C73115788701}"/>
          </ac:cxnSpMkLst>
        </pc:cxnChg>
        <pc:cxnChg chg="add del mod">
          <ac:chgData name="Shubham Chandak" userId="b035a771-818a-454f-91f6-2deaedf67a50" providerId="ADAL" clId="{CB9EF274-C2CA-466D-87CE-780F0DA15D9C}" dt="2018-06-04T18:41:56.649" v="875" actId="478"/>
          <ac:cxnSpMkLst>
            <pc:docMk/>
            <pc:sldMk cId="1897186677" sldId="259"/>
            <ac:cxnSpMk id="110" creationId="{77498351-1565-4E9D-98AB-8A75D9672D43}"/>
          </ac:cxnSpMkLst>
        </pc:cxnChg>
        <pc:cxnChg chg="add del mod">
          <ac:chgData name="Shubham Chandak" userId="b035a771-818a-454f-91f6-2deaedf67a50" providerId="ADAL" clId="{CB9EF274-C2CA-466D-87CE-780F0DA15D9C}" dt="2018-06-04T18:41:56.649" v="875" actId="478"/>
          <ac:cxnSpMkLst>
            <pc:docMk/>
            <pc:sldMk cId="1897186677" sldId="259"/>
            <ac:cxnSpMk id="111" creationId="{9BFD4230-91B3-4711-824D-81E8CB5EB10A}"/>
          </ac:cxnSpMkLst>
        </pc:cxnChg>
        <pc:cxnChg chg="add del mod">
          <ac:chgData name="Shubham Chandak" userId="b035a771-818a-454f-91f6-2deaedf67a50" providerId="ADAL" clId="{CB9EF274-C2CA-466D-87CE-780F0DA15D9C}" dt="2018-06-04T18:41:56.649" v="875" actId="478"/>
          <ac:cxnSpMkLst>
            <pc:docMk/>
            <pc:sldMk cId="1897186677" sldId="259"/>
            <ac:cxnSpMk id="112" creationId="{BFCE68A0-B358-4FBA-9FA3-04FF482938F7}"/>
          </ac:cxnSpMkLst>
        </pc:cxnChg>
        <pc:cxnChg chg="add del mod">
          <ac:chgData name="Shubham Chandak" userId="b035a771-818a-454f-91f6-2deaedf67a50" providerId="ADAL" clId="{CB9EF274-C2CA-466D-87CE-780F0DA15D9C}" dt="2018-06-04T18:41:56.649" v="875" actId="478"/>
          <ac:cxnSpMkLst>
            <pc:docMk/>
            <pc:sldMk cId="1897186677" sldId="259"/>
            <ac:cxnSpMk id="113" creationId="{517F9C52-8DF8-4A78-89C9-693FC66E9EAD}"/>
          </ac:cxnSpMkLst>
        </pc:cxnChg>
        <pc:cxnChg chg="add del mod">
          <ac:chgData name="Shubham Chandak" userId="b035a771-818a-454f-91f6-2deaedf67a50" providerId="ADAL" clId="{CB9EF274-C2CA-466D-87CE-780F0DA15D9C}" dt="2018-06-04T18:41:56.649" v="875" actId="478"/>
          <ac:cxnSpMkLst>
            <pc:docMk/>
            <pc:sldMk cId="1897186677" sldId="259"/>
            <ac:cxnSpMk id="114" creationId="{EF017298-FE4A-4906-83B0-C95DC5497C25}"/>
          </ac:cxnSpMkLst>
        </pc:cxnChg>
        <pc:cxnChg chg="add del mod">
          <ac:chgData name="Shubham Chandak" userId="b035a771-818a-454f-91f6-2deaedf67a50" providerId="ADAL" clId="{CB9EF274-C2CA-466D-87CE-780F0DA15D9C}" dt="2018-06-04T18:41:56.649" v="875" actId="478"/>
          <ac:cxnSpMkLst>
            <pc:docMk/>
            <pc:sldMk cId="1897186677" sldId="259"/>
            <ac:cxnSpMk id="119" creationId="{DE2727BD-5C93-43EB-9DA4-FFC38C9E7C69}"/>
          </ac:cxnSpMkLst>
        </pc:cxnChg>
        <pc:cxnChg chg="add del mod">
          <ac:chgData name="Shubham Chandak" userId="b035a771-818a-454f-91f6-2deaedf67a50" providerId="ADAL" clId="{CB9EF274-C2CA-466D-87CE-780F0DA15D9C}" dt="2018-06-04T18:41:56.649" v="875" actId="478"/>
          <ac:cxnSpMkLst>
            <pc:docMk/>
            <pc:sldMk cId="1897186677" sldId="259"/>
            <ac:cxnSpMk id="122" creationId="{99A94BE6-0106-4651-A028-50DFB93AC26A}"/>
          </ac:cxnSpMkLst>
        </pc:cxnChg>
        <pc:cxnChg chg="add del mod">
          <ac:chgData name="Shubham Chandak" userId="b035a771-818a-454f-91f6-2deaedf67a50" providerId="ADAL" clId="{CB9EF274-C2CA-466D-87CE-780F0DA15D9C}" dt="2018-06-04T18:41:56.649" v="875" actId="478"/>
          <ac:cxnSpMkLst>
            <pc:docMk/>
            <pc:sldMk cId="1897186677" sldId="259"/>
            <ac:cxnSpMk id="123" creationId="{7DA13D8F-C9DF-4EC2-A794-32BA5627BB7F}"/>
          </ac:cxnSpMkLst>
        </pc:cxnChg>
        <pc:cxnChg chg="add del mod">
          <ac:chgData name="Shubham Chandak" userId="b035a771-818a-454f-91f6-2deaedf67a50" providerId="ADAL" clId="{CB9EF274-C2CA-466D-87CE-780F0DA15D9C}" dt="2018-06-04T18:41:56.649" v="875" actId="478"/>
          <ac:cxnSpMkLst>
            <pc:docMk/>
            <pc:sldMk cId="1897186677" sldId="259"/>
            <ac:cxnSpMk id="124" creationId="{742A1541-493D-46A7-AC07-933C6463503E}"/>
          </ac:cxnSpMkLst>
        </pc:cxnChg>
        <pc:cxnChg chg="add del mod">
          <ac:chgData name="Shubham Chandak" userId="b035a771-818a-454f-91f6-2deaedf67a50" providerId="ADAL" clId="{CB9EF274-C2CA-466D-87CE-780F0DA15D9C}" dt="2018-06-04T18:41:56.649" v="875" actId="478"/>
          <ac:cxnSpMkLst>
            <pc:docMk/>
            <pc:sldMk cId="1897186677" sldId="259"/>
            <ac:cxnSpMk id="125" creationId="{953B24E1-1F6C-41DE-814B-8EAFE61E96A0}"/>
          </ac:cxnSpMkLst>
        </pc:cxnChg>
        <pc:cxnChg chg="add del mod">
          <ac:chgData name="Shubham Chandak" userId="b035a771-818a-454f-91f6-2deaedf67a50" providerId="ADAL" clId="{CB9EF274-C2CA-466D-87CE-780F0DA15D9C}" dt="2018-06-04T18:41:56.649" v="875" actId="478"/>
          <ac:cxnSpMkLst>
            <pc:docMk/>
            <pc:sldMk cId="1897186677" sldId="259"/>
            <ac:cxnSpMk id="126" creationId="{79A6C49F-279F-4531-BB19-D9EB9C3E0CBC}"/>
          </ac:cxnSpMkLst>
        </pc:cxnChg>
        <pc:cxnChg chg="add del mod">
          <ac:chgData name="Shubham Chandak" userId="b035a771-818a-454f-91f6-2deaedf67a50" providerId="ADAL" clId="{CB9EF274-C2CA-466D-87CE-780F0DA15D9C}" dt="2018-06-04T18:41:56.649" v="875" actId="478"/>
          <ac:cxnSpMkLst>
            <pc:docMk/>
            <pc:sldMk cId="1897186677" sldId="259"/>
            <ac:cxnSpMk id="127" creationId="{6F062A30-83D6-42CC-919A-842047F25950}"/>
          </ac:cxnSpMkLst>
        </pc:cxnChg>
        <pc:cxnChg chg="add del mod">
          <ac:chgData name="Shubham Chandak" userId="b035a771-818a-454f-91f6-2deaedf67a50" providerId="ADAL" clId="{CB9EF274-C2CA-466D-87CE-780F0DA15D9C}" dt="2018-06-04T18:41:56.649" v="875" actId="478"/>
          <ac:cxnSpMkLst>
            <pc:docMk/>
            <pc:sldMk cId="1897186677" sldId="259"/>
            <ac:cxnSpMk id="128" creationId="{4139E8E0-AC97-4A42-BE9B-05E6F6DEFF3C}"/>
          </ac:cxnSpMkLst>
        </pc:cxnChg>
        <pc:cxnChg chg="add del mod">
          <ac:chgData name="Shubham Chandak" userId="b035a771-818a-454f-91f6-2deaedf67a50" providerId="ADAL" clId="{CB9EF274-C2CA-466D-87CE-780F0DA15D9C}" dt="2018-06-04T18:41:56.649" v="875" actId="478"/>
          <ac:cxnSpMkLst>
            <pc:docMk/>
            <pc:sldMk cId="1897186677" sldId="259"/>
            <ac:cxnSpMk id="133" creationId="{99BE3C26-767D-40D1-897C-266A1304DA06}"/>
          </ac:cxnSpMkLst>
        </pc:cxnChg>
      </pc:sldChg>
      <pc:sldChg chg="modSp modNotesTx">
        <pc:chgData name="Shubham Chandak" userId="b035a771-818a-454f-91f6-2deaedf67a50" providerId="ADAL" clId="{CB9EF274-C2CA-466D-87CE-780F0DA15D9C}" dt="2018-06-04T19:47:10.797" v="1382" actId="20577"/>
        <pc:sldMkLst>
          <pc:docMk/>
          <pc:sldMk cId="1783626649" sldId="260"/>
        </pc:sldMkLst>
        <pc:spChg chg="mod">
          <ac:chgData name="Shubham Chandak" userId="b035a771-818a-454f-91f6-2deaedf67a50" providerId="ADAL" clId="{CB9EF274-C2CA-466D-87CE-780F0DA15D9C}" dt="2018-06-04T19:47:10.797" v="1382" actId="20577"/>
          <ac:spMkLst>
            <pc:docMk/>
            <pc:sldMk cId="1783626649" sldId="260"/>
            <ac:spMk id="3" creationId="{9CAC7FE8-967C-467A-8CC9-C78609AC39F8}"/>
          </ac:spMkLst>
        </pc:spChg>
      </pc:sldChg>
      <pc:sldChg chg="modSp modNotesTx">
        <pc:chgData name="Shubham Chandak" userId="b035a771-818a-454f-91f6-2deaedf67a50" providerId="ADAL" clId="{CB9EF274-C2CA-466D-87CE-780F0DA15D9C}" dt="2018-06-04T18:40:21.510" v="872" actId="20577"/>
        <pc:sldMkLst>
          <pc:docMk/>
          <pc:sldMk cId="2995135167" sldId="261"/>
        </pc:sldMkLst>
        <pc:spChg chg="mod">
          <ac:chgData name="Shubham Chandak" userId="b035a771-818a-454f-91f6-2deaedf67a50" providerId="ADAL" clId="{CB9EF274-C2CA-466D-87CE-780F0DA15D9C}" dt="2018-06-04T18:40:11.181" v="871" actId="20577"/>
          <ac:spMkLst>
            <pc:docMk/>
            <pc:sldMk cId="2995135167" sldId="261"/>
            <ac:spMk id="3" creationId="{4C18BC10-1AF7-4EE4-ACC4-892A53135395}"/>
          </ac:spMkLst>
        </pc:spChg>
      </pc:sldChg>
      <pc:sldChg chg="delSp modSp">
        <pc:chgData name="Shubham Chandak" userId="b035a771-818a-454f-91f6-2deaedf67a50" providerId="ADAL" clId="{CB9EF274-C2CA-466D-87CE-780F0DA15D9C}" dt="2018-06-04T19:48:23.563" v="1386" actId="478"/>
        <pc:sldMkLst>
          <pc:docMk/>
          <pc:sldMk cId="2139604120" sldId="262"/>
        </pc:sldMkLst>
        <pc:spChg chg="del">
          <ac:chgData name="Shubham Chandak" userId="b035a771-818a-454f-91f6-2deaedf67a50" providerId="ADAL" clId="{CB9EF274-C2CA-466D-87CE-780F0DA15D9C}" dt="2018-06-04T19:48:23.563" v="1386" actId="478"/>
          <ac:spMkLst>
            <pc:docMk/>
            <pc:sldMk cId="2139604120" sldId="262"/>
            <ac:spMk id="10" creationId="{08C4F9F2-9852-44C1-AD9F-237F82910A48}"/>
          </ac:spMkLst>
        </pc:spChg>
        <pc:graphicFrameChg chg="modGraphic">
          <ac:chgData name="Shubham Chandak" userId="b035a771-818a-454f-91f6-2deaedf67a50" providerId="ADAL" clId="{CB9EF274-C2CA-466D-87CE-780F0DA15D9C}" dt="2018-06-04T19:45:40.983" v="1377" actId="113"/>
          <ac:graphicFrameMkLst>
            <pc:docMk/>
            <pc:sldMk cId="2139604120" sldId="262"/>
            <ac:graphicFrameMk id="4" creationId="{BAF34B6B-208D-4EB2-AD07-0AD4324607E4}"/>
          </ac:graphicFrameMkLst>
        </pc:graphicFrameChg>
        <pc:graphicFrameChg chg="del">
          <ac:chgData name="Shubham Chandak" userId="b035a771-818a-454f-91f6-2deaedf67a50" providerId="ADAL" clId="{CB9EF274-C2CA-466D-87CE-780F0DA15D9C}" dt="2018-06-04T19:48:23.563" v="1386" actId="478"/>
          <ac:graphicFrameMkLst>
            <pc:docMk/>
            <pc:sldMk cId="2139604120" sldId="262"/>
            <ac:graphicFrameMk id="8" creationId="{BD2445F9-69A7-40FC-96DC-E4C757AC00DE}"/>
          </ac:graphicFrameMkLst>
        </pc:graphicFrameChg>
      </pc:sldChg>
      <pc:sldChg chg="modSp">
        <pc:chgData name="Shubham Chandak" userId="b035a771-818a-454f-91f6-2deaedf67a50" providerId="ADAL" clId="{CB9EF274-C2CA-466D-87CE-780F0DA15D9C}" dt="2018-06-04T19:47:44.598" v="1384" actId="20577"/>
        <pc:sldMkLst>
          <pc:docMk/>
          <pc:sldMk cId="2131349608" sldId="263"/>
        </pc:sldMkLst>
        <pc:spChg chg="mod">
          <ac:chgData name="Shubham Chandak" userId="b035a771-818a-454f-91f6-2deaedf67a50" providerId="ADAL" clId="{CB9EF274-C2CA-466D-87CE-780F0DA15D9C}" dt="2018-06-04T19:47:44.598" v="1384" actId="20577"/>
          <ac:spMkLst>
            <pc:docMk/>
            <pc:sldMk cId="2131349608" sldId="263"/>
            <ac:spMk id="3" creationId="{CD689A0A-9710-45C2-8B5B-A010BBFDE811}"/>
          </ac:spMkLst>
        </pc:spChg>
      </pc:sldChg>
      <pc:sldChg chg="modSp">
        <pc:chgData name="Shubham Chandak" userId="b035a771-818a-454f-91f6-2deaedf67a50" providerId="ADAL" clId="{CB9EF274-C2CA-466D-87CE-780F0DA15D9C}" dt="2018-06-04T20:02:35.248" v="1654" actId="6549"/>
        <pc:sldMkLst>
          <pc:docMk/>
          <pc:sldMk cId="3033877106" sldId="266"/>
        </pc:sldMkLst>
        <pc:spChg chg="mod">
          <ac:chgData name="Shubham Chandak" userId="b035a771-818a-454f-91f6-2deaedf67a50" providerId="ADAL" clId="{CB9EF274-C2CA-466D-87CE-780F0DA15D9C}" dt="2018-06-04T20:02:35.248" v="1654" actId="6549"/>
          <ac:spMkLst>
            <pc:docMk/>
            <pc:sldMk cId="3033877106" sldId="266"/>
            <ac:spMk id="3" creationId="{AE1C233A-9A47-4BC6-937E-874297A7D887}"/>
          </ac:spMkLst>
        </pc:spChg>
      </pc:sldChg>
      <pc:sldChg chg="modSp">
        <pc:chgData name="Shubham Chandak" userId="b035a771-818a-454f-91f6-2deaedf67a50" providerId="ADAL" clId="{CB9EF274-C2CA-466D-87CE-780F0DA15D9C}" dt="2018-06-04T19:53:16.484" v="1472" actId="20577"/>
        <pc:sldMkLst>
          <pc:docMk/>
          <pc:sldMk cId="3881712917" sldId="267"/>
        </pc:sldMkLst>
        <pc:spChg chg="mod">
          <ac:chgData name="Shubham Chandak" userId="b035a771-818a-454f-91f6-2deaedf67a50" providerId="ADAL" clId="{CB9EF274-C2CA-466D-87CE-780F0DA15D9C}" dt="2018-06-04T19:53:16.484" v="1472" actId="20577"/>
          <ac:spMkLst>
            <pc:docMk/>
            <pc:sldMk cId="3881712917" sldId="267"/>
            <ac:spMk id="2" creationId="{D923C29F-B72F-462E-B283-272DECFFC242}"/>
          </ac:spMkLst>
        </pc:spChg>
        <pc:spChg chg="mod">
          <ac:chgData name="Shubham Chandak" userId="b035a771-818a-454f-91f6-2deaedf67a50" providerId="ADAL" clId="{CB9EF274-C2CA-466D-87CE-780F0DA15D9C}" dt="2018-06-04T19:42:58.354" v="1314" actId="1076"/>
          <ac:spMkLst>
            <pc:docMk/>
            <pc:sldMk cId="3881712917" sldId="267"/>
            <ac:spMk id="5" creationId="{DF0DDFAB-2314-4108-84DA-659ABF55FDD7}"/>
          </ac:spMkLst>
        </pc:spChg>
        <pc:graphicFrameChg chg="mod modGraphic">
          <ac:chgData name="Shubham Chandak" userId="b035a771-818a-454f-91f6-2deaedf67a50" providerId="ADAL" clId="{CB9EF274-C2CA-466D-87CE-780F0DA15D9C}" dt="2018-06-04T19:45:33.640" v="1375" actId="113"/>
          <ac:graphicFrameMkLst>
            <pc:docMk/>
            <pc:sldMk cId="3881712917" sldId="267"/>
            <ac:graphicFrameMk id="4" creationId="{B8FF6894-C053-410F-B62C-B0C33D2A10C4}"/>
          </ac:graphicFrameMkLst>
        </pc:graphicFrameChg>
      </pc:sldChg>
      <pc:sldChg chg="addSp delSp modSp mod">
        <pc:chgData name="Shubham Chandak" userId="b035a771-818a-454f-91f6-2deaedf67a50" providerId="ADAL" clId="{CB9EF274-C2CA-466D-87CE-780F0DA15D9C}" dt="2018-06-04T19:41:37.318" v="1281" actId="1076"/>
        <pc:sldMkLst>
          <pc:docMk/>
          <pc:sldMk cId="4116892757" sldId="268"/>
        </pc:sldMkLst>
        <pc:spChg chg="add del">
          <ac:chgData name="Shubham Chandak" userId="b035a771-818a-454f-91f6-2deaedf67a50" providerId="ADAL" clId="{CB9EF274-C2CA-466D-87CE-780F0DA15D9C}" dt="2018-06-04T19:41:30.663" v="1278" actId="478"/>
          <ac:spMkLst>
            <pc:docMk/>
            <pc:sldMk cId="4116892757" sldId="268"/>
            <ac:spMk id="3" creationId="{43122F13-EB4C-4B04-A772-42C2850E885F}"/>
          </ac:spMkLst>
        </pc:spChg>
        <pc:graphicFrameChg chg="add mod">
          <ac:chgData name="Shubham Chandak" userId="b035a771-818a-454f-91f6-2deaedf67a50" providerId="ADAL" clId="{CB9EF274-C2CA-466D-87CE-780F0DA15D9C}" dt="2018-06-04T19:41:06.110" v="1274" actId="1076"/>
          <ac:graphicFrameMkLst>
            <pc:docMk/>
            <pc:sldMk cId="4116892757" sldId="268"/>
            <ac:graphicFrameMk id="4" creationId="{DD8C62C3-4E6C-4375-A976-BB9A4EB8FDF9}"/>
          </ac:graphicFrameMkLst>
        </pc:graphicFrameChg>
        <pc:picChg chg="add mod">
          <ac:chgData name="Shubham Chandak" userId="b035a771-818a-454f-91f6-2deaedf67a50" providerId="ADAL" clId="{CB9EF274-C2CA-466D-87CE-780F0DA15D9C}" dt="2018-06-04T19:41:37.318" v="1281" actId="1076"/>
          <ac:picMkLst>
            <pc:docMk/>
            <pc:sldMk cId="4116892757" sldId="268"/>
            <ac:picMk id="5" creationId="{C9192F1F-E8C7-4D52-A4C3-AA334E906C5C}"/>
          </ac:picMkLst>
        </pc:picChg>
      </pc:sldChg>
      <pc:sldChg chg="addSp delSp modSp">
        <pc:chgData name="Shubham Chandak" userId="b035a771-818a-454f-91f6-2deaedf67a50" providerId="ADAL" clId="{CB9EF274-C2CA-466D-87CE-780F0DA15D9C}" dt="2018-06-04T19:59:35.063" v="1594" actId="20577"/>
        <pc:sldMkLst>
          <pc:docMk/>
          <pc:sldMk cId="2903287995" sldId="270"/>
        </pc:sldMkLst>
        <pc:spChg chg="mod">
          <ac:chgData name="Shubham Chandak" userId="b035a771-818a-454f-91f6-2deaedf67a50" providerId="ADAL" clId="{CB9EF274-C2CA-466D-87CE-780F0DA15D9C}" dt="2018-06-04T19:59:35.063" v="1594" actId="20577"/>
          <ac:spMkLst>
            <pc:docMk/>
            <pc:sldMk cId="2903287995" sldId="270"/>
            <ac:spMk id="3" creationId="{603B87B6-B5F4-4CE0-821A-0C97A7B5C2AB}"/>
          </ac:spMkLst>
        </pc:spChg>
        <pc:spChg chg="add del">
          <ac:chgData name="Shubham Chandak" userId="b035a771-818a-454f-91f6-2deaedf67a50" providerId="ADAL" clId="{CB9EF274-C2CA-466D-87CE-780F0DA15D9C}" dt="2018-06-04T19:59:29.507" v="1592" actId="20577"/>
          <ac:spMkLst>
            <pc:docMk/>
            <pc:sldMk cId="2903287995" sldId="270"/>
            <ac:spMk id="4" creationId="{820330E4-9869-46CE-88EF-F00AC669B320}"/>
          </ac:spMkLst>
        </pc:spChg>
      </pc:sldChg>
      <pc:sldChg chg="modSp">
        <pc:chgData name="Shubham Chandak" userId="b035a771-818a-454f-91f6-2deaedf67a50" providerId="ADAL" clId="{CB9EF274-C2CA-466D-87CE-780F0DA15D9C}" dt="2018-06-04T19:57:38.370" v="1590" actId="20577"/>
        <pc:sldMkLst>
          <pc:docMk/>
          <pc:sldMk cId="2805189599" sldId="278"/>
        </pc:sldMkLst>
        <pc:spChg chg="mod">
          <ac:chgData name="Shubham Chandak" userId="b035a771-818a-454f-91f6-2deaedf67a50" providerId="ADAL" clId="{CB9EF274-C2CA-466D-87CE-780F0DA15D9C}" dt="2018-06-04T19:57:38.370" v="1590" actId="20577"/>
          <ac:spMkLst>
            <pc:docMk/>
            <pc:sldMk cId="2805189599" sldId="278"/>
            <ac:spMk id="2" creationId="{1E1D9376-7399-473A-8991-FE3C21EA892A}"/>
          </ac:spMkLst>
        </pc:spChg>
        <pc:graphicFrameChg chg="mod">
          <ac:chgData name="Shubham Chandak" userId="b035a771-818a-454f-91f6-2deaedf67a50" providerId="ADAL" clId="{CB9EF274-C2CA-466D-87CE-780F0DA15D9C}" dt="2018-06-04T17:34:20.693" v="228" actId="20577"/>
          <ac:graphicFrameMkLst>
            <pc:docMk/>
            <pc:sldMk cId="2805189599" sldId="278"/>
            <ac:graphicFrameMk id="4" creationId="{CFD7F63B-CE29-49D3-AF38-26E324538DB8}"/>
          </ac:graphicFrameMkLst>
        </pc:graphicFrameChg>
      </pc:sldChg>
      <pc:sldChg chg="addSp delSp modSp add">
        <pc:chgData name="Shubham Chandak" userId="b035a771-818a-454f-91f6-2deaedf67a50" providerId="ADAL" clId="{CB9EF274-C2CA-466D-87CE-780F0DA15D9C}" dt="2018-06-04T19:56:31.439" v="1587" actId="6549"/>
        <pc:sldMkLst>
          <pc:docMk/>
          <pc:sldMk cId="2615253711" sldId="280"/>
        </pc:sldMkLst>
        <pc:spChg chg="mod">
          <ac:chgData name="Shubham Chandak" userId="b035a771-818a-454f-91f6-2deaedf67a50" providerId="ADAL" clId="{CB9EF274-C2CA-466D-87CE-780F0DA15D9C}" dt="2018-06-04T18:42:03.352" v="876" actId="20577"/>
          <ac:spMkLst>
            <pc:docMk/>
            <pc:sldMk cId="2615253711" sldId="280"/>
            <ac:spMk id="3" creationId="{BA5AEDCE-7CBE-403A-BBA8-9E527850FD3E}"/>
          </ac:spMkLst>
        </pc:spChg>
        <pc:spChg chg="add del mod">
          <ac:chgData name="Shubham Chandak" userId="b035a771-818a-454f-91f6-2deaedf67a50" providerId="ADAL" clId="{CB9EF274-C2CA-466D-87CE-780F0DA15D9C}" dt="2018-06-04T19:46:31.111" v="1379" actId="478"/>
          <ac:spMkLst>
            <pc:docMk/>
            <pc:sldMk cId="2615253711" sldId="280"/>
            <ac:spMk id="4" creationId="{CCBD5AC7-A5BE-48C2-A79E-96801128E2AF}"/>
          </ac:spMkLst>
        </pc:spChg>
        <pc:spChg chg="add">
          <ac:chgData name="Shubham Chandak" userId="b035a771-818a-454f-91f6-2deaedf67a50" providerId="ADAL" clId="{CB9EF274-C2CA-466D-87CE-780F0DA15D9C}" dt="2018-06-04T19:56:31.439" v="1587" actId="6549"/>
          <ac:spMkLst>
            <pc:docMk/>
            <pc:sldMk cId="2615253711" sldId="280"/>
            <ac:spMk id="57" creationId="{55786F42-4106-422B-8089-104DAC42872A}"/>
          </ac:spMkLst>
        </pc:spChg>
        <pc:spChg chg="mod">
          <ac:chgData name="Shubham Chandak" userId="b035a771-818a-454f-91f6-2deaedf67a50" providerId="ADAL" clId="{CB9EF274-C2CA-466D-87CE-780F0DA15D9C}" dt="2018-06-04T18:42:18.965" v="959" actId="1035"/>
          <ac:spMkLst>
            <pc:docMk/>
            <pc:sldMk cId="2615253711" sldId="280"/>
            <ac:spMk id="89" creationId="{2429DC55-DA22-435E-AEED-9C549573F8E1}"/>
          </ac:spMkLst>
        </pc:spChg>
        <pc:spChg chg="mod">
          <ac:chgData name="Shubham Chandak" userId="b035a771-818a-454f-91f6-2deaedf67a50" providerId="ADAL" clId="{CB9EF274-C2CA-466D-87CE-780F0DA15D9C}" dt="2018-06-04T18:42:18.965" v="959" actId="1035"/>
          <ac:spMkLst>
            <pc:docMk/>
            <pc:sldMk cId="2615253711" sldId="280"/>
            <ac:spMk id="90" creationId="{8FCF7555-B76B-4A03-B705-65363DFBC74F}"/>
          </ac:spMkLst>
        </pc:spChg>
        <pc:spChg chg="mod">
          <ac:chgData name="Shubham Chandak" userId="b035a771-818a-454f-91f6-2deaedf67a50" providerId="ADAL" clId="{CB9EF274-C2CA-466D-87CE-780F0DA15D9C}" dt="2018-06-04T18:42:18.965" v="959" actId="1035"/>
          <ac:spMkLst>
            <pc:docMk/>
            <pc:sldMk cId="2615253711" sldId="280"/>
            <ac:spMk id="91" creationId="{3664529C-4B91-475A-B544-66CA1313D780}"/>
          </ac:spMkLst>
        </pc:spChg>
        <pc:spChg chg="mod">
          <ac:chgData name="Shubham Chandak" userId="b035a771-818a-454f-91f6-2deaedf67a50" providerId="ADAL" clId="{CB9EF274-C2CA-466D-87CE-780F0DA15D9C}" dt="2018-06-04T18:42:18.965" v="959" actId="1035"/>
          <ac:spMkLst>
            <pc:docMk/>
            <pc:sldMk cId="2615253711" sldId="280"/>
            <ac:spMk id="97" creationId="{A8CC8614-BC89-4835-9D57-2745400C65D6}"/>
          </ac:spMkLst>
        </pc:spChg>
        <pc:spChg chg="mod">
          <ac:chgData name="Shubham Chandak" userId="b035a771-818a-454f-91f6-2deaedf67a50" providerId="ADAL" clId="{CB9EF274-C2CA-466D-87CE-780F0DA15D9C}" dt="2018-06-04T18:42:18.965" v="959" actId="1035"/>
          <ac:spMkLst>
            <pc:docMk/>
            <pc:sldMk cId="2615253711" sldId="280"/>
            <ac:spMk id="100" creationId="{9CFBC77C-292A-429C-8613-222B32601DF1}"/>
          </ac:spMkLst>
        </pc:spChg>
        <pc:spChg chg="mod">
          <ac:chgData name="Shubham Chandak" userId="b035a771-818a-454f-91f6-2deaedf67a50" providerId="ADAL" clId="{CB9EF274-C2CA-466D-87CE-780F0DA15D9C}" dt="2018-06-04T18:42:18.965" v="959" actId="1035"/>
          <ac:spMkLst>
            <pc:docMk/>
            <pc:sldMk cId="2615253711" sldId="280"/>
            <ac:spMk id="101" creationId="{4C11BB0C-8770-4E05-BA12-4DEBE8133379}"/>
          </ac:spMkLst>
        </pc:spChg>
        <pc:spChg chg="mod">
          <ac:chgData name="Shubham Chandak" userId="b035a771-818a-454f-91f6-2deaedf67a50" providerId="ADAL" clId="{CB9EF274-C2CA-466D-87CE-780F0DA15D9C}" dt="2018-06-04T18:42:18.965" v="959" actId="1035"/>
          <ac:spMkLst>
            <pc:docMk/>
            <pc:sldMk cId="2615253711" sldId="280"/>
            <ac:spMk id="102" creationId="{D4CD6811-0E36-4332-A103-388E14381378}"/>
          </ac:spMkLst>
        </pc:spChg>
        <pc:spChg chg="mod">
          <ac:chgData name="Shubham Chandak" userId="b035a771-818a-454f-91f6-2deaedf67a50" providerId="ADAL" clId="{CB9EF274-C2CA-466D-87CE-780F0DA15D9C}" dt="2018-06-04T18:42:18.965" v="959" actId="1035"/>
          <ac:spMkLst>
            <pc:docMk/>
            <pc:sldMk cId="2615253711" sldId="280"/>
            <ac:spMk id="103" creationId="{200AD7F6-A3C1-4C33-8F2F-251FD30E0382}"/>
          </ac:spMkLst>
        </pc:spChg>
        <pc:spChg chg="mod">
          <ac:chgData name="Shubham Chandak" userId="b035a771-818a-454f-91f6-2deaedf67a50" providerId="ADAL" clId="{CB9EF274-C2CA-466D-87CE-780F0DA15D9C}" dt="2018-06-04T18:42:18.965" v="959" actId="1035"/>
          <ac:spMkLst>
            <pc:docMk/>
            <pc:sldMk cId="2615253711" sldId="280"/>
            <ac:spMk id="104" creationId="{AEEFAE81-7A5B-4523-AF98-982B2F5F3D89}"/>
          </ac:spMkLst>
        </pc:spChg>
        <pc:spChg chg="mod">
          <ac:chgData name="Shubham Chandak" userId="b035a771-818a-454f-91f6-2deaedf67a50" providerId="ADAL" clId="{CB9EF274-C2CA-466D-87CE-780F0DA15D9C}" dt="2018-06-04T18:42:18.965" v="959" actId="1035"/>
          <ac:spMkLst>
            <pc:docMk/>
            <pc:sldMk cId="2615253711" sldId="280"/>
            <ac:spMk id="105" creationId="{C66EF55B-38F2-49E6-92AD-A43776E7AF90}"/>
          </ac:spMkLst>
        </pc:spChg>
        <pc:spChg chg="mod">
          <ac:chgData name="Shubham Chandak" userId="b035a771-818a-454f-91f6-2deaedf67a50" providerId="ADAL" clId="{CB9EF274-C2CA-466D-87CE-780F0DA15D9C}" dt="2018-06-04T18:42:18.965" v="959" actId="1035"/>
          <ac:spMkLst>
            <pc:docMk/>
            <pc:sldMk cId="2615253711" sldId="280"/>
            <ac:spMk id="106" creationId="{B8B96EFD-3802-4410-9DC2-6D4B69458F0D}"/>
          </ac:spMkLst>
        </pc:spChg>
        <pc:spChg chg="mod">
          <ac:chgData name="Shubham Chandak" userId="b035a771-818a-454f-91f6-2deaedf67a50" providerId="ADAL" clId="{CB9EF274-C2CA-466D-87CE-780F0DA15D9C}" dt="2018-06-04T18:42:18.965" v="959" actId="1035"/>
          <ac:spMkLst>
            <pc:docMk/>
            <pc:sldMk cId="2615253711" sldId="280"/>
            <ac:spMk id="107" creationId="{C60F1738-9C66-43BA-A7CE-C51793157CE9}"/>
          </ac:spMkLst>
        </pc:spChg>
        <pc:spChg chg="mod">
          <ac:chgData name="Shubham Chandak" userId="b035a771-818a-454f-91f6-2deaedf67a50" providerId="ADAL" clId="{CB9EF274-C2CA-466D-87CE-780F0DA15D9C}" dt="2018-06-04T18:42:18.965" v="959" actId="1035"/>
          <ac:spMkLst>
            <pc:docMk/>
            <pc:sldMk cId="2615253711" sldId="280"/>
            <ac:spMk id="115" creationId="{26C14F18-D11D-47D0-9631-A4FA38960E2D}"/>
          </ac:spMkLst>
        </pc:spChg>
        <pc:spChg chg="mod">
          <ac:chgData name="Shubham Chandak" userId="b035a771-818a-454f-91f6-2deaedf67a50" providerId="ADAL" clId="{CB9EF274-C2CA-466D-87CE-780F0DA15D9C}" dt="2018-06-04T18:42:18.965" v="959" actId="1035"/>
          <ac:spMkLst>
            <pc:docMk/>
            <pc:sldMk cId="2615253711" sldId="280"/>
            <ac:spMk id="116" creationId="{C87D7868-53BD-463B-B192-5D634892ED5B}"/>
          </ac:spMkLst>
        </pc:spChg>
        <pc:spChg chg="mod">
          <ac:chgData name="Shubham Chandak" userId="b035a771-818a-454f-91f6-2deaedf67a50" providerId="ADAL" clId="{CB9EF274-C2CA-466D-87CE-780F0DA15D9C}" dt="2018-06-04T18:42:18.965" v="959" actId="1035"/>
          <ac:spMkLst>
            <pc:docMk/>
            <pc:sldMk cId="2615253711" sldId="280"/>
            <ac:spMk id="117" creationId="{9A48C167-4E26-493B-A8AC-178F2AD343F2}"/>
          </ac:spMkLst>
        </pc:spChg>
        <pc:spChg chg="mod">
          <ac:chgData name="Shubham Chandak" userId="b035a771-818a-454f-91f6-2deaedf67a50" providerId="ADAL" clId="{CB9EF274-C2CA-466D-87CE-780F0DA15D9C}" dt="2018-06-04T18:42:18.965" v="959" actId="1035"/>
          <ac:spMkLst>
            <pc:docMk/>
            <pc:sldMk cId="2615253711" sldId="280"/>
            <ac:spMk id="118" creationId="{53F447AF-E057-48F5-8F90-99B5396B3B69}"/>
          </ac:spMkLst>
        </pc:spChg>
        <pc:spChg chg="mod">
          <ac:chgData name="Shubham Chandak" userId="b035a771-818a-454f-91f6-2deaedf67a50" providerId="ADAL" clId="{CB9EF274-C2CA-466D-87CE-780F0DA15D9C}" dt="2018-06-04T18:42:18.965" v="959" actId="1035"/>
          <ac:spMkLst>
            <pc:docMk/>
            <pc:sldMk cId="2615253711" sldId="280"/>
            <ac:spMk id="120" creationId="{D77189AA-8796-429D-B3D3-819877B7660E}"/>
          </ac:spMkLst>
        </pc:spChg>
        <pc:spChg chg="mod">
          <ac:chgData name="Shubham Chandak" userId="b035a771-818a-454f-91f6-2deaedf67a50" providerId="ADAL" clId="{CB9EF274-C2CA-466D-87CE-780F0DA15D9C}" dt="2018-06-04T18:42:18.965" v="959" actId="1035"/>
          <ac:spMkLst>
            <pc:docMk/>
            <pc:sldMk cId="2615253711" sldId="280"/>
            <ac:spMk id="121" creationId="{38A16270-0CD6-4799-9953-2DB29417844B}"/>
          </ac:spMkLst>
        </pc:spChg>
        <pc:spChg chg="mod">
          <ac:chgData name="Shubham Chandak" userId="b035a771-818a-454f-91f6-2deaedf67a50" providerId="ADAL" clId="{CB9EF274-C2CA-466D-87CE-780F0DA15D9C}" dt="2018-06-04T18:42:18.965" v="959" actId="1035"/>
          <ac:spMkLst>
            <pc:docMk/>
            <pc:sldMk cId="2615253711" sldId="280"/>
            <ac:spMk id="129" creationId="{400C4DB2-A11B-4B5D-A28E-7FD0FF0FB7A8}"/>
          </ac:spMkLst>
        </pc:spChg>
        <pc:spChg chg="mod">
          <ac:chgData name="Shubham Chandak" userId="b035a771-818a-454f-91f6-2deaedf67a50" providerId="ADAL" clId="{CB9EF274-C2CA-466D-87CE-780F0DA15D9C}" dt="2018-06-04T18:42:18.965" v="959" actId="1035"/>
          <ac:spMkLst>
            <pc:docMk/>
            <pc:sldMk cId="2615253711" sldId="280"/>
            <ac:spMk id="130" creationId="{AA9F60E2-49AF-4CA2-88DA-D5FA1EAAB392}"/>
          </ac:spMkLst>
        </pc:spChg>
        <pc:spChg chg="mod">
          <ac:chgData name="Shubham Chandak" userId="b035a771-818a-454f-91f6-2deaedf67a50" providerId="ADAL" clId="{CB9EF274-C2CA-466D-87CE-780F0DA15D9C}" dt="2018-06-04T18:42:18.965" v="959" actId="1035"/>
          <ac:spMkLst>
            <pc:docMk/>
            <pc:sldMk cId="2615253711" sldId="280"/>
            <ac:spMk id="131" creationId="{4C539922-47A6-4A5E-BA97-62C4E1646B7D}"/>
          </ac:spMkLst>
        </pc:spChg>
        <pc:spChg chg="mod">
          <ac:chgData name="Shubham Chandak" userId="b035a771-818a-454f-91f6-2deaedf67a50" providerId="ADAL" clId="{CB9EF274-C2CA-466D-87CE-780F0DA15D9C}" dt="2018-06-04T18:42:18.965" v="959" actId="1035"/>
          <ac:spMkLst>
            <pc:docMk/>
            <pc:sldMk cId="2615253711" sldId="280"/>
            <ac:spMk id="132" creationId="{886AC00C-D9C8-4DD8-B3AB-A60FBF64B605}"/>
          </ac:spMkLst>
        </pc:spChg>
        <pc:spChg chg="mod">
          <ac:chgData name="Shubham Chandak" userId="b035a771-818a-454f-91f6-2deaedf67a50" providerId="ADAL" clId="{CB9EF274-C2CA-466D-87CE-780F0DA15D9C}" dt="2018-06-04T18:42:18.965" v="959" actId="1035"/>
          <ac:spMkLst>
            <pc:docMk/>
            <pc:sldMk cId="2615253711" sldId="280"/>
            <ac:spMk id="134" creationId="{CEE6F509-3636-432D-A986-FF45F1AFE9B6}"/>
          </ac:spMkLst>
        </pc:spChg>
        <pc:spChg chg="mod">
          <ac:chgData name="Shubham Chandak" userId="b035a771-818a-454f-91f6-2deaedf67a50" providerId="ADAL" clId="{CB9EF274-C2CA-466D-87CE-780F0DA15D9C}" dt="2018-06-04T18:42:18.965" v="959" actId="1035"/>
          <ac:spMkLst>
            <pc:docMk/>
            <pc:sldMk cId="2615253711" sldId="280"/>
            <ac:spMk id="135" creationId="{741D68D7-5E2F-4088-B38C-FFAD6F5616FC}"/>
          </ac:spMkLst>
        </pc:spChg>
        <pc:spChg chg="mod">
          <ac:chgData name="Shubham Chandak" userId="b035a771-818a-454f-91f6-2deaedf67a50" providerId="ADAL" clId="{CB9EF274-C2CA-466D-87CE-780F0DA15D9C}" dt="2018-06-04T18:42:18.965" v="959" actId="1035"/>
          <ac:spMkLst>
            <pc:docMk/>
            <pc:sldMk cId="2615253711" sldId="280"/>
            <ac:spMk id="136" creationId="{B35910D1-FC02-43A9-BA0B-4197D2029B43}"/>
          </ac:spMkLst>
        </pc:spChg>
        <pc:spChg chg="mod">
          <ac:chgData name="Shubham Chandak" userId="b035a771-818a-454f-91f6-2deaedf67a50" providerId="ADAL" clId="{CB9EF274-C2CA-466D-87CE-780F0DA15D9C}" dt="2018-06-04T18:42:18.965" v="959" actId="1035"/>
          <ac:spMkLst>
            <pc:docMk/>
            <pc:sldMk cId="2615253711" sldId="280"/>
            <ac:spMk id="137" creationId="{B3E02D73-F71E-45EB-AB3F-9CD7877DA5F2}"/>
          </ac:spMkLst>
        </pc:spChg>
        <pc:spChg chg="mod">
          <ac:chgData name="Shubham Chandak" userId="b035a771-818a-454f-91f6-2deaedf67a50" providerId="ADAL" clId="{CB9EF274-C2CA-466D-87CE-780F0DA15D9C}" dt="2018-06-04T18:42:18.965" v="959" actId="1035"/>
          <ac:spMkLst>
            <pc:docMk/>
            <pc:sldMk cId="2615253711" sldId="280"/>
            <ac:spMk id="138" creationId="{13D5AFF2-CE3D-4C06-A584-14A055655991}"/>
          </ac:spMkLst>
        </pc:spChg>
        <pc:spChg chg="mod">
          <ac:chgData name="Shubham Chandak" userId="b035a771-818a-454f-91f6-2deaedf67a50" providerId="ADAL" clId="{CB9EF274-C2CA-466D-87CE-780F0DA15D9C}" dt="2018-06-04T18:42:18.965" v="959" actId="1035"/>
          <ac:spMkLst>
            <pc:docMk/>
            <pc:sldMk cId="2615253711" sldId="280"/>
            <ac:spMk id="139" creationId="{E6225D89-CD87-4BD9-A65E-BB5AE698683B}"/>
          </ac:spMkLst>
        </pc:spChg>
        <pc:cxnChg chg="mod">
          <ac:chgData name="Shubham Chandak" userId="b035a771-818a-454f-91f6-2deaedf67a50" providerId="ADAL" clId="{CB9EF274-C2CA-466D-87CE-780F0DA15D9C}" dt="2018-06-04T18:42:18.965" v="959" actId="1035"/>
          <ac:cxnSpMkLst>
            <pc:docMk/>
            <pc:sldMk cId="2615253711" sldId="280"/>
            <ac:cxnSpMk id="88" creationId="{CB2ADB04-D696-4129-8B6E-60BB26A1C91A}"/>
          </ac:cxnSpMkLst>
        </pc:cxnChg>
        <pc:cxnChg chg="mod">
          <ac:chgData name="Shubham Chandak" userId="b035a771-818a-454f-91f6-2deaedf67a50" providerId="ADAL" clId="{CB9EF274-C2CA-466D-87CE-780F0DA15D9C}" dt="2018-06-04T18:42:18.965" v="959" actId="1035"/>
          <ac:cxnSpMkLst>
            <pc:docMk/>
            <pc:sldMk cId="2615253711" sldId="280"/>
            <ac:cxnSpMk id="92" creationId="{4C06FACF-F30D-47FE-9DC0-DF49371BB72B}"/>
          </ac:cxnSpMkLst>
        </pc:cxnChg>
        <pc:cxnChg chg="mod">
          <ac:chgData name="Shubham Chandak" userId="b035a771-818a-454f-91f6-2deaedf67a50" providerId="ADAL" clId="{CB9EF274-C2CA-466D-87CE-780F0DA15D9C}" dt="2018-06-04T18:42:18.965" v="959" actId="1035"/>
          <ac:cxnSpMkLst>
            <pc:docMk/>
            <pc:sldMk cId="2615253711" sldId="280"/>
            <ac:cxnSpMk id="93" creationId="{2C1B4CD9-5256-416D-BD79-A71DA01E2EF3}"/>
          </ac:cxnSpMkLst>
        </pc:cxnChg>
        <pc:cxnChg chg="mod">
          <ac:chgData name="Shubham Chandak" userId="b035a771-818a-454f-91f6-2deaedf67a50" providerId="ADAL" clId="{CB9EF274-C2CA-466D-87CE-780F0DA15D9C}" dt="2018-06-04T18:42:18.965" v="959" actId="1035"/>
          <ac:cxnSpMkLst>
            <pc:docMk/>
            <pc:sldMk cId="2615253711" sldId="280"/>
            <ac:cxnSpMk id="94" creationId="{30BD8E65-7E6E-4405-828E-08CF83EA17F0}"/>
          </ac:cxnSpMkLst>
        </pc:cxnChg>
        <pc:cxnChg chg="mod">
          <ac:chgData name="Shubham Chandak" userId="b035a771-818a-454f-91f6-2deaedf67a50" providerId="ADAL" clId="{CB9EF274-C2CA-466D-87CE-780F0DA15D9C}" dt="2018-06-04T18:42:18.965" v="959" actId="1035"/>
          <ac:cxnSpMkLst>
            <pc:docMk/>
            <pc:sldMk cId="2615253711" sldId="280"/>
            <ac:cxnSpMk id="95" creationId="{D2E4BBDF-72F4-4368-9A30-EE24DEA2A4BC}"/>
          </ac:cxnSpMkLst>
        </pc:cxnChg>
        <pc:cxnChg chg="mod">
          <ac:chgData name="Shubham Chandak" userId="b035a771-818a-454f-91f6-2deaedf67a50" providerId="ADAL" clId="{CB9EF274-C2CA-466D-87CE-780F0DA15D9C}" dt="2018-06-04T18:42:18.965" v="959" actId="1035"/>
          <ac:cxnSpMkLst>
            <pc:docMk/>
            <pc:sldMk cId="2615253711" sldId="280"/>
            <ac:cxnSpMk id="96" creationId="{163330A3-AF42-4A8F-8E66-205C648D83E3}"/>
          </ac:cxnSpMkLst>
        </pc:cxnChg>
        <pc:cxnChg chg="mod">
          <ac:chgData name="Shubham Chandak" userId="b035a771-818a-454f-91f6-2deaedf67a50" providerId="ADAL" clId="{CB9EF274-C2CA-466D-87CE-780F0DA15D9C}" dt="2018-06-04T18:42:18.965" v="959" actId="1035"/>
          <ac:cxnSpMkLst>
            <pc:docMk/>
            <pc:sldMk cId="2615253711" sldId="280"/>
            <ac:cxnSpMk id="98" creationId="{66F7AD19-D994-4503-BBB6-3150D2CFF8B0}"/>
          </ac:cxnSpMkLst>
        </pc:cxnChg>
        <pc:cxnChg chg="mod">
          <ac:chgData name="Shubham Chandak" userId="b035a771-818a-454f-91f6-2deaedf67a50" providerId="ADAL" clId="{CB9EF274-C2CA-466D-87CE-780F0DA15D9C}" dt="2018-06-04T18:42:18.965" v="959" actId="1035"/>
          <ac:cxnSpMkLst>
            <pc:docMk/>
            <pc:sldMk cId="2615253711" sldId="280"/>
            <ac:cxnSpMk id="99" creationId="{7C534D55-28F8-4E9D-A1DD-69050E4A17AC}"/>
          </ac:cxnSpMkLst>
        </pc:cxnChg>
        <pc:cxnChg chg="mod">
          <ac:chgData name="Shubham Chandak" userId="b035a771-818a-454f-91f6-2deaedf67a50" providerId="ADAL" clId="{CB9EF274-C2CA-466D-87CE-780F0DA15D9C}" dt="2018-06-04T18:42:18.965" v="959" actId="1035"/>
          <ac:cxnSpMkLst>
            <pc:docMk/>
            <pc:sldMk cId="2615253711" sldId="280"/>
            <ac:cxnSpMk id="108" creationId="{B016E13E-CE37-4406-8480-C60A0D2E8DA0}"/>
          </ac:cxnSpMkLst>
        </pc:cxnChg>
        <pc:cxnChg chg="mod">
          <ac:chgData name="Shubham Chandak" userId="b035a771-818a-454f-91f6-2deaedf67a50" providerId="ADAL" clId="{CB9EF274-C2CA-466D-87CE-780F0DA15D9C}" dt="2018-06-04T18:42:18.965" v="959" actId="1035"/>
          <ac:cxnSpMkLst>
            <pc:docMk/>
            <pc:sldMk cId="2615253711" sldId="280"/>
            <ac:cxnSpMk id="109" creationId="{773E517B-C98F-4244-8673-C73115788701}"/>
          </ac:cxnSpMkLst>
        </pc:cxnChg>
        <pc:cxnChg chg="mod">
          <ac:chgData name="Shubham Chandak" userId="b035a771-818a-454f-91f6-2deaedf67a50" providerId="ADAL" clId="{CB9EF274-C2CA-466D-87CE-780F0DA15D9C}" dt="2018-06-04T18:42:18.965" v="959" actId="1035"/>
          <ac:cxnSpMkLst>
            <pc:docMk/>
            <pc:sldMk cId="2615253711" sldId="280"/>
            <ac:cxnSpMk id="110" creationId="{77498351-1565-4E9D-98AB-8A75D9672D43}"/>
          </ac:cxnSpMkLst>
        </pc:cxnChg>
        <pc:cxnChg chg="mod">
          <ac:chgData name="Shubham Chandak" userId="b035a771-818a-454f-91f6-2deaedf67a50" providerId="ADAL" clId="{CB9EF274-C2CA-466D-87CE-780F0DA15D9C}" dt="2018-06-04T18:42:18.965" v="959" actId="1035"/>
          <ac:cxnSpMkLst>
            <pc:docMk/>
            <pc:sldMk cId="2615253711" sldId="280"/>
            <ac:cxnSpMk id="111" creationId="{9BFD4230-91B3-4711-824D-81E8CB5EB10A}"/>
          </ac:cxnSpMkLst>
        </pc:cxnChg>
        <pc:cxnChg chg="mod">
          <ac:chgData name="Shubham Chandak" userId="b035a771-818a-454f-91f6-2deaedf67a50" providerId="ADAL" clId="{CB9EF274-C2CA-466D-87CE-780F0DA15D9C}" dt="2018-06-04T18:42:18.965" v="959" actId="1035"/>
          <ac:cxnSpMkLst>
            <pc:docMk/>
            <pc:sldMk cId="2615253711" sldId="280"/>
            <ac:cxnSpMk id="112" creationId="{BFCE68A0-B358-4FBA-9FA3-04FF482938F7}"/>
          </ac:cxnSpMkLst>
        </pc:cxnChg>
        <pc:cxnChg chg="mod">
          <ac:chgData name="Shubham Chandak" userId="b035a771-818a-454f-91f6-2deaedf67a50" providerId="ADAL" clId="{CB9EF274-C2CA-466D-87CE-780F0DA15D9C}" dt="2018-06-04T18:42:18.965" v="959" actId="1035"/>
          <ac:cxnSpMkLst>
            <pc:docMk/>
            <pc:sldMk cId="2615253711" sldId="280"/>
            <ac:cxnSpMk id="113" creationId="{517F9C52-8DF8-4A78-89C9-693FC66E9EAD}"/>
          </ac:cxnSpMkLst>
        </pc:cxnChg>
        <pc:cxnChg chg="mod">
          <ac:chgData name="Shubham Chandak" userId="b035a771-818a-454f-91f6-2deaedf67a50" providerId="ADAL" clId="{CB9EF274-C2CA-466D-87CE-780F0DA15D9C}" dt="2018-06-04T18:42:18.965" v="959" actId="1035"/>
          <ac:cxnSpMkLst>
            <pc:docMk/>
            <pc:sldMk cId="2615253711" sldId="280"/>
            <ac:cxnSpMk id="114" creationId="{EF017298-FE4A-4906-83B0-C95DC5497C25}"/>
          </ac:cxnSpMkLst>
        </pc:cxnChg>
        <pc:cxnChg chg="mod">
          <ac:chgData name="Shubham Chandak" userId="b035a771-818a-454f-91f6-2deaedf67a50" providerId="ADAL" clId="{CB9EF274-C2CA-466D-87CE-780F0DA15D9C}" dt="2018-06-04T18:42:18.965" v="959" actId="1035"/>
          <ac:cxnSpMkLst>
            <pc:docMk/>
            <pc:sldMk cId="2615253711" sldId="280"/>
            <ac:cxnSpMk id="119" creationId="{DE2727BD-5C93-43EB-9DA4-FFC38C9E7C69}"/>
          </ac:cxnSpMkLst>
        </pc:cxnChg>
        <pc:cxnChg chg="mod">
          <ac:chgData name="Shubham Chandak" userId="b035a771-818a-454f-91f6-2deaedf67a50" providerId="ADAL" clId="{CB9EF274-C2CA-466D-87CE-780F0DA15D9C}" dt="2018-06-04T18:42:18.965" v="959" actId="1035"/>
          <ac:cxnSpMkLst>
            <pc:docMk/>
            <pc:sldMk cId="2615253711" sldId="280"/>
            <ac:cxnSpMk id="122" creationId="{99A94BE6-0106-4651-A028-50DFB93AC26A}"/>
          </ac:cxnSpMkLst>
        </pc:cxnChg>
        <pc:cxnChg chg="mod">
          <ac:chgData name="Shubham Chandak" userId="b035a771-818a-454f-91f6-2deaedf67a50" providerId="ADAL" clId="{CB9EF274-C2CA-466D-87CE-780F0DA15D9C}" dt="2018-06-04T18:42:18.965" v="959" actId="1035"/>
          <ac:cxnSpMkLst>
            <pc:docMk/>
            <pc:sldMk cId="2615253711" sldId="280"/>
            <ac:cxnSpMk id="123" creationId="{7DA13D8F-C9DF-4EC2-A794-32BA5627BB7F}"/>
          </ac:cxnSpMkLst>
        </pc:cxnChg>
        <pc:cxnChg chg="mod">
          <ac:chgData name="Shubham Chandak" userId="b035a771-818a-454f-91f6-2deaedf67a50" providerId="ADAL" clId="{CB9EF274-C2CA-466D-87CE-780F0DA15D9C}" dt="2018-06-04T18:42:18.965" v="959" actId="1035"/>
          <ac:cxnSpMkLst>
            <pc:docMk/>
            <pc:sldMk cId="2615253711" sldId="280"/>
            <ac:cxnSpMk id="124" creationId="{742A1541-493D-46A7-AC07-933C6463503E}"/>
          </ac:cxnSpMkLst>
        </pc:cxnChg>
        <pc:cxnChg chg="mod">
          <ac:chgData name="Shubham Chandak" userId="b035a771-818a-454f-91f6-2deaedf67a50" providerId="ADAL" clId="{CB9EF274-C2CA-466D-87CE-780F0DA15D9C}" dt="2018-06-04T18:42:18.965" v="959" actId="1035"/>
          <ac:cxnSpMkLst>
            <pc:docMk/>
            <pc:sldMk cId="2615253711" sldId="280"/>
            <ac:cxnSpMk id="125" creationId="{953B24E1-1F6C-41DE-814B-8EAFE61E96A0}"/>
          </ac:cxnSpMkLst>
        </pc:cxnChg>
        <pc:cxnChg chg="mod">
          <ac:chgData name="Shubham Chandak" userId="b035a771-818a-454f-91f6-2deaedf67a50" providerId="ADAL" clId="{CB9EF274-C2CA-466D-87CE-780F0DA15D9C}" dt="2018-06-04T18:42:18.965" v="959" actId="1035"/>
          <ac:cxnSpMkLst>
            <pc:docMk/>
            <pc:sldMk cId="2615253711" sldId="280"/>
            <ac:cxnSpMk id="126" creationId="{79A6C49F-279F-4531-BB19-D9EB9C3E0CBC}"/>
          </ac:cxnSpMkLst>
        </pc:cxnChg>
        <pc:cxnChg chg="mod">
          <ac:chgData name="Shubham Chandak" userId="b035a771-818a-454f-91f6-2deaedf67a50" providerId="ADAL" clId="{CB9EF274-C2CA-466D-87CE-780F0DA15D9C}" dt="2018-06-04T18:42:18.965" v="959" actId="1035"/>
          <ac:cxnSpMkLst>
            <pc:docMk/>
            <pc:sldMk cId="2615253711" sldId="280"/>
            <ac:cxnSpMk id="127" creationId="{6F062A30-83D6-42CC-919A-842047F25950}"/>
          </ac:cxnSpMkLst>
        </pc:cxnChg>
        <pc:cxnChg chg="mod">
          <ac:chgData name="Shubham Chandak" userId="b035a771-818a-454f-91f6-2deaedf67a50" providerId="ADAL" clId="{CB9EF274-C2CA-466D-87CE-780F0DA15D9C}" dt="2018-06-04T18:42:18.965" v="959" actId="1035"/>
          <ac:cxnSpMkLst>
            <pc:docMk/>
            <pc:sldMk cId="2615253711" sldId="280"/>
            <ac:cxnSpMk id="128" creationId="{4139E8E0-AC97-4A42-BE9B-05E6F6DEFF3C}"/>
          </ac:cxnSpMkLst>
        </pc:cxnChg>
        <pc:cxnChg chg="mod">
          <ac:chgData name="Shubham Chandak" userId="b035a771-818a-454f-91f6-2deaedf67a50" providerId="ADAL" clId="{CB9EF274-C2CA-466D-87CE-780F0DA15D9C}" dt="2018-06-04T18:42:18.965" v="959" actId="1035"/>
          <ac:cxnSpMkLst>
            <pc:docMk/>
            <pc:sldMk cId="2615253711" sldId="280"/>
            <ac:cxnSpMk id="133" creationId="{99BE3C26-767D-40D1-897C-266A1304DA06}"/>
          </ac:cxnSpMkLst>
        </pc:cxnChg>
      </pc:sldChg>
      <pc:sldChg chg="addSp modSp add">
        <pc:chgData name="Shubham Chandak" userId="b035a771-818a-454f-91f6-2deaedf67a50" providerId="ADAL" clId="{CB9EF274-C2CA-466D-87CE-780F0DA15D9C}" dt="2018-06-04T19:50:58.008" v="1470" actId="1076"/>
        <pc:sldMkLst>
          <pc:docMk/>
          <pc:sldMk cId="2582172462" sldId="281"/>
        </pc:sldMkLst>
        <pc:spChg chg="mod">
          <ac:chgData name="Shubham Chandak" userId="b035a771-818a-454f-91f6-2deaedf67a50" providerId="ADAL" clId="{CB9EF274-C2CA-466D-87CE-780F0DA15D9C}" dt="2018-06-04T19:46:36.975" v="1380" actId="403"/>
          <ac:spMkLst>
            <pc:docMk/>
            <pc:sldMk cId="2582172462" sldId="281"/>
            <ac:spMk id="4" creationId="{CCBD5AC7-A5BE-48C2-A79E-96801128E2AF}"/>
          </ac:spMkLst>
        </pc:spChg>
        <pc:spChg chg="add mod">
          <ac:chgData name="Shubham Chandak" userId="b035a771-818a-454f-91f6-2deaedf67a50" providerId="ADAL" clId="{CB9EF274-C2CA-466D-87CE-780F0DA15D9C}" dt="2018-06-04T19:50:58.008" v="1470" actId="1076"/>
          <ac:spMkLst>
            <pc:docMk/>
            <pc:sldMk cId="2582172462" sldId="281"/>
            <ac:spMk id="57" creationId="{81C84CF7-0836-48B0-A200-38BC8A849E2E}"/>
          </ac:spMkLst>
        </pc:spChg>
      </pc:sldChg>
      <pc:sldChg chg="add">
        <pc:chgData name="Shubham Chandak" userId="b035a771-818a-454f-91f6-2deaedf67a50" providerId="ADAL" clId="{CB9EF274-C2CA-466D-87CE-780F0DA15D9C}" dt="2018-06-04T19:47:06.750" v="1381" actId="6549"/>
        <pc:sldMkLst>
          <pc:docMk/>
          <pc:sldMk cId="3166010872" sldId="282"/>
        </pc:sldMkLst>
      </pc:sldChg>
      <pc:sldChg chg="add">
        <pc:chgData name="Shubham Chandak" userId="b035a771-818a-454f-91f6-2deaedf67a50" providerId="ADAL" clId="{CB9EF274-C2CA-466D-87CE-780F0DA15D9C}" dt="2018-06-04T19:47:20.480" v="1383" actId="6549"/>
        <pc:sldMkLst>
          <pc:docMk/>
          <pc:sldMk cId="509781273" sldId="283"/>
        </pc:sldMkLst>
      </pc:sldChg>
      <pc:sldChg chg="add">
        <pc:chgData name="Shubham Chandak" userId="b035a771-818a-454f-91f6-2deaedf67a50" providerId="ADAL" clId="{CB9EF274-C2CA-466D-87CE-780F0DA15D9C}" dt="2018-06-04T19:48:11.294" v="1385" actId="6549"/>
        <pc:sldMkLst>
          <pc:docMk/>
          <pc:sldMk cId="2633400946" sldId="284"/>
        </pc:sldMkLst>
      </pc:sldChg>
      <pc:sldChg chg="add">
        <pc:chgData name="Shubham Chandak" userId="b035a771-818a-454f-91f6-2deaedf67a50" providerId="ADAL" clId="{CB9EF274-C2CA-466D-87CE-780F0DA15D9C}" dt="2018-06-04T19:59:31.826" v="1593" actId="6549"/>
        <pc:sldMkLst>
          <pc:docMk/>
          <pc:sldMk cId="507347394" sldId="285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office365stanford-my.sharepoint.com/personal/schandak_stanford_edu/Documents/Stanford/Courses/2017-18-Spring/EE388/plo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office365stanford-my.sharepoint.com/personal/schandak_stanford_edu/Documents/Stanford/Research/DNA%20storage/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tx1"/>
                </a:solidFill>
              </a:rPr>
              <a:t>Optimal tradeoff</a:t>
            </a:r>
            <a:r>
              <a:rPr lang="en-US" baseline="0">
                <a:solidFill>
                  <a:schemeClr val="tx1"/>
                </a:solidFill>
              </a:rPr>
              <a:t> for different error rates</a:t>
            </a:r>
            <a:endParaRPr lang="en-US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v>0%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cat>
          <c:val>
            <c:numRef>
              <c:f>Sheet1!$B$2:$B$101</c:f>
              <c:numCache>
                <c:formatCode>General</c:formatCode>
                <c:ptCount val="100"/>
                <c:pt idx="0">
                  <c:v>4.66</c:v>
                </c:pt>
                <c:pt idx="1">
                  <c:v>4.01</c:v>
                </c:pt>
                <c:pt idx="2">
                  <c:v>3.64</c:v>
                </c:pt>
                <c:pt idx="3">
                  <c:v>3.39</c:v>
                </c:pt>
                <c:pt idx="4">
                  <c:v>3.2</c:v>
                </c:pt>
                <c:pt idx="5">
                  <c:v>3.04</c:v>
                </c:pt>
                <c:pt idx="6">
                  <c:v>2.92</c:v>
                </c:pt>
                <c:pt idx="7">
                  <c:v>2.81</c:v>
                </c:pt>
                <c:pt idx="8">
                  <c:v>2.72</c:v>
                </c:pt>
                <c:pt idx="9">
                  <c:v>2.64</c:v>
                </c:pt>
                <c:pt idx="10">
                  <c:v>2.57</c:v>
                </c:pt>
                <c:pt idx="11">
                  <c:v>2.5</c:v>
                </c:pt>
                <c:pt idx="12">
                  <c:v>2.44</c:v>
                </c:pt>
                <c:pt idx="13">
                  <c:v>2.39</c:v>
                </c:pt>
                <c:pt idx="14">
                  <c:v>2.34</c:v>
                </c:pt>
                <c:pt idx="15">
                  <c:v>2.2999999999999998</c:v>
                </c:pt>
                <c:pt idx="16">
                  <c:v>2.2599999999999998</c:v>
                </c:pt>
                <c:pt idx="17">
                  <c:v>2.2200000000000002</c:v>
                </c:pt>
                <c:pt idx="18">
                  <c:v>2.1800000000000002</c:v>
                </c:pt>
                <c:pt idx="19">
                  <c:v>2.15</c:v>
                </c:pt>
                <c:pt idx="20">
                  <c:v>2.12</c:v>
                </c:pt>
                <c:pt idx="21">
                  <c:v>2.09</c:v>
                </c:pt>
                <c:pt idx="22">
                  <c:v>2.06</c:v>
                </c:pt>
                <c:pt idx="23">
                  <c:v>2.04</c:v>
                </c:pt>
                <c:pt idx="24">
                  <c:v>2.0099999999999998</c:v>
                </c:pt>
                <c:pt idx="25">
                  <c:v>1.99</c:v>
                </c:pt>
                <c:pt idx="26">
                  <c:v>1.97</c:v>
                </c:pt>
                <c:pt idx="27">
                  <c:v>1.95</c:v>
                </c:pt>
                <c:pt idx="28">
                  <c:v>1.93</c:v>
                </c:pt>
                <c:pt idx="29">
                  <c:v>1.91</c:v>
                </c:pt>
                <c:pt idx="30">
                  <c:v>1.89</c:v>
                </c:pt>
                <c:pt idx="31">
                  <c:v>1.87</c:v>
                </c:pt>
                <c:pt idx="32">
                  <c:v>1.85</c:v>
                </c:pt>
                <c:pt idx="33">
                  <c:v>1.84</c:v>
                </c:pt>
                <c:pt idx="34">
                  <c:v>1.82</c:v>
                </c:pt>
                <c:pt idx="35">
                  <c:v>1.81</c:v>
                </c:pt>
                <c:pt idx="36">
                  <c:v>1.79</c:v>
                </c:pt>
                <c:pt idx="37">
                  <c:v>1.78</c:v>
                </c:pt>
                <c:pt idx="38">
                  <c:v>1.77</c:v>
                </c:pt>
                <c:pt idx="39">
                  <c:v>1.75</c:v>
                </c:pt>
                <c:pt idx="40">
                  <c:v>1.74</c:v>
                </c:pt>
                <c:pt idx="41">
                  <c:v>1.73</c:v>
                </c:pt>
                <c:pt idx="42">
                  <c:v>1.72</c:v>
                </c:pt>
                <c:pt idx="43">
                  <c:v>1.71</c:v>
                </c:pt>
                <c:pt idx="44">
                  <c:v>1.7</c:v>
                </c:pt>
                <c:pt idx="45">
                  <c:v>1.69</c:v>
                </c:pt>
                <c:pt idx="46">
                  <c:v>1.68</c:v>
                </c:pt>
                <c:pt idx="47">
                  <c:v>1.67</c:v>
                </c:pt>
                <c:pt idx="48">
                  <c:v>1.66</c:v>
                </c:pt>
                <c:pt idx="49">
                  <c:v>1.65</c:v>
                </c:pt>
                <c:pt idx="50">
                  <c:v>1.64</c:v>
                </c:pt>
                <c:pt idx="51">
                  <c:v>1.63</c:v>
                </c:pt>
                <c:pt idx="52">
                  <c:v>1.62</c:v>
                </c:pt>
                <c:pt idx="53">
                  <c:v>1.61</c:v>
                </c:pt>
                <c:pt idx="54">
                  <c:v>1.61</c:v>
                </c:pt>
                <c:pt idx="55">
                  <c:v>1.6</c:v>
                </c:pt>
                <c:pt idx="56">
                  <c:v>1.59</c:v>
                </c:pt>
                <c:pt idx="57">
                  <c:v>1.58</c:v>
                </c:pt>
                <c:pt idx="58">
                  <c:v>1.58</c:v>
                </c:pt>
                <c:pt idx="59">
                  <c:v>1.57</c:v>
                </c:pt>
                <c:pt idx="60">
                  <c:v>1.56</c:v>
                </c:pt>
                <c:pt idx="61">
                  <c:v>1.56</c:v>
                </c:pt>
                <c:pt idx="62">
                  <c:v>1.55</c:v>
                </c:pt>
                <c:pt idx="63">
                  <c:v>1.54</c:v>
                </c:pt>
                <c:pt idx="64">
                  <c:v>1.54</c:v>
                </c:pt>
                <c:pt idx="65">
                  <c:v>1.53</c:v>
                </c:pt>
                <c:pt idx="66">
                  <c:v>1.53</c:v>
                </c:pt>
                <c:pt idx="67">
                  <c:v>1.52</c:v>
                </c:pt>
                <c:pt idx="68">
                  <c:v>1.51</c:v>
                </c:pt>
                <c:pt idx="69">
                  <c:v>1.51</c:v>
                </c:pt>
                <c:pt idx="70">
                  <c:v>1.5</c:v>
                </c:pt>
                <c:pt idx="71">
                  <c:v>1.5</c:v>
                </c:pt>
                <c:pt idx="72">
                  <c:v>1.49</c:v>
                </c:pt>
                <c:pt idx="73">
                  <c:v>1.49</c:v>
                </c:pt>
                <c:pt idx="74">
                  <c:v>1.48</c:v>
                </c:pt>
                <c:pt idx="75">
                  <c:v>1.48</c:v>
                </c:pt>
                <c:pt idx="76">
                  <c:v>1.47</c:v>
                </c:pt>
                <c:pt idx="77">
                  <c:v>1.47</c:v>
                </c:pt>
                <c:pt idx="78">
                  <c:v>1.46</c:v>
                </c:pt>
                <c:pt idx="79">
                  <c:v>1.46</c:v>
                </c:pt>
                <c:pt idx="80">
                  <c:v>1.46</c:v>
                </c:pt>
                <c:pt idx="81">
                  <c:v>1.45</c:v>
                </c:pt>
                <c:pt idx="82">
                  <c:v>1.45</c:v>
                </c:pt>
                <c:pt idx="83">
                  <c:v>1.44</c:v>
                </c:pt>
                <c:pt idx="84">
                  <c:v>1.44</c:v>
                </c:pt>
                <c:pt idx="85">
                  <c:v>1.43</c:v>
                </c:pt>
                <c:pt idx="86">
                  <c:v>1.43</c:v>
                </c:pt>
                <c:pt idx="87">
                  <c:v>1.43</c:v>
                </c:pt>
                <c:pt idx="88">
                  <c:v>1.42</c:v>
                </c:pt>
                <c:pt idx="89">
                  <c:v>1.42</c:v>
                </c:pt>
                <c:pt idx="90">
                  <c:v>1.42</c:v>
                </c:pt>
                <c:pt idx="91">
                  <c:v>1.41</c:v>
                </c:pt>
                <c:pt idx="92">
                  <c:v>1.41</c:v>
                </c:pt>
                <c:pt idx="93">
                  <c:v>1.41</c:v>
                </c:pt>
                <c:pt idx="94">
                  <c:v>1.4</c:v>
                </c:pt>
                <c:pt idx="95">
                  <c:v>1.4</c:v>
                </c:pt>
                <c:pt idx="96">
                  <c:v>1.4</c:v>
                </c:pt>
                <c:pt idx="97">
                  <c:v>1.39</c:v>
                </c:pt>
                <c:pt idx="98">
                  <c:v>1.39</c:v>
                </c:pt>
                <c:pt idx="99">
                  <c:v>1.39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050-4CFC-B7C6-5BC8E3B7B104}"/>
            </c:ext>
          </c:extLst>
        </c:ser>
        <c:ser>
          <c:idx val="2"/>
          <c:order val="2"/>
          <c:tx>
            <c:v>0.50%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cat>
          <c:val>
            <c:numRef>
              <c:f>Sheet1!$C$2:$C$101</c:f>
              <c:numCache>
                <c:formatCode>General</c:formatCode>
                <c:ptCount val="100"/>
                <c:pt idx="0">
                  <c:v>4.9800000000000004</c:v>
                </c:pt>
                <c:pt idx="1">
                  <c:v>4.2699999999999996</c:v>
                </c:pt>
                <c:pt idx="2">
                  <c:v>3.87</c:v>
                </c:pt>
                <c:pt idx="3">
                  <c:v>3.6</c:v>
                </c:pt>
                <c:pt idx="4">
                  <c:v>3.39</c:v>
                </c:pt>
                <c:pt idx="5">
                  <c:v>3.23</c:v>
                </c:pt>
                <c:pt idx="6">
                  <c:v>3.09</c:v>
                </c:pt>
                <c:pt idx="7">
                  <c:v>2.98</c:v>
                </c:pt>
                <c:pt idx="8">
                  <c:v>2.88</c:v>
                </c:pt>
                <c:pt idx="9">
                  <c:v>2.79</c:v>
                </c:pt>
                <c:pt idx="10">
                  <c:v>2.72</c:v>
                </c:pt>
                <c:pt idx="11">
                  <c:v>2.65</c:v>
                </c:pt>
                <c:pt idx="12">
                  <c:v>2.58</c:v>
                </c:pt>
                <c:pt idx="13">
                  <c:v>2.5299999999999998</c:v>
                </c:pt>
                <c:pt idx="14">
                  <c:v>2.48</c:v>
                </c:pt>
                <c:pt idx="15">
                  <c:v>2.4300000000000002</c:v>
                </c:pt>
                <c:pt idx="16">
                  <c:v>2.38</c:v>
                </c:pt>
                <c:pt idx="17">
                  <c:v>2.34</c:v>
                </c:pt>
                <c:pt idx="18">
                  <c:v>2.31</c:v>
                </c:pt>
                <c:pt idx="19">
                  <c:v>2.27</c:v>
                </c:pt>
                <c:pt idx="20">
                  <c:v>2.2400000000000002</c:v>
                </c:pt>
                <c:pt idx="21">
                  <c:v>2.21</c:v>
                </c:pt>
                <c:pt idx="22">
                  <c:v>2.1800000000000002</c:v>
                </c:pt>
                <c:pt idx="23">
                  <c:v>2.15</c:v>
                </c:pt>
                <c:pt idx="24">
                  <c:v>2.12</c:v>
                </c:pt>
                <c:pt idx="25">
                  <c:v>2.1</c:v>
                </c:pt>
                <c:pt idx="26">
                  <c:v>2.0699999999999998</c:v>
                </c:pt>
                <c:pt idx="27">
                  <c:v>2.0499999999999998</c:v>
                </c:pt>
                <c:pt idx="28">
                  <c:v>2.0299999999999998</c:v>
                </c:pt>
                <c:pt idx="29">
                  <c:v>2.0099999999999998</c:v>
                </c:pt>
                <c:pt idx="30">
                  <c:v>1.99</c:v>
                </c:pt>
                <c:pt idx="31">
                  <c:v>1.97</c:v>
                </c:pt>
                <c:pt idx="32">
                  <c:v>1.95</c:v>
                </c:pt>
                <c:pt idx="33">
                  <c:v>1.94</c:v>
                </c:pt>
                <c:pt idx="34">
                  <c:v>1.92</c:v>
                </c:pt>
                <c:pt idx="35">
                  <c:v>1.9</c:v>
                </c:pt>
                <c:pt idx="36">
                  <c:v>1.89</c:v>
                </c:pt>
                <c:pt idx="37">
                  <c:v>1.88</c:v>
                </c:pt>
                <c:pt idx="38">
                  <c:v>1.86</c:v>
                </c:pt>
                <c:pt idx="39">
                  <c:v>1.85</c:v>
                </c:pt>
                <c:pt idx="40">
                  <c:v>1.83</c:v>
                </c:pt>
                <c:pt idx="41">
                  <c:v>1.82</c:v>
                </c:pt>
                <c:pt idx="42">
                  <c:v>1.81</c:v>
                </c:pt>
                <c:pt idx="43">
                  <c:v>1.8</c:v>
                </c:pt>
                <c:pt idx="44">
                  <c:v>1.79</c:v>
                </c:pt>
                <c:pt idx="45">
                  <c:v>1.78</c:v>
                </c:pt>
                <c:pt idx="46">
                  <c:v>1.77</c:v>
                </c:pt>
                <c:pt idx="47">
                  <c:v>1.75</c:v>
                </c:pt>
                <c:pt idx="48">
                  <c:v>1.74</c:v>
                </c:pt>
                <c:pt idx="49">
                  <c:v>1.73</c:v>
                </c:pt>
                <c:pt idx="50">
                  <c:v>1.73</c:v>
                </c:pt>
                <c:pt idx="51">
                  <c:v>1.72</c:v>
                </c:pt>
                <c:pt idx="52">
                  <c:v>1.71</c:v>
                </c:pt>
                <c:pt idx="53">
                  <c:v>1.7</c:v>
                </c:pt>
                <c:pt idx="54">
                  <c:v>1.69</c:v>
                </c:pt>
                <c:pt idx="55">
                  <c:v>1.68</c:v>
                </c:pt>
                <c:pt idx="56">
                  <c:v>1.67</c:v>
                </c:pt>
                <c:pt idx="57">
                  <c:v>1.67</c:v>
                </c:pt>
                <c:pt idx="58">
                  <c:v>1.66</c:v>
                </c:pt>
                <c:pt idx="59">
                  <c:v>1.65</c:v>
                </c:pt>
                <c:pt idx="60">
                  <c:v>1.64</c:v>
                </c:pt>
                <c:pt idx="61">
                  <c:v>1.64</c:v>
                </c:pt>
                <c:pt idx="62">
                  <c:v>1.63</c:v>
                </c:pt>
                <c:pt idx="63">
                  <c:v>1.62</c:v>
                </c:pt>
                <c:pt idx="64">
                  <c:v>1.62</c:v>
                </c:pt>
                <c:pt idx="65">
                  <c:v>1.61</c:v>
                </c:pt>
                <c:pt idx="66">
                  <c:v>1.6</c:v>
                </c:pt>
                <c:pt idx="67">
                  <c:v>1.6</c:v>
                </c:pt>
                <c:pt idx="68">
                  <c:v>1.59</c:v>
                </c:pt>
                <c:pt idx="69">
                  <c:v>1.59</c:v>
                </c:pt>
                <c:pt idx="70">
                  <c:v>1.58</c:v>
                </c:pt>
                <c:pt idx="71">
                  <c:v>1.58</c:v>
                </c:pt>
                <c:pt idx="72">
                  <c:v>1.57</c:v>
                </c:pt>
                <c:pt idx="73">
                  <c:v>1.56</c:v>
                </c:pt>
                <c:pt idx="74">
                  <c:v>1.56</c:v>
                </c:pt>
                <c:pt idx="75">
                  <c:v>1.55</c:v>
                </c:pt>
                <c:pt idx="76">
                  <c:v>1.55</c:v>
                </c:pt>
                <c:pt idx="77">
                  <c:v>1.54</c:v>
                </c:pt>
                <c:pt idx="78">
                  <c:v>1.54</c:v>
                </c:pt>
                <c:pt idx="79">
                  <c:v>1.53</c:v>
                </c:pt>
                <c:pt idx="80">
                  <c:v>1.53</c:v>
                </c:pt>
                <c:pt idx="81">
                  <c:v>1.53</c:v>
                </c:pt>
                <c:pt idx="82">
                  <c:v>1.52</c:v>
                </c:pt>
                <c:pt idx="83">
                  <c:v>1.52</c:v>
                </c:pt>
                <c:pt idx="84">
                  <c:v>1.51</c:v>
                </c:pt>
                <c:pt idx="85">
                  <c:v>1.51</c:v>
                </c:pt>
                <c:pt idx="86">
                  <c:v>1.5</c:v>
                </c:pt>
                <c:pt idx="87">
                  <c:v>1.5</c:v>
                </c:pt>
                <c:pt idx="88">
                  <c:v>1.5</c:v>
                </c:pt>
                <c:pt idx="89">
                  <c:v>1.49</c:v>
                </c:pt>
                <c:pt idx="90">
                  <c:v>1.49</c:v>
                </c:pt>
                <c:pt idx="91">
                  <c:v>1.48</c:v>
                </c:pt>
                <c:pt idx="92">
                  <c:v>1.48</c:v>
                </c:pt>
                <c:pt idx="93">
                  <c:v>1.48</c:v>
                </c:pt>
                <c:pt idx="94">
                  <c:v>1.47</c:v>
                </c:pt>
                <c:pt idx="95">
                  <c:v>1.47</c:v>
                </c:pt>
                <c:pt idx="96">
                  <c:v>1.47</c:v>
                </c:pt>
                <c:pt idx="97">
                  <c:v>1.46</c:v>
                </c:pt>
                <c:pt idx="98">
                  <c:v>1.46</c:v>
                </c:pt>
                <c:pt idx="99">
                  <c:v>1.46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050-4CFC-B7C6-5BC8E3B7B104}"/>
            </c:ext>
          </c:extLst>
        </c:ser>
        <c:ser>
          <c:idx val="3"/>
          <c:order val="3"/>
          <c:tx>
            <c:v>1%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cat>
          <c:val>
            <c:numRef>
              <c:f>Sheet1!$D$2:$D$101</c:f>
              <c:numCache>
                <c:formatCode>General</c:formatCode>
                <c:ptCount val="100"/>
                <c:pt idx="0">
                  <c:v>5.25</c:v>
                </c:pt>
                <c:pt idx="1">
                  <c:v>4.5</c:v>
                </c:pt>
                <c:pt idx="2">
                  <c:v>4.07</c:v>
                </c:pt>
                <c:pt idx="3">
                  <c:v>3.78</c:v>
                </c:pt>
                <c:pt idx="4">
                  <c:v>3.56</c:v>
                </c:pt>
                <c:pt idx="5">
                  <c:v>3.39</c:v>
                </c:pt>
                <c:pt idx="6">
                  <c:v>3.24</c:v>
                </c:pt>
                <c:pt idx="7">
                  <c:v>3.12</c:v>
                </c:pt>
                <c:pt idx="8">
                  <c:v>3.02</c:v>
                </c:pt>
                <c:pt idx="9">
                  <c:v>2.93</c:v>
                </c:pt>
                <c:pt idx="10">
                  <c:v>2.84</c:v>
                </c:pt>
                <c:pt idx="11">
                  <c:v>2.77</c:v>
                </c:pt>
                <c:pt idx="12">
                  <c:v>2.71</c:v>
                </c:pt>
                <c:pt idx="13">
                  <c:v>2.65</c:v>
                </c:pt>
                <c:pt idx="14">
                  <c:v>2.59</c:v>
                </c:pt>
                <c:pt idx="15">
                  <c:v>2.54</c:v>
                </c:pt>
                <c:pt idx="16">
                  <c:v>2.4900000000000002</c:v>
                </c:pt>
                <c:pt idx="17">
                  <c:v>2.4500000000000002</c:v>
                </c:pt>
                <c:pt idx="18">
                  <c:v>2.41</c:v>
                </c:pt>
                <c:pt idx="19">
                  <c:v>2.37</c:v>
                </c:pt>
                <c:pt idx="20">
                  <c:v>2.34</c:v>
                </c:pt>
                <c:pt idx="21">
                  <c:v>2.31</c:v>
                </c:pt>
                <c:pt idx="22">
                  <c:v>2.2799999999999998</c:v>
                </c:pt>
                <c:pt idx="23">
                  <c:v>2.25</c:v>
                </c:pt>
                <c:pt idx="24">
                  <c:v>2.2200000000000002</c:v>
                </c:pt>
                <c:pt idx="25">
                  <c:v>2.19</c:v>
                </c:pt>
                <c:pt idx="26">
                  <c:v>2.17</c:v>
                </c:pt>
                <c:pt idx="27">
                  <c:v>2.14</c:v>
                </c:pt>
                <c:pt idx="28">
                  <c:v>2.12</c:v>
                </c:pt>
                <c:pt idx="29">
                  <c:v>2.1</c:v>
                </c:pt>
                <c:pt idx="30">
                  <c:v>2.08</c:v>
                </c:pt>
                <c:pt idx="31">
                  <c:v>2.06</c:v>
                </c:pt>
                <c:pt idx="32">
                  <c:v>2.04</c:v>
                </c:pt>
                <c:pt idx="33">
                  <c:v>2.02</c:v>
                </c:pt>
                <c:pt idx="34">
                  <c:v>2.0099999999999998</c:v>
                </c:pt>
                <c:pt idx="35">
                  <c:v>1.99</c:v>
                </c:pt>
                <c:pt idx="36">
                  <c:v>1.97</c:v>
                </c:pt>
                <c:pt idx="37">
                  <c:v>1.96</c:v>
                </c:pt>
                <c:pt idx="38">
                  <c:v>1.94</c:v>
                </c:pt>
                <c:pt idx="39">
                  <c:v>1.93</c:v>
                </c:pt>
                <c:pt idx="40">
                  <c:v>1.91</c:v>
                </c:pt>
                <c:pt idx="41">
                  <c:v>1.9</c:v>
                </c:pt>
                <c:pt idx="42">
                  <c:v>1.89</c:v>
                </c:pt>
                <c:pt idx="43">
                  <c:v>1.88</c:v>
                </c:pt>
                <c:pt idx="44">
                  <c:v>1.86</c:v>
                </c:pt>
                <c:pt idx="45">
                  <c:v>1.85</c:v>
                </c:pt>
                <c:pt idx="46">
                  <c:v>1.84</c:v>
                </c:pt>
                <c:pt idx="47">
                  <c:v>1.83</c:v>
                </c:pt>
                <c:pt idx="48">
                  <c:v>1.82</c:v>
                </c:pt>
                <c:pt idx="49">
                  <c:v>1.81</c:v>
                </c:pt>
                <c:pt idx="50">
                  <c:v>1.8</c:v>
                </c:pt>
                <c:pt idx="51">
                  <c:v>1.79</c:v>
                </c:pt>
                <c:pt idx="52">
                  <c:v>1.78</c:v>
                </c:pt>
                <c:pt idx="53">
                  <c:v>1.77</c:v>
                </c:pt>
                <c:pt idx="54">
                  <c:v>1.76</c:v>
                </c:pt>
                <c:pt idx="55">
                  <c:v>1.75</c:v>
                </c:pt>
                <c:pt idx="56">
                  <c:v>1.75</c:v>
                </c:pt>
                <c:pt idx="57">
                  <c:v>1.74</c:v>
                </c:pt>
                <c:pt idx="58">
                  <c:v>1.73</c:v>
                </c:pt>
                <c:pt idx="59">
                  <c:v>1.72</c:v>
                </c:pt>
                <c:pt idx="60">
                  <c:v>1.71</c:v>
                </c:pt>
                <c:pt idx="61">
                  <c:v>1.71</c:v>
                </c:pt>
                <c:pt idx="62">
                  <c:v>1.7</c:v>
                </c:pt>
                <c:pt idx="63">
                  <c:v>1.69</c:v>
                </c:pt>
                <c:pt idx="64">
                  <c:v>1.69</c:v>
                </c:pt>
                <c:pt idx="65">
                  <c:v>1.68</c:v>
                </c:pt>
                <c:pt idx="66">
                  <c:v>1.67</c:v>
                </c:pt>
                <c:pt idx="67">
                  <c:v>1.67</c:v>
                </c:pt>
                <c:pt idx="68">
                  <c:v>1.66</c:v>
                </c:pt>
                <c:pt idx="69">
                  <c:v>1.65</c:v>
                </c:pt>
                <c:pt idx="70">
                  <c:v>1.65</c:v>
                </c:pt>
                <c:pt idx="71">
                  <c:v>1.64</c:v>
                </c:pt>
                <c:pt idx="72">
                  <c:v>1.64</c:v>
                </c:pt>
                <c:pt idx="73">
                  <c:v>1.63</c:v>
                </c:pt>
                <c:pt idx="74">
                  <c:v>1.62</c:v>
                </c:pt>
                <c:pt idx="75">
                  <c:v>1.62</c:v>
                </c:pt>
                <c:pt idx="76">
                  <c:v>1.61</c:v>
                </c:pt>
                <c:pt idx="77">
                  <c:v>1.61</c:v>
                </c:pt>
                <c:pt idx="78">
                  <c:v>1.6</c:v>
                </c:pt>
                <c:pt idx="79">
                  <c:v>1.6</c:v>
                </c:pt>
                <c:pt idx="80">
                  <c:v>1.59</c:v>
                </c:pt>
                <c:pt idx="81">
                  <c:v>1.59</c:v>
                </c:pt>
                <c:pt idx="82">
                  <c:v>1.58</c:v>
                </c:pt>
                <c:pt idx="83">
                  <c:v>1.58</c:v>
                </c:pt>
                <c:pt idx="84">
                  <c:v>1.58</c:v>
                </c:pt>
                <c:pt idx="85">
                  <c:v>1.57</c:v>
                </c:pt>
                <c:pt idx="86">
                  <c:v>1.57</c:v>
                </c:pt>
                <c:pt idx="87">
                  <c:v>1.56</c:v>
                </c:pt>
                <c:pt idx="88">
                  <c:v>1.56</c:v>
                </c:pt>
                <c:pt idx="89">
                  <c:v>1.55</c:v>
                </c:pt>
                <c:pt idx="90">
                  <c:v>1.55</c:v>
                </c:pt>
                <c:pt idx="91">
                  <c:v>1.55</c:v>
                </c:pt>
                <c:pt idx="92">
                  <c:v>1.54</c:v>
                </c:pt>
                <c:pt idx="93">
                  <c:v>1.54</c:v>
                </c:pt>
                <c:pt idx="94">
                  <c:v>1.54</c:v>
                </c:pt>
                <c:pt idx="95">
                  <c:v>1.53</c:v>
                </c:pt>
                <c:pt idx="96">
                  <c:v>1.53</c:v>
                </c:pt>
                <c:pt idx="97">
                  <c:v>1.52</c:v>
                </c:pt>
                <c:pt idx="98">
                  <c:v>1.52</c:v>
                </c:pt>
                <c:pt idx="99">
                  <c:v>1.52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050-4CFC-B7C6-5BC8E3B7B104}"/>
            </c:ext>
          </c:extLst>
        </c:ser>
        <c:ser>
          <c:idx val="4"/>
          <c:order val="4"/>
          <c:tx>
            <c:v>2%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Sheet1!$A$2:$A$101</c:f>
              <c:numCache>
                <c:formatCode>General</c:formatCode>
                <c:ptCount val="10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</c:numCache>
            </c:numRef>
          </c:cat>
          <c:val>
            <c:numRef>
              <c:f>Sheet1!$E$2:$E$101</c:f>
              <c:numCache>
                <c:formatCode>General</c:formatCode>
                <c:ptCount val="100"/>
                <c:pt idx="0">
                  <c:v>5.75</c:v>
                </c:pt>
                <c:pt idx="1">
                  <c:v>4.92</c:v>
                </c:pt>
                <c:pt idx="2">
                  <c:v>4.45</c:v>
                </c:pt>
                <c:pt idx="3">
                  <c:v>4.13</c:v>
                </c:pt>
                <c:pt idx="4">
                  <c:v>3.88</c:v>
                </c:pt>
                <c:pt idx="5">
                  <c:v>3.69</c:v>
                </c:pt>
                <c:pt idx="6">
                  <c:v>3.53</c:v>
                </c:pt>
                <c:pt idx="7">
                  <c:v>3.4</c:v>
                </c:pt>
                <c:pt idx="8">
                  <c:v>3.28</c:v>
                </c:pt>
                <c:pt idx="9">
                  <c:v>3.18</c:v>
                </c:pt>
                <c:pt idx="10">
                  <c:v>3.09</c:v>
                </c:pt>
                <c:pt idx="11">
                  <c:v>3.01</c:v>
                </c:pt>
                <c:pt idx="12">
                  <c:v>2.94</c:v>
                </c:pt>
                <c:pt idx="13">
                  <c:v>2.87</c:v>
                </c:pt>
                <c:pt idx="14">
                  <c:v>2.81</c:v>
                </c:pt>
                <c:pt idx="15">
                  <c:v>2.76</c:v>
                </c:pt>
                <c:pt idx="16">
                  <c:v>2.7</c:v>
                </c:pt>
                <c:pt idx="17">
                  <c:v>2.66</c:v>
                </c:pt>
                <c:pt idx="18">
                  <c:v>2.61</c:v>
                </c:pt>
                <c:pt idx="19">
                  <c:v>2.57</c:v>
                </c:pt>
                <c:pt idx="20">
                  <c:v>2.5299999999999998</c:v>
                </c:pt>
                <c:pt idx="21">
                  <c:v>2.5</c:v>
                </c:pt>
                <c:pt idx="22">
                  <c:v>2.46</c:v>
                </c:pt>
                <c:pt idx="23">
                  <c:v>2.4300000000000002</c:v>
                </c:pt>
                <c:pt idx="24">
                  <c:v>2.4</c:v>
                </c:pt>
                <c:pt idx="25">
                  <c:v>2.37</c:v>
                </c:pt>
                <c:pt idx="26">
                  <c:v>2.34</c:v>
                </c:pt>
                <c:pt idx="27">
                  <c:v>2.3199999999999998</c:v>
                </c:pt>
                <c:pt idx="28">
                  <c:v>2.29</c:v>
                </c:pt>
                <c:pt idx="29">
                  <c:v>2.27</c:v>
                </c:pt>
                <c:pt idx="30">
                  <c:v>2.25</c:v>
                </c:pt>
                <c:pt idx="31">
                  <c:v>2.23</c:v>
                </c:pt>
                <c:pt idx="32">
                  <c:v>2.21</c:v>
                </c:pt>
                <c:pt idx="33">
                  <c:v>2.19</c:v>
                </c:pt>
                <c:pt idx="34">
                  <c:v>2.17</c:v>
                </c:pt>
                <c:pt idx="35">
                  <c:v>2.15</c:v>
                </c:pt>
                <c:pt idx="36">
                  <c:v>2.13</c:v>
                </c:pt>
                <c:pt idx="37">
                  <c:v>2.11</c:v>
                </c:pt>
                <c:pt idx="38">
                  <c:v>2.1</c:v>
                </c:pt>
                <c:pt idx="39">
                  <c:v>2.08</c:v>
                </c:pt>
                <c:pt idx="40">
                  <c:v>2.0699999999999998</c:v>
                </c:pt>
                <c:pt idx="41">
                  <c:v>2.0499999999999998</c:v>
                </c:pt>
                <c:pt idx="42">
                  <c:v>2.04</c:v>
                </c:pt>
                <c:pt idx="43">
                  <c:v>2.0299999999999998</c:v>
                </c:pt>
                <c:pt idx="44">
                  <c:v>2.0099999999999998</c:v>
                </c:pt>
                <c:pt idx="45">
                  <c:v>2</c:v>
                </c:pt>
                <c:pt idx="46">
                  <c:v>1.99</c:v>
                </c:pt>
                <c:pt idx="47">
                  <c:v>1.98</c:v>
                </c:pt>
                <c:pt idx="48">
                  <c:v>1.96</c:v>
                </c:pt>
                <c:pt idx="49">
                  <c:v>1.95</c:v>
                </c:pt>
                <c:pt idx="50">
                  <c:v>1.94</c:v>
                </c:pt>
                <c:pt idx="51">
                  <c:v>1.93</c:v>
                </c:pt>
                <c:pt idx="52">
                  <c:v>1.92</c:v>
                </c:pt>
                <c:pt idx="53">
                  <c:v>1.91</c:v>
                </c:pt>
                <c:pt idx="54">
                  <c:v>1.9</c:v>
                </c:pt>
                <c:pt idx="55">
                  <c:v>1.89</c:v>
                </c:pt>
                <c:pt idx="56">
                  <c:v>1.88</c:v>
                </c:pt>
                <c:pt idx="57">
                  <c:v>1.87</c:v>
                </c:pt>
                <c:pt idx="58">
                  <c:v>1.86</c:v>
                </c:pt>
                <c:pt idx="59">
                  <c:v>1.86</c:v>
                </c:pt>
                <c:pt idx="60">
                  <c:v>1.85</c:v>
                </c:pt>
                <c:pt idx="61">
                  <c:v>1.84</c:v>
                </c:pt>
                <c:pt idx="62">
                  <c:v>1.83</c:v>
                </c:pt>
                <c:pt idx="63">
                  <c:v>1.82</c:v>
                </c:pt>
                <c:pt idx="64">
                  <c:v>1.82</c:v>
                </c:pt>
                <c:pt idx="65">
                  <c:v>1.81</c:v>
                </c:pt>
                <c:pt idx="66">
                  <c:v>1.8</c:v>
                </c:pt>
                <c:pt idx="67">
                  <c:v>1.8</c:v>
                </c:pt>
                <c:pt idx="68">
                  <c:v>1.79</c:v>
                </c:pt>
                <c:pt idx="69">
                  <c:v>1.78</c:v>
                </c:pt>
                <c:pt idx="70">
                  <c:v>1.78</c:v>
                </c:pt>
                <c:pt idx="71">
                  <c:v>1.77</c:v>
                </c:pt>
                <c:pt idx="72">
                  <c:v>1.76</c:v>
                </c:pt>
                <c:pt idx="73">
                  <c:v>1.76</c:v>
                </c:pt>
                <c:pt idx="74">
                  <c:v>1.75</c:v>
                </c:pt>
                <c:pt idx="75">
                  <c:v>1.74</c:v>
                </c:pt>
                <c:pt idx="76">
                  <c:v>1.74</c:v>
                </c:pt>
                <c:pt idx="77">
                  <c:v>1.73</c:v>
                </c:pt>
                <c:pt idx="78">
                  <c:v>1.73</c:v>
                </c:pt>
                <c:pt idx="79">
                  <c:v>1.72</c:v>
                </c:pt>
                <c:pt idx="80">
                  <c:v>1.72</c:v>
                </c:pt>
                <c:pt idx="81">
                  <c:v>1.71</c:v>
                </c:pt>
                <c:pt idx="82">
                  <c:v>1.71</c:v>
                </c:pt>
                <c:pt idx="83">
                  <c:v>1.7</c:v>
                </c:pt>
                <c:pt idx="84">
                  <c:v>1.7</c:v>
                </c:pt>
                <c:pt idx="85">
                  <c:v>1.69</c:v>
                </c:pt>
                <c:pt idx="86">
                  <c:v>1.69</c:v>
                </c:pt>
                <c:pt idx="87">
                  <c:v>1.68</c:v>
                </c:pt>
                <c:pt idx="88">
                  <c:v>1.68</c:v>
                </c:pt>
                <c:pt idx="89">
                  <c:v>1.67</c:v>
                </c:pt>
                <c:pt idx="90">
                  <c:v>1.67</c:v>
                </c:pt>
                <c:pt idx="91">
                  <c:v>1.66</c:v>
                </c:pt>
                <c:pt idx="92">
                  <c:v>1.66</c:v>
                </c:pt>
                <c:pt idx="93">
                  <c:v>1.66</c:v>
                </c:pt>
                <c:pt idx="94">
                  <c:v>1.65</c:v>
                </c:pt>
                <c:pt idx="95">
                  <c:v>1.65</c:v>
                </c:pt>
                <c:pt idx="96">
                  <c:v>1.64</c:v>
                </c:pt>
                <c:pt idx="97">
                  <c:v>1.64</c:v>
                </c:pt>
                <c:pt idx="98">
                  <c:v>1.64</c:v>
                </c:pt>
                <c:pt idx="99">
                  <c:v>1.63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050-4CFC-B7C6-5BC8E3B7B1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00655824"/>
        <c:axId val="612541824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Sheet1!$A$2:$A$101</c15:sqref>
                        </c15:formulaRef>
                      </c:ext>
                    </c:extLst>
                    <c:numCache>
                      <c:formatCode>General</c:formatCode>
                      <c:ptCount val="100"/>
                      <c:pt idx="0">
                        <c:v>0.01</c:v>
                      </c:pt>
                      <c:pt idx="1">
                        <c:v>0.02</c:v>
                      </c:pt>
                      <c:pt idx="2">
                        <c:v>0.03</c:v>
                      </c:pt>
                      <c:pt idx="3">
                        <c:v>0.04</c:v>
                      </c:pt>
                      <c:pt idx="4">
                        <c:v>0.05</c:v>
                      </c:pt>
                      <c:pt idx="5">
                        <c:v>0.06</c:v>
                      </c:pt>
                      <c:pt idx="6">
                        <c:v>7.0000000000000007E-2</c:v>
                      </c:pt>
                      <c:pt idx="7">
                        <c:v>0.08</c:v>
                      </c:pt>
                      <c:pt idx="8">
                        <c:v>0.09</c:v>
                      </c:pt>
                      <c:pt idx="9">
                        <c:v>0.1</c:v>
                      </c:pt>
                      <c:pt idx="10">
                        <c:v>0.11</c:v>
                      </c:pt>
                      <c:pt idx="11">
                        <c:v>0.12</c:v>
                      </c:pt>
                      <c:pt idx="12">
                        <c:v>0.13</c:v>
                      </c:pt>
                      <c:pt idx="13">
                        <c:v>0.14000000000000001</c:v>
                      </c:pt>
                      <c:pt idx="14">
                        <c:v>0.15</c:v>
                      </c:pt>
                      <c:pt idx="15">
                        <c:v>0.16</c:v>
                      </c:pt>
                      <c:pt idx="16">
                        <c:v>0.17</c:v>
                      </c:pt>
                      <c:pt idx="17">
                        <c:v>0.18</c:v>
                      </c:pt>
                      <c:pt idx="18">
                        <c:v>0.19</c:v>
                      </c:pt>
                      <c:pt idx="19">
                        <c:v>0.2</c:v>
                      </c:pt>
                      <c:pt idx="20">
                        <c:v>0.21</c:v>
                      </c:pt>
                      <c:pt idx="21">
                        <c:v>0.22</c:v>
                      </c:pt>
                      <c:pt idx="22">
                        <c:v>0.23</c:v>
                      </c:pt>
                      <c:pt idx="23">
                        <c:v>0.24</c:v>
                      </c:pt>
                      <c:pt idx="24">
                        <c:v>0.25</c:v>
                      </c:pt>
                      <c:pt idx="25">
                        <c:v>0.26</c:v>
                      </c:pt>
                      <c:pt idx="26">
                        <c:v>0.27</c:v>
                      </c:pt>
                      <c:pt idx="27">
                        <c:v>0.28000000000000003</c:v>
                      </c:pt>
                      <c:pt idx="28">
                        <c:v>0.28999999999999998</c:v>
                      </c:pt>
                      <c:pt idx="29">
                        <c:v>0.3</c:v>
                      </c:pt>
                      <c:pt idx="30">
                        <c:v>0.31</c:v>
                      </c:pt>
                      <c:pt idx="31">
                        <c:v>0.32</c:v>
                      </c:pt>
                      <c:pt idx="32">
                        <c:v>0.33</c:v>
                      </c:pt>
                      <c:pt idx="33">
                        <c:v>0.34</c:v>
                      </c:pt>
                      <c:pt idx="34">
                        <c:v>0.35</c:v>
                      </c:pt>
                      <c:pt idx="35">
                        <c:v>0.36</c:v>
                      </c:pt>
                      <c:pt idx="36">
                        <c:v>0.37</c:v>
                      </c:pt>
                      <c:pt idx="37">
                        <c:v>0.38</c:v>
                      </c:pt>
                      <c:pt idx="38">
                        <c:v>0.39</c:v>
                      </c:pt>
                      <c:pt idx="39">
                        <c:v>0.4</c:v>
                      </c:pt>
                      <c:pt idx="40">
                        <c:v>0.41</c:v>
                      </c:pt>
                      <c:pt idx="41">
                        <c:v>0.42</c:v>
                      </c:pt>
                      <c:pt idx="42">
                        <c:v>0.43</c:v>
                      </c:pt>
                      <c:pt idx="43">
                        <c:v>0.44</c:v>
                      </c:pt>
                      <c:pt idx="44">
                        <c:v>0.45</c:v>
                      </c:pt>
                      <c:pt idx="45">
                        <c:v>0.46</c:v>
                      </c:pt>
                      <c:pt idx="46">
                        <c:v>0.47</c:v>
                      </c:pt>
                      <c:pt idx="47">
                        <c:v>0.48</c:v>
                      </c:pt>
                      <c:pt idx="48">
                        <c:v>0.49</c:v>
                      </c:pt>
                      <c:pt idx="49">
                        <c:v>0.5</c:v>
                      </c:pt>
                      <c:pt idx="50">
                        <c:v>0.51</c:v>
                      </c:pt>
                      <c:pt idx="51">
                        <c:v>0.52</c:v>
                      </c:pt>
                      <c:pt idx="52">
                        <c:v>0.53</c:v>
                      </c:pt>
                      <c:pt idx="53">
                        <c:v>0.54</c:v>
                      </c:pt>
                      <c:pt idx="54">
                        <c:v>0.55000000000000004</c:v>
                      </c:pt>
                      <c:pt idx="55">
                        <c:v>0.56000000000000005</c:v>
                      </c:pt>
                      <c:pt idx="56">
                        <c:v>0.56999999999999995</c:v>
                      </c:pt>
                      <c:pt idx="57">
                        <c:v>0.57999999999999996</c:v>
                      </c:pt>
                      <c:pt idx="58">
                        <c:v>0.59</c:v>
                      </c:pt>
                      <c:pt idx="59">
                        <c:v>0.6</c:v>
                      </c:pt>
                      <c:pt idx="60">
                        <c:v>0.61</c:v>
                      </c:pt>
                      <c:pt idx="61">
                        <c:v>0.62</c:v>
                      </c:pt>
                      <c:pt idx="62">
                        <c:v>0.63</c:v>
                      </c:pt>
                      <c:pt idx="63">
                        <c:v>0.64</c:v>
                      </c:pt>
                      <c:pt idx="64">
                        <c:v>0.65</c:v>
                      </c:pt>
                      <c:pt idx="65">
                        <c:v>0.66</c:v>
                      </c:pt>
                      <c:pt idx="66">
                        <c:v>0.67</c:v>
                      </c:pt>
                      <c:pt idx="67">
                        <c:v>0.68</c:v>
                      </c:pt>
                      <c:pt idx="68">
                        <c:v>0.69</c:v>
                      </c:pt>
                      <c:pt idx="69">
                        <c:v>0.7</c:v>
                      </c:pt>
                      <c:pt idx="70">
                        <c:v>0.71</c:v>
                      </c:pt>
                      <c:pt idx="71">
                        <c:v>0.72</c:v>
                      </c:pt>
                      <c:pt idx="72">
                        <c:v>0.73</c:v>
                      </c:pt>
                      <c:pt idx="73">
                        <c:v>0.74</c:v>
                      </c:pt>
                      <c:pt idx="74">
                        <c:v>0.75</c:v>
                      </c:pt>
                      <c:pt idx="75">
                        <c:v>0.76</c:v>
                      </c:pt>
                      <c:pt idx="76">
                        <c:v>0.77</c:v>
                      </c:pt>
                      <c:pt idx="77">
                        <c:v>0.78</c:v>
                      </c:pt>
                      <c:pt idx="78">
                        <c:v>0.79</c:v>
                      </c:pt>
                      <c:pt idx="79">
                        <c:v>0.8</c:v>
                      </c:pt>
                      <c:pt idx="80">
                        <c:v>0.81</c:v>
                      </c:pt>
                      <c:pt idx="81">
                        <c:v>0.82</c:v>
                      </c:pt>
                      <c:pt idx="82">
                        <c:v>0.83</c:v>
                      </c:pt>
                      <c:pt idx="83">
                        <c:v>0.84</c:v>
                      </c:pt>
                      <c:pt idx="84">
                        <c:v>0.85</c:v>
                      </c:pt>
                      <c:pt idx="85">
                        <c:v>0.86</c:v>
                      </c:pt>
                      <c:pt idx="86">
                        <c:v>0.87</c:v>
                      </c:pt>
                      <c:pt idx="87">
                        <c:v>0.88</c:v>
                      </c:pt>
                      <c:pt idx="88">
                        <c:v>0.89</c:v>
                      </c:pt>
                      <c:pt idx="89">
                        <c:v>0.9</c:v>
                      </c:pt>
                      <c:pt idx="90">
                        <c:v>0.91</c:v>
                      </c:pt>
                      <c:pt idx="91">
                        <c:v>0.92</c:v>
                      </c:pt>
                      <c:pt idx="92">
                        <c:v>0.93</c:v>
                      </c:pt>
                      <c:pt idx="93">
                        <c:v>0.94</c:v>
                      </c:pt>
                      <c:pt idx="94">
                        <c:v>0.95</c:v>
                      </c:pt>
                      <c:pt idx="95">
                        <c:v>0.96</c:v>
                      </c:pt>
                      <c:pt idx="96">
                        <c:v>0.97</c:v>
                      </c:pt>
                      <c:pt idx="97">
                        <c:v>0.98</c:v>
                      </c:pt>
                      <c:pt idx="98">
                        <c:v>0.99</c:v>
                      </c:pt>
                      <c:pt idx="99">
                        <c:v>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Sheet1!$A$1:$A$101</c15:sqref>
                        </c15:formulaRef>
                      </c:ext>
                    </c:extLst>
                    <c:numCache>
                      <c:formatCode>General</c:formatCode>
                      <c:ptCount val="101"/>
                      <c:pt idx="0">
                        <c:v>0</c:v>
                      </c:pt>
                      <c:pt idx="1">
                        <c:v>0.01</c:v>
                      </c:pt>
                      <c:pt idx="2">
                        <c:v>0.02</c:v>
                      </c:pt>
                      <c:pt idx="3">
                        <c:v>0.03</c:v>
                      </c:pt>
                      <c:pt idx="4">
                        <c:v>0.04</c:v>
                      </c:pt>
                      <c:pt idx="5">
                        <c:v>0.05</c:v>
                      </c:pt>
                      <c:pt idx="6">
                        <c:v>0.06</c:v>
                      </c:pt>
                      <c:pt idx="7">
                        <c:v>7.0000000000000007E-2</c:v>
                      </c:pt>
                      <c:pt idx="8">
                        <c:v>0.08</c:v>
                      </c:pt>
                      <c:pt idx="9">
                        <c:v>0.09</c:v>
                      </c:pt>
                      <c:pt idx="10">
                        <c:v>0.1</c:v>
                      </c:pt>
                      <c:pt idx="11">
                        <c:v>0.11</c:v>
                      </c:pt>
                      <c:pt idx="12">
                        <c:v>0.12</c:v>
                      </c:pt>
                      <c:pt idx="13">
                        <c:v>0.13</c:v>
                      </c:pt>
                      <c:pt idx="14">
                        <c:v>0.14000000000000001</c:v>
                      </c:pt>
                      <c:pt idx="15">
                        <c:v>0.15</c:v>
                      </c:pt>
                      <c:pt idx="16">
                        <c:v>0.16</c:v>
                      </c:pt>
                      <c:pt idx="17">
                        <c:v>0.17</c:v>
                      </c:pt>
                      <c:pt idx="18">
                        <c:v>0.18</c:v>
                      </c:pt>
                      <c:pt idx="19">
                        <c:v>0.19</c:v>
                      </c:pt>
                      <c:pt idx="20">
                        <c:v>0.2</c:v>
                      </c:pt>
                      <c:pt idx="21">
                        <c:v>0.21</c:v>
                      </c:pt>
                      <c:pt idx="22">
                        <c:v>0.22</c:v>
                      </c:pt>
                      <c:pt idx="23">
                        <c:v>0.23</c:v>
                      </c:pt>
                      <c:pt idx="24">
                        <c:v>0.24</c:v>
                      </c:pt>
                      <c:pt idx="25">
                        <c:v>0.25</c:v>
                      </c:pt>
                      <c:pt idx="26">
                        <c:v>0.26</c:v>
                      </c:pt>
                      <c:pt idx="27">
                        <c:v>0.27</c:v>
                      </c:pt>
                      <c:pt idx="28">
                        <c:v>0.28000000000000003</c:v>
                      </c:pt>
                      <c:pt idx="29">
                        <c:v>0.28999999999999998</c:v>
                      </c:pt>
                      <c:pt idx="30">
                        <c:v>0.3</c:v>
                      </c:pt>
                      <c:pt idx="31">
                        <c:v>0.31</c:v>
                      </c:pt>
                      <c:pt idx="32">
                        <c:v>0.32</c:v>
                      </c:pt>
                      <c:pt idx="33">
                        <c:v>0.33</c:v>
                      </c:pt>
                      <c:pt idx="34">
                        <c:v>0.34</c:v>
                      </c:pt>
                      <c:pt idx="35">
                        <c:v>0.35</c:v>
                      </c:pt>
                      <c:pt idx="36">
                        <c:v>0.36</c:v>
                      </c:pt>
                      <c:pt idx="37">
                        <c:v>0.37</c:v>
                      </c:pt>
                      <c:pt idx="38">
                        <c:v>0.38</c:v>
                      </c:pt>
                      <c:pt idx="39">
                        <c:v>0.39</c:v>
                      </c:pt>
                      <c:pt idx="40">
                        <c:v>0.4</c:v>
                      </c:pt>
                      <c:pt idx="41">
                        <c:v>0.41</c:v>
                      </c:pt>
                      <c:pt idx="42">
                        <c:v>0.42</c:v>
                      </c:pt>
                      <c:pt idx="43">
                        <c:v>0.43</c:v>
                      </c:pt>
                      <c:pt idx="44">
                        <c:v>0.44</c:v>
                      </c:pt>
                      <c:pt idx="45">
                        <c:v>0.45</c:v>
                      </c:pt>
                      <c:pt idx="46">
                        <c:v>0.46</c:v>
                      </c:pt>
                      <c:pt idx="47">
                        <c:v>0.47</c:v>
                      </c:pt>
                      <c:pt idx="48">
                        <c:v>0.48</c:v>
                      </c:pt>
                      <c:pt idx="49">
                        <c:v>0.49</c:v>
                      </c:pt>
                      <c:pt idx="50">
                        <c:v>0.5</c:v>
                      </c:pt>
                      <c:pt idx="51">
                        <c:v>0.51</c:v>
                      </c:pt>
                      <c:pt idx="52">
                        <c:v>0.52</c:v>
                      </c:pt>
                      <c:pt idx="53">
                        <c:v>0.53</c:v>
                      </c:pt>
                      <c:pt idx="54">
                        <c:v>0.54</c:v>
                      </c:pt>
                      <c:pt idx="55">
                        <c:v>0.55000000000000004</c:v>
                      </c:pt>
                      <c:pt idx="56">
                        <c:v>0.56000000000000005</c:v>
                      </c:pt>
                      <c:pt idx="57">
                        <c:v>0.56999999999999995</c:v>
                      </c:pt>
                      <c:pt idx="58">
                        <c:v>0.57999999999999996</c:v>
                      </c:pt>
                      <c:pt idx="59">
                        <c:v>0.59</c:v>
                      </c:pt>
                      <c:pt idx="60">
                        <c:v>0.6</c:v>
                      </c:pt>
                      <c:pt idx="61">
                        <c:v>0.61</c:v>
                      </c:pt>
                      <c:pt idx="62">
                        <c:v>0.62</c:v>
                      </c:pt>
                      <c:pt idx="63">
                        <c:v>0.63</c:v>
                      </c:pt>
                      <c:pt idx="64">
                        <c:v>0.64</c:v>
                      </c:pt>
                      <c:pt idx="65">
                        <c:v>0.65</c:v>
                      </c:pt>
                      <c:pt idx="66">
                        <c:v>0.66</c:v>
                      </c:pt>
                      <c:pt idx="67">
                        <c:v>0.67</c:v>
                      </c:pt>
                      <c:pt idx="68">
                        <c:v>0.68</c:v>
                      </c:pt>
                      <c:pt idx="69">
                        <c:v>0.69</c:v>
                      </c:pt>
                      <c:pt idx="70">
                        <c:v>0.7</c:v>
                      </c:pt>
                      <c:pt idx="71">
                        <c:v>0.71</c:v>
                      </c:pt>
                      <c:pt idx="72">
                        <c:v>0.72</c:v>
                      </c:pt>
                      <c:pt idx="73">
                        <c:v>0.73</c:v>
                      </c:pt>
                      <c:pt idx="74">
                        <c:v>0.74</c:v>
                      </c:pt>
                      <c:pt idx="75">
                        <c:v>0.75</c:v>
                      </c:pt>
                      <c:pt idx="76">
                        <c:v>0.76</c:v>
                      </c:pt>
                      <c:pt idx="77">
                        <c:v>0.77</c:v>
                      </c:pt>
                      <c:pt idx="78">
                        <c:v>0.78</c:v>
                      </c:pt>
                      <c:pt idx="79">
                        <c:v>0.79</c:v>
                      </c:pt>
                      <c:pt idx="80">
                        <c:v>0.8</c:v>
                      </c:pt>
                      <c:pt idx="81">
                        <c:v>0.81</c:v>
                      </c:pt>
                      <c:pt idx="82">
                        <c:v>0.82</c:v>
                      </c:pt>
                      <c:pt idx="83">
                        <c:v>0.83</c:v>
                      </c:pt>
                      <c:pt idx="84">
                        <c:v>0.84</c:v>
                      </c:pt>
                      <c:pt idx="85">
                        <c:v>0.85</c:v>
                      </c:pt>
                      <c:pt idx="86">
                        <c:v>0.86</c:v>
                      </c:pt>
                      <c:pt idx="87">
                        <c:v>0.87</c:v>
                      </c:pt>
                      <c:pt idx="88">
                        <c:v>0.88</c:v>
                      </c:pt>
                      <c:pt idx="89">
                        <c:v>0.89</c:v>
                      </c:pt>
                      <c:pt idx="90">
                        <c:v>0.9</c:v>
                      </c:pt>
                      <c:pt idx="91">
                        <c:v>0.91</c:v>
                      </c:pt>
                      <c:pt idx="92">
                        <c:v>0.92</c:v>
                      </c:pt>
                      <c:pt idx="93">
                        <c:v>0.93</c:v>
                      </c:pt>
                      <c:pt idx="94">
                        <c:v>0.94</c:v>
                      </c:pt>
                      <c:pt idx="95">
                        <c:v>0.95</c:v>
                      </c:pt>
                      <c:pt idx="96">
                        <c:v>0.96</c:v>
                      </c:pt>
                      <c:pt idx="97">
                        <c:v>0.97</c:v>
                      </c:pt>
                      <c:pt idx="98">
                        <c:v>0.98</c:v>
                      </c:pt>
                      <c:pt idx="99">
                        <c:v>0.99</c:v>
                      </c:pt>
                      <c:pt idx="100">
                        <c:v>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4-3050-4CFC-B7C6-5BC8E3B7B104}"/>
                  </c:ext>
                </c:extLst>
              </c15:ser>
            </c15:filteredLineSeries>
          </c:ext>
        </c:extLst>
      </c:lineChart>
      <c:catAx>
        <c:axId val="7006558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>
                    <a:solidFill>
                      <a:schemeClr val="tx1"/>
                    </a:solidFill>
                  </a:rPr>
                  <a:t>α</a:t>
                </a:r>
                <a:endParaRPr lang="en-US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2541824"/>
        <c:crosses val="autoZero"/>
        <c:auto val="1"/>
        <c:lblAlgn val="ctr"/>
        <c:lblOffset val="100"/>
        <c:noMultiLvlLbl val="0"/>
      </c:catAx>
      <c:valAx>
        <c:axId val="612541824"/>
        <c:scaling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tx1"/>
                    </a:solidFill>
                  </a:rPr>
                  <a:t>Coverage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0655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Block error rate vs.</a:t>
            </a:r>
            <a:r>
              <a:rPr lang="en-US" baseline="0"/>
              <a:t> coverage for </a:t>
            </a:r>
            <a:r>
              <a:rPr lang="el-GR" baseline="0"/>
              <a:t>α</a:t>
            </a:r>
            <a:r>
              <a:rPr lang="en-US" baseline="0"/>
              <a:t>=0.1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'C:\Users\Shubham Chandak\OneDrive - Leland Stanford Junior University\Stanford\Courses\2017-18-Spring\EE388\[plots.xlsx]Sheet1'!$H$109</c:f>
              <c:strCache>
                <c:ptCount val="1"/>
                <c:pt idx="0">
                  <c:v>Pe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[1]Sheet1!$G$110:$G$116</c:f>
              <c:numCache>
                <c:formatCode>General</c:formatCode>
                <c:ptCount val="7"/>
                <c:pt idx="0">
                  <c:v>2.8</c:v>
                </c:pt>
                <c:pt idx="1">
                  <c:v>2.9</c:v>
                </c:pt>
                <c:pt idx="2">
                  <c:v>3.02</c:v>
                </c:pt>
                <c:pt idx="3">
                  <c:v>3.1</c:v>
                </c:pt>
                <c:pt idx="4">
                  <c:v>3.2</c:v>
                </c:pt>
                <c:pt idx="5">
                  <c:v>3.3</c:v>
                </c:pt>
                <c:pt idx="6">
                  <c:v>3.4</c:v>
                </c:pt>
              </c:numCache>
            </c:numRef>
          </c:xVal>
          <c:yVal>
            <c:numRef>
              <c:f>[1]Sheet1!$H$110:$H$116</c:f>
              <c:numCache>
                <c:formatCode>General</c:formatCode>
                <c:ptCount val="7"/>
                <c:pt idx="0">
                  <c:v>1</c:v>
                </c:pt>
                <c:pt idx="1">
                  <c:v>0.86</c:v>
                </c:pt>
                <c:pt idx="2">
                  <c:v>0.54</c:v>
                </c:pt>
                <c:pt idx="3">
                  <c:v>0.14925373134300002</c:v>
                </c:pt>
                <c:pt idx="4">
                  <c:v>4.7846889951999996E-2</c:v>
                </c:pt>
                <c:pt idx="5">
                  <c:v>2.8153153149999355E-3</c:v>
                </c:pt>
                <c:pt idx="6">
                  <c:v>2.7374760470845878E-4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CF0-4FDE-BD83-C343A74AA1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3052400"/>
        <c:axId val="553052728"/>
      </c:scatterChart>
      <c:valAx>
        <c:axId val="553052400"/>
        <c:scaling>
          <c:orientation val="minMax"/>
          <c:min val="2.7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Coverage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052728"/>
        <c:crosses val="autoZero"/>
        <c:crossBetween val="midCat"/>
        <c:majorUnit val="0.1"/>
      </c:valAx>
      <c:valAx>
        <c:axId val="553052728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Block</a:t>
                </a:r>
                <a:r>
                  <a:rPr lang="en-US" baseline="0"/>
                  <a:t> error rate 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0524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0.4875</cdr:x>
      <cdr:y>0.16493</cdr:y>
    </cdr:from>
    <cdr:to>
      <cdr:x>0.4875</cdr:x>
      <cdr:y>0.80035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D170F11E-E8C3-43B1-8459-893D56E7CBCF}"/>
            </a:ext>
          </a:extLst>
        </cdr:cNvPr>
        <cdr:cNvCxnSpPr/>
      </cdr:nvCxnSpPr>
      <cdr:spPr>
        <a:xfrm xmlns:a="http://schemas.openxmlformats.org/drawingml/2006/main">
          <a:off x="2228850" y="452438"/>
          <a:ext cx="0" cy="1743075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tx1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0.26736</cdr:x>
      <cdr:y>0.16956</cdr:y>
    </cdr:from>
    <cdr:to>
      <cdr:x>0.26875</cdr:x>
      <cdr:y>0.80035</cdr:y>
    </cdr:to>
    <cdr:cxnSp macro="">
      <cdr:nvCxnSpPr>
        <cdr:cNvPr id="4" name="Straight Connector 3">
          <a:extLst xmlns:a="http://schemas.openxmlformats.org/drawingml/2006/main">
            <a:ext uri="{FF2B5EF4-FFF2-40B4-BE49-F238E27FC236}">
              <a16:creationId xmlns:a16="http://schemas.microsoft.com/office/drawing/2014/main" id="{940171EF-D1F3-4560-BC33-E6F19A179978}"/>
            </a:ext>
          </a:extLst>
        </cdr:cNvPr>
        <cdr:cNvCxnSpPr/>
      </cdr:nvCxnSpPr>
      <cdr:spPr>
        <a:xfrm xmlns:a="http://schemas.openxmlformats.org/drawingml/2006/main">
          <a:off x="1222375" y="465138"/>
          <a:ext cx="6350" cy="1730375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tx1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</cdr:x>
      <cdr:y>0.21701</cdr:y>
    </cdr:from>
    <cdr:to>
      <cdr:x>0.35833</cdr:x>
      <cdr:y>0.33333</cdr:y>
    </cdr:to>
    <cdr:sp macro="" textlink="">
      <cdr:nvSpPr>
        <cdr:cNvPr id="5" name="TextBox 4">
          <a:extLst xmlns:a="http://schemas.openxmlformats.org/drawingml/2006/main">
            <a:ext uri="{FF2B5EF4-FFF2-40B4-BE49-F238E27FC236}">
              <a16:creationId xmlns:a16="http://schemas.microsoft.com/office/drawing/2014/main" id="{41BECB34-49F7-408A-B712-48816179CC87}"/>
            </a:ext>
          </a:extLst>
        </cdr:cNvPr>
        <cdr:cNvSpPr txBox="1"/>
      </cdr:nvSpPr>
      <cdr:spPr>
        <a:xfrm xmlns:a="http://schemas.openxmlformats.org/drawingml/2006/main">
          <a:off x="914400" y="595312"/>
          <a:ext cx="723900" cy="31908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100"/>
            <a:t>Capacity</a:t>
          </a:r>
        </a:p>
      </cdr:txBody>
    </cdr:sp>
  </cdr:relSizeAnchor>
  <cdr:relSizeAnchor xmlns:cdr="http://schemas.openxmlformats.org/drawingml/2006/chartDrawing">
    <cdr:from>
      <cdr:x>0.42778</cdr:x>
      <cdr:y>0.21991</cdr:y>
    </cdr:from>
    <cdr:to>
      <cdr:x>0.58611</cdr:x>
      <cdr:y>0.33623</cdr:y>
    </cdr:to>
    <cdr:sp macro="" textlink="">
      <cdr:nvSpPr>
        <cdr:cNvPr id="6" name="TextBox 1">
          <a:extLst xmlns:a="http://schemas.openxmlformats.org/drawingml/2006/main">
            <a:ext uri="{FF2B5EF4-FFF2-40B4-BE49-F238E27FC236}">
              <a16:creationId xmlns:a16="http://schemas.microsoft.com/office/drawing/2014/main" id="{C8C2BCE9-700A-40D8-B7F4-EE2D57CC47D5}"/>
            </a:ext>
          </a:extLst>
        </cdr:cNvPr>
        <cdr:cNvSpPr txBox="1"/>
      </cdr:nvSpPr>
      <cdr:spPr>
        <a:xfrm xmlns:a="http://schemas.openxmlformats.org/drawingml/2006/main">
          <a:off x="1955800" y="603250"/>
          <a:ext cx="723900" cy="31908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/>
            <a:t>DE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CEF206-AC19-4CF3-AB23-C6257E313E62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4279B-2B02-40F4-9EEF-E5D5BADA1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53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Rough sizes of data 1 GB, short – 100s </a:t>
            </a:r>
          </a:p>
          <a:p>
            <a:r>
              <a:rPr lang="en-US" dirty="0"/>
              <a:t>Define reads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4279B-2B02-40F4-9EEF-E5D5BADA13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8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to represent model. Color/number to represent index in sampling process.</a:t>
            </a:r>
          </a:p>
          <a:p>
            <a:r>
              <a:rPr lang="en-US" dirty="0"/>
              <a:t>Index in reads.</a:t>
            </a:r>
          </a:p>
          <a:p>
            <a:r>
              <a:rPr lang="en-US" dirty="0"/>
              <a:t>Define c = coverage</a:t>
            </a:r>
          </a:p>
          <a:p>
            <a:r>
              <a:rPr lang="en-US" dirty="0"/>
              <a:t>Reading/writing tradeoff – define alpha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4279B-2B02-40F4-9EEF-E5D5BADA13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27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to represent model. Color/number to represent index in sampling process.</a:t>
            </a:r>
          </a:p>
          <a:p>
            <a:r>
              <a:rPr lang="en-US" dirty="0"/>
              <a:t>Index in reads.</a:t>
            </a:r>
          </a:p>
          <a:p>
            <a:r>
              <a:rPr lang="en-US" dirty="0"/>
              <a:t>Define c = coverage</a:t>
            </a:r>
          </a:p>
          <a:p>
            <a:r>
              <a:rPr lang="en-US" dirty="0"/>
              <a:t>Reading/writing tradeoff – define alpha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4279B-2B02-40F4-9EEF-E5D5BADA13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66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to represent model. Color/number to represent index in sampling process.</a:t>
            </a:r>
          </a:p>
          <a:p>
            <a:r>
              <a:rPr lang="en-US" dirty="0"/>
              <a:t>Index in reads.</a:t>
            </a:r>
          </a:p>
          <a:p>
            <a:r>
              <a:rPr lang="en-US" dirty="0"/>
              <a:t>Define c = coverage</a:t>
            </a:r>
          </a:p>
          <a:p>
            <a:r>
              <a:rPr lang="en-US" dirty="0"/>
              <a:t>Reading/writing tradeoff – define alpha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4279B-2B02-40F4-9EEF-E5D5BADA13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35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Missing reads because of sampling reads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4279B-2B02-40F4-9EEF-E5D5BADA13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81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Missing reads because of sampling reads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4279B-2B02-40F4-9EEF-E5D5BADA13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826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4279B-2B02-40F4-9EEF-E5D5BADA133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299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4279B-2B02-40F4-9EEF-E5D5BADA133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6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58880-E940-4CC6-8DF3-5ECBF9BA65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30D42-689F-4AB2-A1E9-487D706DE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18C60-23CA-494F-9E4C-59179AC3A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8996-42E4-4F4E-8199-61BB8972E8CD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578EC-7413-4AF8-B41D-5EF73B00B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7DF59-8657-4294-AF60-0BA87EE64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0CB45-27E7-47B9-AF01-49773D6D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22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3CEC0-5837-42FC-BA30-15DA32563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F8E014-1FD1-427D-BC4B-E3AEDD7130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15F2B-4CFA-4696-94B5-219E6E8EE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8996-42E4-4F4E-8199-61BB8972E8CD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1DF18-335E-4B06-BF2A-28983FAA0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09B79-A88F-4AA4-BC19-2BDB14501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0CB45-27E7-47B9-AF01-49773D6D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67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637E77-BA11-4067-BF0E-36AD270206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6A1A14-29AE-453A-A27E-B96DBBCC8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972D3-01D5-4E0D-8EAC-C0AFD5E30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8996-42E4-4F4E-8199-61BB8972E8CD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073A8-B8DC-4640-8C7A-ED3851BC4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288A5-FA7C-4A9E-8598-CE0B960F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0CB45-27E7-47B9-AF01-49773D6D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67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DD712-8EB6-4607-9FD3-14A61A2C4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9C20F-60D2-4A33-A429-ED079D96A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9E521-03F2-44D9-87E8-20F62A2CE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8996-42E4-4F4E-8199-61BB8972E8CD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E5D6F-9732-4C0B-B4BF-9F7CFADA2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8A26C-9DE5-4F7B-AF2B-8D166B7A6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0CB45-27E7-47B9-AF01-49773D6D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73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76139-AF83-48AA-951A-AB991D79A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5885D-B9D3-471F-B2BD-3C4FC660A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2E65A-DA5C-42E4-BD60-E05CCC1A0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8996-42E4-4F4E-8199-61BB8972E8CD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7DB0A-61A2-4578-B500-7A9FB66FD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1DD4C-9790-480C-93C7-9F6E65867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0CB45-27E7-47B9-AF01-49773D6D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07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F32AB-7646-438D-8E91-91C7D1156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B65A5-60C4-4E0E-95DA-A1C21C11CF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C7780-A6A4-4BA7-A6D2-FF84A0D01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E41F65-D1E0-452D-91F1-5D60042D6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8996-42E4-4F4E-8199-61BB8972E8CD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AFBB3-99AF-4798-B193-951BD949E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F388EE-1B9F-4F9F-A19B-97541521E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0CB45-27E7-47B9-AF01-49773D6D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35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37CA1-49F5-4447-8BEE-592D46797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44AA7-A20C-4216-933D-105F3BBDB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6452FD-337B-44B8-8009-A63F1C77B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A7FDE4-79CB-41C3-BABC-6A3344580D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57E72E-CA76-48E9-B8F0-33F6D88362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E11FEA-7D9A-4B31-8161-BC8728704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8996-42E4-4F4E-8199-61BB8972E8CD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DD7952-D69C-4E19-B93F-4480A719E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541381-F674-4F3A-AD27-782595CF6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0CB45-27E7-47B9-AF01-49773D6D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183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A9DFD-DA8A-4DCE-95DF-6BEF57238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738C8C-9435-4782-B36A-E33D38D75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8996-42E4-4F4E-8199-61BB8972E8CD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8D8E95-918E-4F39-AF65-F0C7D836A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CE3FB-E720-42E5-B424-BE9D49116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0CB45-27E7-47B9-AF01-49773D6D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47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998B14-326C-400E-B6F9-BDC8E10A4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8996-42E4-4F4E-8199-61BB8972E8CD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9E9E66-5022-4C96-BE25-D8BB1699C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F7F7E9-A7C8-409D-97BF-A9803A2DA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0CB45-27E7-47B9-AF01-49773D6D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89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03ED7-74B7-4C9C-9695-9400D1FB4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667B5-25E5-4981-A9CC-62A49F2F8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FBE0A7-ED27-4F9E-8B0F-C9D117314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54AA9-2EFB-4387-9E0D-4AAFCE2D9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8996-42E4-4F4E-8199-61BB8972E8CD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C7D27F-594B-451E-BD71-B8484AE16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1F112-BCE7-43C5-A9C5-73C5A85E0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0CB45-27E7-47B9-AF01-49773D6D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6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FAF73-D802-486A-8EE0-CD2B9DFD8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FE4A25-051E-448B-9237-2AA6FE9EA7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5818B3-C012-4ED5-B99C-D66906ADE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2F302-05D5-405A-BB75-EDE0D047B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8996-42E4-4F4E-8199-61BB8972E8CD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EAF2E-EE96-4335-9AB0-281B36115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863AC-943D-405C-9A6D-DA4D32D3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0CB45-27E7-47B9-AF01-49773D6D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249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AACA37-029D-4FC7-A5BD-E734A79CC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EFC0B-8F5E-4C01-86A7-62B75F0C8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8F0A8-9C31-4BAE-AAE0-05378CFFC8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68996-42E4-4F4E-8199-61BB8972E8CD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876B6-35BD-41BC-9134-B673F19C5A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A4EE6-75ED-4E2B-8DB7-75401C3A2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0CB45-27E7-47B9-AF01-49773D6D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41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6330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libraptorq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libraptorq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radfordneal.github.io/LDPC-codes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FAA27-2E3F-4FF3-B2C6-C099F9DBF0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Coding for DNA storage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DE2DF3-C599-4CAD-8129-2EB24B6937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Shubham Chandak, Kedar Tatwawadi</a:t>
            </a:r>
          </a:p>
          <a:p>
            <a:r>
              <a:rPr lang="en-US" dirty="0"/>
              <a:t>EE 388 course project</a:t>
            </a:r>
          </a:p>
        </p:txBody>
      </p:sp>
    </p:spTree>
    <p:extLst>
      <p:ext uri="{BB962C8B-B14F-4D97-AF65-F5344CB8AC3E}">
        <p14:creationId xmlns:p14="http://schemas.microsoft.com/office/powerpoint/2010/main" val="1168654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B3BACF8-4B89-4AE7-AC63-3D5413A30A7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Capacity: BSC(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B3BACF8-4B89-4AE7-AC63-3D5413A30A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689A0A-9710-45C2-8B5B-A010BBFDE8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Memoryless channel to get lower bound on capacity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  = number of times bit was read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 number of times bit was read as 0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689A0A-9710-45C2-8B5B-A010BBFDE8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1349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B3BACF8-4B89-4AE7-AC63-3D5413A30A7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Capacity: BSC(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B3BACF8-4B89-4AE7-AC63-3D5413A30A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689A0A-9710-45C2-8B5B-A010BBFDE8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Memoryless channel to get lower bound on capacity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  = number of times bit was read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 number of times bit was read as 0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BMS channel with capacity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, numerically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so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/(1+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689A0A-9710-45C2-8B5B-A010BBFDE8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9781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D9376-7399-473A-8991-FE3C21EA8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Capacity plot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FD7F63B-CE29-49D3-AF38-26E324538D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2053275"/>
              </p:ext>
            </p:extLst>
          </p:nvPr>
        </p:nvGraphicFramePr>
        <p:xfrm>
          <a:off x="2331098" y="1513406"/>
          <a:ext cx="7279433" cy="48314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05189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7977F-8734-4A57-B2D9-1E0BDE0B8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strategy I: </a:t>
            </a:r>
            <a:r>
              <a:rPr lang="en-US" dirty="0" err="1"/>
              <a:t>RaptorQ</a:t>
            </a:r>
            <a:r>
              <a:rPr lang="en-US" dirty="0"/>
              <a:t> + BCH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8BC10-1AF7-4EE4-ACC4-892A53135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RaptorQ</a:t>
            </a:r>
            <a:r>
              <a:rPr lang="en-US" baseline="30000" dirty="0"/>
              <a:t>1</a:t>
            </a:r>
          </a:p>
          <a:p>
            <a:pPr lvl="1"/>
            <a:r>
              <a:rPr lang="en-US" dirty="0" err="1"/>
              <a:t>Rateless</a:t>
            </a:r>
            <a:r>
              <a:rPr lang="en-US" dirty="0"/>
              <a:t> erasure code</a:t>
            </a:r>
          </a:p>
          <a:p>
            <a:pPr lvl="1"/>
            <a:r>
              <a:rPr lang="en-US" dirty="0"/>
              <a:t>For K source packets: 99.9999% probability of recovery given K+2 packets</a:t>
            </a:r>
          </a:p>
          <a:p>
            <a:r>
              <a:rPr lang="en-US" dirty="0"/>
              <a:t>BCH</a:t>
            </a:r>
            <a:r>
              <a:rPr lang="en-US" baseline="30000" dirty="0"/>
              <a:t>2</a:t>
            </a:r>
            <a:r>
              <a:rPr lang="en-US" dirty="0"/>
              <a:t>: Good minimum distance properties</a:t>
            </a:r>
          </a:p>
          <a:p>
            <a:r>
              <a:rPr lang="en-US" dirty="0"/>
              <a:t>Encoding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Decoding: Consensus -&gt; BCH decoding -&gt; Raptor decoding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243C4B-46D5-4163-AD5C-49858A441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50"/>
            <a:ext cx="9459897" cy="365125"/>
          </a:xfrm>
        </p:spPr>
        <p:txBody>
          <a:bodyPr/>
          <a:lstStyle/>
          <a:p>
            <a:pPr algn="l"/>
            <a:r>
              <a:rPr lang="en-US" dirty="0">
                <a:hlinkClick r:id="rId3"/>
              </a:rPr>
              <a:t>1. https://tools.ietf.org/html/rfc6330</a:t>
            </a:r>
            <a:endParaRPr lang="en-US" dirty="0"/>
          </a:p>
          <a:p>
            <a:pPr algn="l"/>
            <a:r>
              <a:rPr lang="en-US" dirty="0"/>
              <a:t>2. Bose, R. C., &amp; Ray-Chaudhuri, D. K. (1960). On a class of error correcting binary group codes. </a:t>
            </a:r>
            <a:r>
              <a:rPr lang="en-US" i="1" dirty="0"/>
              <a:t>Information and control</a:t>
            </a:r>
            <a:r>
              <a:rPr lang="en-US" dirty="0"/>
              <a:t>, </a:t>
            </a:r>
            <a:r>
              <a:rPr lang="en-US" i="1" dirty="0"/>
              <a:t>3</a:t>
            </a:r>
            <a:r>
              <a:rPr lang="en-US" dirty="0"/>
              <a:t>(1), 68-79.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A208250-4156-4340-99B7-2ED826419FDA}"/>
              </a:ext>
            </a:extLst>
          </p:cNvPr>
          <p:cNvCxnSpPr>
            <a:cxnSpLocks/>
          </p:cNvCxnSpPr>
          <p:nvPr/>
        </p:nvCxnSpPr>
        <p:spPr>
          <a:xfrm>
            <a:off x="1734844" y="4412198"/>
            <a:ext cx="13812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row: Right 6">
            <a:extLst>
              <a:ext uri="{FF2B5EF4-FFF2-40B4-BE49-F238E27FC236}">
                <a16:creationId xmlns:a16="http://schemas.microsoft.com/office/drawing/2014/main" id="{234DAB80-144C-4F00-B010-A2A2725D50B9}"/>
              </a:ext>
            </a:extLst>
          </p:cNvPr>
          <p:cNvSpPr/>
          <p:nvPr/>
        </p:nvSpPr>
        <p:spPr>
          <a:xfrm>
            <a:off x="3222594" y="4190258"/>
            <a:ext cx="1136341" cy="497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Segment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8A713B-6208-4ED6-B31E-8A724ECD2CE8}"/>
              </a:ext>
            </a:extLst>
          </p:cNvPr>
          <p:cNvCxnSpPr/>
          <p:nvPr/>
        </p:nvCxnSpPr>
        <p:spPr>
          <a:xfrm>
            <a:off x="4510423" y="4190258"/>
            <a:ext cx="632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FFAACD4-8445-468E-88A4-22A26A84B0F1}"/>
              </a:ext>
            </a:extLst>
          </p:cNvPr>
          <p:cNvCxnSpPr/>
          <p:nvPr/>
        </p:nvCxnSpPr>
        <p:spPr>
          <a:xfrm>
            <a:off x="4510423" y="4328433"/>
            <a:ext cx="632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15B0AA-494E-4BE7-A5B0-4A9EB4459C58}"/>
              </a:ext>
            </a:extLst>
          </p:cNvPr>
          <p:cNvCxnSpPr/>
          <p:nvPr/>
        </p:nvCxnSpPr>
        <p:spPr>
          <a:xfrm>
            <a:off x="4510425" y="4500522"/>
            <a:ext cx="632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D491932-E3DF-4245-BD65-B00DF835302E}"/>
              </a:ext>
            </a:extLst>
          </p:cNvPr>
          <p:cNvCxnSpPr/>
          <p:nvPr/>
        </p:nvCxnSpPr>
        <p:spPr>
          <a:xfrm>
            <a:off x="4510423" y="4667430"/>
            <a:ext cx="632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E35832-9428-484B-BFDE-F797C70A9ED9}"/>
              </a:ext>
            </a:extLst>
          </p:cNvPr>
          <p:cNvCxnSpPr>
            <a:cxnSpLocks/>
          </p:cNvCxnSpPr>
          <p:nvPr/>
        </p:nvCxnSpPr>
        <p:spPr>
          <a:xfrm>
            <a:off x="2050742" y="4328433"/>
            <a:ext cx="0" cy="172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D40621-7700-4366-9DAB-64AEE94989DC}"/>
              </a:ext>
            </a:extLst>
          </p:cNvPr>
          <p:cNvCxnSpPr>
            <a:cxnSpLocks/>
          </p:cNvCxnSpPr>
          <p:nvPr/>
        </p:nvCxnSpPr>
        <p:spPr>
          <a:xfrm>
            <a:off x="2365899" y="4328433"/>
            <a:ext cx="0" cy="172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76F47C-FEB4-47ED-8FB2-CD43C73C3E9B}"/>
              </a:ext>
            </a:extLst>
          </p:cNvPr>
          <p:cNvCxnSpPr>
            <a:cxnSpLocks/>
          </p:cNvCxnSpPr>
          <p:nvPr/>
        </p:nvCxnSpPr>
        <p:spPr>
          <a:xfrm>
            <a:off x="2684016" y="4326153"/>
            <a:ext cx="0" cy="172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EB36171-3D5F-4BEC-8C2B-3C5227ABB900}"/>
              </a:ext>
            </a:extLst>
          </p:cNvPr>
          <p:cNvCxnSpPr>
            <a:cxnSpLocks/>
          </p:cNvCxnSpPr>
          <p:nvPr/>
        </p:nvCxnSpPr>
        <p:spPr>
          <a:xfrm>
            <a:off x="2925192" y="4326153"/>
            <a:ext cx="0" cy="172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CDD7537-483E-4447-A7C3-7288AAFC5883}"/>
              </a:ext>
            </a:extLst>
          </p:cNvPr>
          <p:cNvCxnSpPr/>
          <p:nvPr/>
        </p:nvCxnSpPr>
        <p:spPr>
          <a:xfrm>
            <a:off x="4510423" y="4837588"/>
            <a:ext cx="632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30C6D979-B0BD-4687-8C69-D62FE60A5D03}"/>
              </a:ext>
            </a:extLst>
          </p:cNvPr>
          <p:cNvSpPr/>
          <p:nvPr/>
        </p:nvSpPr>
        <p:spPr>
          <a:xfrm>
            <a:off x="5293998" y="4190258"/>
            <a:ext cx="1136341" cy="497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RaptorQ</a:t>
            </a:r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3198CD8-39A1-4BCA-8170-091A614DF22E}"/>
              </a:ext>
            </a:extLst>
          </p:cNvPr>
          <p:cNvCxnSpPr/>
          <p:nvPr/>
        </p:nvCxnSpPr>
        <p:spPr>
          <a:xfrm>
            <a:off x="6541930" y="3994948"/>
            <a:ext cx="632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866A99-ED67-4F18-8745-CE0D87AEF047}"/>
              </a:ext>
            </a:extLst>
          </p:cNvPr>
          <p:cNvCxnSpPr/>
          <p:nvPr/>
        </p:nvCxnSpPr>
        <p:spPr>
          <a:xfrm>
            <a:off x="6541930" y="4133123"/>
            <a:ext cx="632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752543D-D5AF-48AA-B589-B56B8FF7FA0F}"/>
              </a:ext>
            </a:extLst>
          </p:cNvPr>
          <p:cNvCxnSpPr/>
          <p:nvPr/>
        </p:nvCxnSpPr>
        <p:spPr>
          <a:xfrm>
            <a:off x="6541932" y="4305212"/>
            <a:ext cx="632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BB37B4E-127A-4BA6-9FBC-558567EF42AE}"/>
              </a:ext>
            </a:extLst>
          </p:cNvPr>
          <p:cNvCxnSpPr/>
          <p:nvPr/>
        </p:nvCxnSpPr>
        <p:spPr>
          <a:xfrm>
            <a:off x="6541930" y="4472120"/>
            <a:ext cx="632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47D82DC-E529-4B63-9CD6-0768DD9DD775}"/>
              </a:ext>
            </a:extLst>
          </p:cNvPr>
          <p:cNvCxnSpPr/>
          <p:nvPr/>
        </p:nvCxnSpPr>
        <p:spPr>
          <a:xfrm>
            <a:off x="6541930" y="4642278"/>
            <a:ext cx="632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F06644D-7A38-4DDE-A19B-F42956228742}"/>
              </a:ext>
            </a:extLst>
          </p:cNvPr>
          <p:cNvCxnSpPr/>
          <p:nvPr/>
        </p:nvCxnSpPr>
        <p:spPr>
          <a:xfrm>
            <a:off x="6541930" y="4794678"/>
            <a:ext cx="632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F8A6BE-92F9-4B84-BD2B-10FDBA665B15}"/>
              </a:ext>
            </a:extLst>
          </p:cNvPr>
          <p:cNvCxnSpPr/>
          <p:nvPr/>
        </p:nvCxnSpPr>
        <p:spPr>
          <a:xfrm>
            <a:off x="6541930" y="4947078"/>
            <a:ext cx="632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074BCB9B-94AF-4335-AF9B-9D314D29F515}"/>
              </a:ext>
            </a:extLst>
          </p:cNvPr>
          <p:cNvSpPr/>
          <p:nvPr/>
        </p:nvSpPr>
        <p:spPr>
          <a:xfrm>
            <a:off x="7329194" y="4190258"/>
            <a:ext cx="1136341" cy="497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BCH 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421AD07-792A-4F82-B789-69B6537DDE42}"/>
              </a:ext>
            </a:extLst>
          </p:cNvPr>
          <p:cNvCxnSpPr/>
          <p:nvPr/>
        </p:nvCxnSpPr>
        <p:spPr>
          <a:xfrm>
            <a:off x="8567518" y="3986068"/>
            <a:ext cx="632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4AC9454-49F5-48F8-B83A-E578F15BD9F9}"/>
              </a:ext>
            </a:extLst>
          </p:cNvPr>
          <p:cNvCxnSpPr/>
          <p:nvPr/>
        </p:nvCxnSpPr>
        <p:spPr>
          <a:xfrm>
            <a:off x="8567518" y="4124243"/>
            <a:ext cx="632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3E26730-54B2-4414-93F3-FD6B5E54F68D}"/>
              </a:ext>
            </a:extLst>
          </p:cNvPr>
          <p:cNvCxnSpPr/>
          <p:nvPr/>
        </p:nvCxnSpPr>
        <p:spPr>
          <a:xfrm>
            <a:off x="8567520" y="4296332"/>
            <a:ext cx="632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4FCC497-DBBF-4BE8-AC33-FF6708C7A068}"/>
              </a:ext>
            </a:extLst>
          </p:cNvPr>
          <p:cNvCxnSpPr/>
          <p:nvPr/>
        </p:nvCxnSpPr>
        <p:spPr>
          <a:xfrm>
            <a:off x="8567518" y="4463240"/>
            <a:ext cx="632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ED0F921-BAE0-4D05-89C2-BAFBA9A395F1}"/>
              </a:ext>
            </a:extLst>
          </p:cNvPr>
          <p:cNvCxnSpPr/>
          <p:nvPr/>
        </p:nvCxnSpPr>
        <p:spPr>
          <a:xfrm>
            <a:off x="8567518" y="4633398"/>
            <a:ext cx="632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1E8429E-0AE0-4E9C-BA3E-D099FC69A81E}"/>
              </a:ext>
            </a:extLst>
          </p:cNvPr>
          <p:cNvCxnSpPr/>
          <p:nvPr/>
        </p:nvCxnSpPr>
        <p:spPr>
          <a:xfrm>
            <a:off x="8567518" y="4785798"/>
            <a:ext cx="632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D340577-A41D-4339-A0F6-4A349C43896B}"/>
              </a:ext>
            </a:extLst>
          </p:cNvPr>
          <p:cNvCxnSpPr/>
          <p:nvPr/>
        </p:nvCxnSpPr>
        <p:spPr>
          <a:xfrm>
            <a:off x="8567518" y="4938198"/>
            <a:ext cx="632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0D84269-1B2E-4BC6-AAA6-B0CCFF4C7AB8}"/>
              </a:ext>
            </a:extLst>
          </p:cNvPr>
          <p:cNvCxnSpPr/>
          <p:nvPr/>
        </p:nvCxnSpPr>
        <p:spPr>
          <a:xfrm>
            <a:off x="9199605" y="3986068"/>
            <a:ext cx="21960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D219207-FA47-4068-8560-282310037EA6}"/>
              </a:ext>
            </a:extLst>
          </p:cNvPr>
          <p:cNvCxnSpPr/>
          <p:nvPr/>
        </p:nvCxnSpPr>
        <p:spPr>
          <a:xfrm>
            <a:off x="9199604" y="4124243"/>
            <a:ext cx="21960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26EA320-364C-459A-8DB4-C0B5A84D04BB}"/>
              </a:ext>
            </a:extLst>
          </p:cNvPr>
          <p:cNvCxnSpPr/>
          <p:nvPr/>
        </p:nvCxnSpPr>
        <p:spPr>
          <a:xfrm>
            <a:off x="9199603" y="4296332"/>
            <a:ext cx="21960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808900B-AFC1-4C2F-B571-9152F9989C43}"/>
              </a:ext>
            </a:extLst>
          </p:cNvPr>
          <p:cNvCxnSpPr/>
          <p:nvPr/>
        </p:nvCxnSpPr>
        <p:spPr>
          <a:xfrm>
            <a:off x="9199603" y="4463240"/>
            <a:ext cx="21960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3AE0D14-8854-4896-8CD9-A1AF411F1B22}"/>
              </a:ext>
            </a:extLst>
          </p:cNvPr>
          <p:cNvCxnSpPr/>
          <p:nvPr/>
        </p:nvCxnSpPr>
        <p:spPr>
          <a:xfrm>
            <a:off x="9206688" y="4633398"/>
            <a:ext cx="21960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BEDB361-DFFF-46C2-8C0B-48F32D55A377}"/>
              </a:ext>
            </a:extLst>
          </p:cNvPr>
          <p:cNvCxnSpPr/>
          <p:nvPr/>
        </p:nvCxnSpPr>
        <p:spPr>
          <a:xfrm>
            <a:off x="9206688" y="4785798"/>
            <a:ext cx="21960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2652AC9-681A-4DD0-A2B7-B5BD09636343}"/>
              </a:ext>
            </a:extLst>
          </p:cNvPr>
          <p:cNvCxnSpPr/>
          <p:nvPr/>
        </p:nvCxnSpPr>
        <p:spPr>
          <a:xfrm>
            <a:off x="9206688" y="4938198"/>
            <a:ext cx="21960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DC87F65-AFD8-48E4-BB22-CC753EB03626}"/>
              </a:ext>
            </a:extLst>
          </p:cNvPr>
          <p:cNvSpPr txBox="1"/>
          <p:nvPr/>
        </p:nvSpPr>
        <p:spPr>
          <a:xfrm>
            <a:off x="2089217" y="4492963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nL</a:t>
            </a:r>
            <a:r>
              <a:rPr lang="en-US" dirty="0"/>
              <a:t> bits</a:t>
            </a:r>
          </a:p>
        </p:txBody>
      </p:sp>
    </p:spTree>
    <p:extLst>
      <p:ext uri="{BB962C8B-B14F-4D97-AF65-F5344CB8AC3E}">
        <p14:creationId xmlns:p14="http://schemas.microsoft.com/office/powerpoint/2010/main" val="2995135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3E3CC-DEEA-4695-AF46-441B50769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strategy I: results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AF34B6B-208D-4EB2-AD07-0AD4324607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8527421"/>
                  </p:ext>
                </p:extLst>
              </p:nvPr>
            </p:nvGraphicFramePr>
            <p:xfrm>
              <a:off x="1566169" y="2834497"/>
              <a:ext cx="4071153" cy="212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7051">
                      <a:extLst>
                        <a:ext uri="{9D8B030D-6E8A-4147-A177-3AD203B41FA5}">
                          <a16:colId xmlns:a16="http://schemas.microsoft.com/office/drawing/2014/main" val="4260597908"/>
                        </a:ext>
                      </a:extLst>
                    </a:gridCol>
                    <a:gridCol w="1357051">
                      <a:extLst>
                        <a:ext uri="{9D8B030D-6E8A-4147-A177-3AD203B41FA5}">
                          <a16:colId xmlns:a16="http://schemas.microsoft.com/office/drawing/2014/main" val="2107353888"/>
                        </a:ext>
                      </a:extLst>
                    </a:gridCol>
                    <a:gridCol w="1357051">
                      <a:extLst>
                        <a:ext uri="{9D8B030D-6E8A-4147-A177-3AD203B41FA5}">
                          <a16:colId xmlns:a16="http://schemas.microsoft.com/office/drawing/2014/main" val="14664641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Optimal coverage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Achieved coverage*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92776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2.64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2.89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98206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2.35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10732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2.06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66996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1.65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49609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AF34B6B-208D-4EB2-AD07-0AD4324607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8527421"/>
                  </p:ext>
                </p:extLst>
              </p:nvPr>
            </p:nvGraphicFramePr>
            <p:xfrm>
              <a:off x="1566169" y="2834497"/>
              <a:ext cx="4071153" cy="212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7051">
                      <a:extLst>
                        <a:ext uri="{9D8B030D-6E8A-4147-A177-3AD203B41FA5}">
                          <a16:colId xmlns:a16="http://schemas.microsoft.com/office/drawing/2014/main" val="4260597908"/>
                        </a:ext>
                      </a:extLst>
                    </a:gridCol>
                    <a:gridCol w="1357051">
                      <a:extLst>
                        <a:ext uri="{9D8B030D-6E8A-4147-A177-3AD203B41FA5}">
                          <a16:colId xmlns:a16="http://schemas.microsoft.com/office/drawing/2014/main" val="2107353888"/>
                        </a:ext>
                      </a:extLst>
                    </a:gridCol>
                    <a:gridCol w="1357051">
                      <a:extLst>
                        <a:ext uri="{9D8B030D-6E8A-4147-A177-3AD203B41FA5}">
                          <a16:colId xmlns:a16="http://schemas.microsoft.com/office/drawing/2014/main" val="1466464102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8" t="-4717" r="-201794" b="-2433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Optimal coverage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Achieved coverage*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92776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2.64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2.89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98206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2.35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10732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2.06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66996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1.65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49609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A0BDDAF-EDEF-4A5C-8A7D-D2EA84996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5992428"/>
            <a:ext cx="4114800" cy="683010"/>
          </a:xfrm>
        </p:spPr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/>
              <a:t>* 100 successes out of 100 random trials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https://pypi.org/project/libraptorq/</a:t>
            </a:r>
            <a:endParaRPr lang="en-US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/>
              <a:t>https://github.com/jkent/python-bchlib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A8CB8EB-7BA0-4920-A3CF-6269F22D0D8D}"/>
                  </a:ext>
                </a:extLst>
              </p:cNvPr>
              <p:cNvSpPr txBox="1"/>
              <p:nvPr/>
            </p:nvSpPr>
            <p:spPr>
              <a:xfrm>
                <a:off x="2589256" y="2328469"/>
                <a:ext cx="20249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=0%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A8CB8EB-7BA0-4920-A3CF-6269F22D0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256" y="2328469"/>
                <a:ext cx="202497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9604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3E3CC-DEEA-4695-AF46-441B50769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strategy I: results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AF34B6B-208D-4EB2-AD07-0AD4324607E4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566169" y="2834497"/>
              <a:ext cx="4071153" cy="212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7051">
                      <a:extLst>
                        <a:ext uri="{9D8B030D-6E8A-4147-A177-3AD203B41FA5}">
                          <a16:colId xmlns:a16="http://schemas.microsoft.com/office/drawing/2014/main" val="4260597908"/>
                        </a:ext>
                      </a:extLst>
                    </a:gridCol>
                    <a:gridCol w="1357051">
                      <a:extLst>
                        <a:ext uri="{9D8B030D-6E8A-4147-A177-3AD203B41FA5}">
                          <a16:colId xmlns:a16="http://schemas.microsoft.com/office/drawing/2014/main" val="2107353888"/>
                        </a:ext>
                      </a:extLst>
                    </a:gridCol>
                    <a:gridCol w="1357051">
                      <a:extLst>
                        <a:ext uri="{9D8B030D-6E8A-4147-A177-3AD203B41FA5}">
                          <a16:colId xmlns:a16="http://schemas.microsoft.com/office/drawing/2014/main" val="14664641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Optimal coverage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Achieved coverage*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92776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2.64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2.89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98206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2.35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10732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2.06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66996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1.65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49609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AF34B6B-208D-4EB2-AD07-0AD4324607E4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566169" y="2834497"/>
              <a:ext cx="4071153" cy="212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7051">
                      <a:extLst>
                        <a:ext uri="{9D8B030D-6E8A-4147-A177-3AD203B41FA5}">
                          <a16:colId xmlns:a16="http://schemas.microsoft.com/office/drawing/2014/main" val="4260597908"/>
                        </a:ext>
                      </a:extLst>
                    </a:gridCol>
                    <a:gridCol w="1357051">
                      <a:extLst>
                        <a:ext uri="{9D8B030D-6E8A-4147-A177-3AD203B41FA5}">
                          <a16:colId xmlns:a16="http://schemas.microsoft.com/office/drawing/2014/main" val="2107353888"/>
                        </a:ext>
                      </a:extLst>
                    </a:gridCol>
                    <a:gridCol w="1357051">
                      <a:extLst>
                        <a:ext uri="{9D8B030D-6E8A-4147-A177-3AD203B41FA5}">
                          <a16:colId xmlns:a16="http://schemas.microsoft.com/office/drawing/2014/main" val="1466464102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8" t="-4717" r="-201794" b="-2433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Optimal coverage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Achieved coverage*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92776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2.64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2.89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98206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2.35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10732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2.06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66996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1.65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49609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A0BDDAF-EDEF-4A5C-8A7D-D2EA84996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5992428"/>
            <a:ext cx="4114800" cy="683010"/>
          </a:xfrm>
        </p:spPr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/>
              <a:t>* 100 successes out of 100 random trials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https://pypi.org/project/libraptorq/</a:t>
            </a:r>
            <a:endParaRPr lang="en-US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/>
              <a:t>https://github.com/jkent/python-bchlib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BD2445F9-69A7-40FC-96DC-E4C757AC00DE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6787718" y="2834497"/>
              <a:ext cx="4071153" cy="212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7051">
                      <a:extLst>
                        <a:ext uri="{9D8B030D-6E8A-4147-A177-3AD203B41FA5}">
                          <a16:colId xmlns:a16="http://schemas.microsoft.com/office/drawing/2014/main" val="4260597908"/>
                        </a:ext>
                      </a:extLst>
                    </a:gridCol>
                    <a:gridCol w="1357051">
                      <a:extLst>
                        <a:ext uri="{9D8B030D-6E8A-4147-A177-3AD203B41FA5}">
                          <a16:colId xmlns:a16="http://schemas.microsoft.com/office/drawing/2014/main" val="2107353888"/>
                        </a:ext>
                      </a:extLst>
                    </a:gridCol>
                    <a:gridCol w="1357051">
                      <a:extLst>
                        <a:ext uri="{9D8B030D-6E8A-4147-A177-3AD203B41FA5}">
                          <a16:colId xmlns:a16="http://schemas.microsoft.com/office/drawing/2014/main" val="14664641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Optimal coverage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Achieved coverage*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92776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2.79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6.70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98206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4.30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10732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3.30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66996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1.73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2.50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49609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BD2445F9-69A7-40FC-96DC-E4C757AC00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84586103"/>
                  </p:ext>
                </p:extLst>
              </p:nvPr>
            </p:nvGraphicFramePr>
            <p:xfrm>
              <a:off x="6787718" y="2834497"/>
              <a:ext cx="4071153" cy="212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7051">
                      <a:extLst>
                        <a:ext uri="{9D8B030D-6E8A-4147-A177-3AD203B41FA5}">
                          <a16:colId xmlns:a16="http://schemas.microsoft.com/office/drawing/2014/main" val="4260597908"/>
                        </a:ext>
                      </a:extLst>
                    </a:gridCol>
                    <a:gridCol w="1357051">
                      <a:extLst>
                        <a:ext uri="{9D8B030D-6E8A-4147-A177-3AD203B41FA5}">
                          <a16:colId xmlns:a16="http://schemas.microsoft.com/office/drawing/2014/main" val="2107353888"/>
                        </a:ext>
                      </a:extLst>
                    </a:gridCol>
                    <a:gridCol w="1357051">
                      <a:extLst>
                        <a:ext uri="{9D8B030D-6E8A-4147-A177-3AD203B41FA5}">
                          <a16:colId xmlns:a16="http://schemas.microsoft.com/office/drawing/2014/main" val="1466464102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48" t="-4717" r="-201794" b="-2433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Optimal coverage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Achieved coverage*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92776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2.79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6.70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98206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4.30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10732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3.30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66996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1.73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2.50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49609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A8CB8EB-7BA0-4920-A3CF-6269F22D0D8D}"/>
                  </a:ext>
                </a:extLst>
              </p:cNvPr>
              <p:cNvSpPr txBox="1"/>
              <p:nvPr/>
            </p:nvSpPr>
            <p:spPr>
              <a:xfrm>
                <a:off x="2589256" y="2328469"/>
                <a:ext cx="20249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=0%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A8CB8EB-7BA0-4920-A3CF-6269F22D0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256" y="2328469"/>
                <a:ext cx="202497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8C4F9F2-9852-44C1-AD9F-237F82910A48}"/>
                  </a:ext>
                </a:extLst>
              </p:cNvPr>
              <p:cNvSpPr txBox="1"/>
              <p:nvPr/>
            </p:nvSpPr>
            <p:spPr>
              <a:xfrm>
                <a:off x="7810805" y="2328469"/>
                <a:ext cx="22013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=0.5%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8C4F9F2-9852-44C1-AD9F-237F82910A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805" y="2328469"/>
                <a:ext cx="220130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3400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39746-C438-400D-9186-F49FF2F6D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small block length codes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8041C64-0434-4CE5-B356-3BFD38B10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290784"/>
            <a:ext cx="7493493" cy="365125"/>
          </a:xfrm>
        </p:spPr>
        <p:txBody>
          <a:bodyPr/>
          <a:lstStyle/>
          <a:p>
            <a:pPr algn="l"/>
            <a:r>
              <a:rPr lang="en-US" dirty="0"/>
              <a:t>Plot generated using code at https://github.com/yp-mit/spectre</a:t>
            </a:r>
          </a:p>
        </p:txBody>
      </p:sp>
      <p:pic>
        <p:nvPicPr>
          <p:cNvPr id="15" name="Content Placeholder 1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D7597DCD-2E4C-4D14-AC4C-837255E96A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719" y="1580225"/>
            <a:ext cx="6142634" cy="4596738"/>
          </a:xfrm>
        </p:spPr>
      </p:pic>
    </p:spTree>
    <p:extLst>
      <p:ext uri="{BB962C8B-B14F-4D97-AF65-F5344CB8AC3E}">
        <p14:creationId xmlns:p14="http://schemas.microsoft.com/office/powerpoint/2010/main" val="2359195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4FB84-1E4D-4F73-93BB-8B38041F5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strategy II: LDPC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1C233A-9A47-4BC6-937E-874297A7D8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LLR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  = number of times bit was read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 number of times bit was read as 0</a:t>
                </a:r>
              </a:p>
              <a:p>
                <a:r>
                  <a:rPr lang="en-US" dirty="0"/>
                  <a:t>Regular LDPC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1C233A-9A47-4BC6-937E-874297A7D8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D3C0EA1-0FAC-4235-9A6B-313E10BC6B89}"/>
              </a:ext>
            </a:extLst>
          </p:cNvPr>
          <p:cNvCxnSpPr>
            <a:cxnSpLocks/>
          </p:cNvCxnSpPr>
          <p:nvPr/>
        </p:nvCxnSpPr>
        <p:spPr>
          <a:xfrm>
            <a:off x="5232650" y="2352565"/>
            <a:ext cx="13812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rrow: Right 4">
            <a:extLst>
              <a:ext uri="{FF2B5EF4-FFF2-40B4-BE49-F238E27FC236}">
                <a16:creationId xmlns:a16="http://schemas.microsoft.com/office/drawing/2014/main" id="{312C1173-CDC0-4EC4-84FE-82C0C6B2B7DB}"/>
              </a:ext>
            </a:extLst>
          </p:cNvPr>
          <p:cNvSpPr/>
          <p:nvPr/>
        </p:nvSpPr>
        <p:spPr>
          <a:xfrm>
            <a:off x="6720400" y="2130625"/>
            <a:ext cx="1136341" cy="497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Segment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6AC5CFB-C30D-461E-B219-A27DED4AC530}"/>
              </a:ext>
            </a:extLst>
          </p:cNvPr>
          <p:cNvCxnSpPr>
            <a:cxnSpLocks/>
          </p:cNvCxnSpPr>
          <p:nvPr/>
        </p:nvCxnSpPr>
        <p:spPr>
          <a:xfrm>
            <a:off x="5548548" y="2268800"/>
            <a:ext cx="0" cy="172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CE34F33-CB9F-4EF0-A1D3-6FA8939EAB24}"/>
              </a:ext>
            </a:extLst>
          </p:cNvPr>
          <p:cNvCxnSpPr>
            <a:cxnSpLocks/>
          </p:cNvCxnSpPr>
          <p:nvPr/>
        </p:nvCxnSpPr>
        <p:spPr>
          <a:xfrm>
            <a:off x="5863705" y="2268800"/>
            <a:ext cx="0" cy="172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D8AC39-AEE0-453B-BB2E-3836C217E3B8}"/>
              </a:ext>
            </a:extLst>
          </p:cNvPr>
          <p:cNvCxnSpPr>
            <a:cxnSpLocks/>
          </p:cNvCxnSpPr>
          <p:nvPr/>
        </p:nvCxnSpPr>
        <p:spPr>
          <a:xfrm>
            <a:off x="6181822" y="2266520"/>
            <a:ext cx="0" cy="172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4A0768-0D28-4488-A70D-1E5423133FC7}"/>
              </a:ext>
            </a:extLst>
          </p:cNvPr>
          <p:cNvCxnSpPr>
            <a:cxnSpLocks/>
          </p:cNvCxnSpPr>
          <p:nvPr/>
        </p:nvCxnSpPr>
        <p:spPr>
          <a:xfrm>
            <a:off x="6422998" y="2266520"/>
            <a:ext cx="0" cy="172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A8DC99A-53D8-4DA2-A787-DA65BEE514C0}"/>
              </a:ext>
            </a:extLst>
          </p:cNvPr>
          <p:cNvCxnSpPr/>
          <p:nvPr/>
        </p:nvCxnSpPr>
        <p:spPr>
          <a:xfrm>
            <a:off x="7917972" y="1890925"/>
            <a:ext cx="632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C19F6A8-BE10-4A36-8307-D3167E4560DE}"/>
              </a:ext>
            </a:extLst>
          </p:cNvPr>
          <p:cNvCxnSpPr/>
          <p:nvPr/>
        </p:nvCxnSpPr>
        <p:spPr>
          <a:xfrm>
            <a:off x="7917972" y="2029100"/>
            <a:ext cx="632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2F5DDCD-3A43-46D7-9A58-7908F9B8EB1B}"/>
              </a:ext>
            </a:extLst>
          </p:cNvPr>
          <p:cNvCxnSpPr/>
          <p:nvPr/>
        </p:nvCxnSpPr>
        <p:spPr>
          <a:xfrm>
            <a:off x="7917974" y="2201189"/>
            <a:ext cx="632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759649B-AABF-4C93-B598-11E34E782EC2}"/>
              </a:ext>
            </a:extLst>
          </p:cNvPr>
          <p:cNvCxnSpPr/>
          <p:nvPr/>
        </p:nvCxnSpPr>
        <p:spPr>
          <a:xfrm>
            <a:off x="7917972" y="2368097"/>
            <a:ext cx="632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44A7C4A-8522-45C9-ABA2-E18C6F319782}"/>
              </a:ext>
            </a:extLst>
          </p:cNvPr>
          <p:cNvCxnSpPr/>
          <p:nvPr/>
        </p:nvCxnSpPr>
        <p:spPr>
          <a:xfrm>
            <a:off x="7917972" y="2538255"/>
            <a:ext cx="632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FE29A8-FFF9-493A-9950-3D2EA68A9F92}"/>
              </a:ext>
            </a:extLst>
          </p:cNvPr>
          <p:cNvCxnSpPr/>
          <p:nvPr/>
        </p:nvCxnSpPr>
        <p:spPr>
          <a:xfrm>
            <a:off x="7917972" y="2690655"/>
            <a:ext cx="632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1A9DC0-1E36-41E9-BDF4-B98ED7601E34}"/>
              </a:ext>
            </a:extLst>
          </p:cNvPr>
          <p:cNvCxnSpPr/>
          <p:nvPr/>
        </p:nvCxnSpPr>
        <p:spPr>
          <a:xfrm>
            <a:off x="7917972" y="2843055"/>
            <a:ext cx="632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C5FB768-98B7-4A1A-8D33-CDD3A51BDC60}"/>
                  </a:ext>
                </a:extLst>
              </p:cNvPr>
              <p:cNvSpPr txBox="1"/>
              <p:nvPr/>
            </p:nvSpPr>
            <p:spPr>
              <a:xfrm>
                <a:off x="5186033" y="2432056"/>
                <a:ext cx="1488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)L bits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C5FB768-98B7-4A1A-8D33-CDD3A51BD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033" y="2432056"/>
                <a:ext cx="1488484" cy="369332"/>
              </a:xfrm>
              <a:prstGeom prst="rect">
                <a:avLst/>
              </a:prstGeom>
              <a:blipFill>
                <a:blip r:embed="rId3"/>
                <a:stretch>
                  <a:fillRect l="-3689" t="-9836" r="-286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AEB5CF3-FB5F-4CC0-AD8A-33A41483B283}"/>
              </a:ext>
            </a:extLst>
          </p:cNvPr>
          <p:cNvCxnSpPr>
            <a:cxnSpLocks/>
          </p:cNvCxnSpPr>
          <p:nvPr/>
        </p:nvCxnSpPr>
        <p:spPr>
          <a:xfrm>
            <a:off x="2561942" y="2345161"/>
            <a:ext cx="13812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D89B88A2-79D9-493B-BD7F-4F0F2272FAEC}"/>
              </a:ext>
            </a:extLst>
          </p:cNvPr>
          <p:cNvSpPr/>
          <p:nvPr/>
        </p:nvSpPr>
        <p:spPr>
          <a:xfrm>
            <a:off x="4031936" y="2123221"/>
            <a:ext cx="1136341" cy="497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LDPC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AE5174B-08D1-4772-B9B0-C49022C5B116}"/>
              </a:ext>
            </a:extLst>
          </p:cNvPr>
          <p:cNvSpPr txBox="1"/>
          <p:nvPr/>
        </p:nvSpPr>
        <p:spPr>
          <a:xfrm>
            <a:off x="2916315" y="2425926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nL</a:t>
            </a:r>
            <a:r>
              <a:rPr lang="en-US" dirty="0"/>
              <a:t> bits</a:t>
            </a:r>
          </a:p>
        </p:txBody>
      </p:sp>
    </p:spTree>
    <p:extLst>
      <p:ext uri="{BB962C8B-B14F-4D97-AF65-F5344CB8AC3E}">
        <p14:creationId xmlns:p14="http://schemas.microsoft.com/office/powerpoint/2010/main" val="3033877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3C29F-B72F-462E-B283-272DECFFC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Coding strategy II: results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8FF6894-C053-410F-B62C-B0C33D2A10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7228406"/>
                  </p:ext>
                </p:extLst>
              </p:nvPr>
            </p:nvGraphicFramePr>
            <p:xfrm>
              <a:off x="2290440" y="2648066"/>
              <a:ext cx="7439484" cy="2397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9914">
                      <a:extLst>
                        <a:ext uri="{9D8B030D-6E8A-4147-A177-3AD203B41FA5}">
                          <a16:colId xmlns:a16="http://schemas.microsoft.com/office/drawing/2014/main" val="1829529719"/>
                        </a:ext>
                      </a:extLst>
                    </a:gridCol>
                    <a:gridCol w="1239914">
                      <a:extLst>
                        <a:ext uri="{9D8B030D-6E8A-4147-A177-3AD203B41FA5}">
                          <a16:colId xmlns:a16="http://schemas.microsoft.com/office/drawing/2014/main" val="4260597908"/>
                        </a:ext>
                      </a:extLst>
                    </a:gridCol>
                    <a:gridCol w="1239914">
                      <a:extLst>
                        <a:ext uri="{9D8B030D-6E8A-4147-A177-3AD203B41FA5}">
                          <a16:colId xmlns:a16="http://schemas.microsoft.com/office/drawing/2014/main" val="2107353888"/>
                        </a:ext>
                      </a:extLst>
                    </a:gridCol>
                    <a:gridCol w="1239914">
                      <a:extLst>
                        <a:ext uri="{9D8B030D-6E8A-4147-A177-3AD203B41FA5}">
                          <a16:colId xmlns:a16="http://schemas.microsoft.com/office/drawing/2014/main" val="2659673724"/>
                        </a:ext>
                      </a:extLst>
                    </a:gridCol>
                    <a:gridCol w="1239914">
                      <a:extLst>
                        <a:ext uri="{9D8B030D-6E8A-4147-A177-3AD203B41FA5}">
                          <a16:colId xmlns:a16="http://schemas.microsoft.com/office/drawing/2014/main" val="1466464102"/>
                        </a:ext>
                      </a:extLst>
                    </a:gridCol>
                    <a:gridCol w="1239914">
                      <a:extLst>
                        <a:ext uri="{9D8B030D-6E8A-4147-A177-3AD203B41FA5}">
                          <a16:colId xmlns:a16="http://schemas.microsoft.com/office/drawing/2014/main" val="4973555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LDPC (</a:t>
                          </a:r>
                          <a:r>
                            <a:rPr lang="en-US" dirty="0" err="1"/>
                            <a:t>l,k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Optimal coverage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 threshold coverage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Achieved coverage* (LDPC)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Achieved coverage* (Strategy I)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92776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(3,33)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2.79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3.25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6.70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98206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(3,18)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2.70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4.30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10732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(3,13)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2.26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2.45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3.30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66996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(3,9)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1.73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2.10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2.50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49609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8FF6894-C053-410F-B62C-B0C33D2A10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7228406"/>
                  </p:ext>
                </p:extLst>
              </p:nvPr>
            </p:nvGraphicFramePr>
            <p:xfrm>
              <a:off x="2290440" y="2648066"/>
              <a:ext cx="7439484" cy="2397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9914">
                      <a:extLst>
                        <a:ext uri="{9D8B030D-6E8A-4147-A177-3AD203B41FA5}">
                          <a16:colId xmlns:a16="http://schemas.microsoft.com/office/drawing/2014/main" val="1829529719"/>
                        </a:ext>
                      </a:extLst>
                    </a:gridCol>
                    <a:gridCol w="1239914">
                      <a:extLst>
                        <a:ext uri="{9D8B030D-6E8A-4147-A177-3AD203B41FA5}">
                          <a16:colId xmlns:a16="http://schemas.microsoft.com/office/drawing/2014/main" val="4260597908"/>
                        </a:ext>
                      </a:extLst>
                    </a:gridCol>
                    <a:gridCol w="1239914">
                      <a:extLst>
                        <a:ext uri="{9D8B030D-6E8A-4147-A177-3AD203B41FA5}">
                          <a16:colId xmlns:a16="http://schemas.microsoft.com/office/drawing/2014/main" val="2107353888"/>
                        </a:ext>
                      </a:extLst>
                    </a:gridCol>
                    <a:gridCol w="1239914">
                      <a:extLst>
                        <a:ext uri="{9D8B030D-6E8A-4147-A177-3AD203B41FA5}">
                          <a16:colId xmlns:a16="http://schemas.microsoft.com/office/drawing/2014/main" val="2659673724"/>
                        </a:ext>
                      </a:extLst>
                    </a:gridCol>
                    <a:gridCol w="1239914">
                      <a:extLst>
                        <a:ext uri="{9D8B030D-6E8A-4147-A177-3AD203B41FA5}">
                          <a16:colId xmlns:a16="http://schemas.microsoft.com/office/drawing/2014/main" val="1466464102"/>
                        </a:ext>
                      </a:extLst>
                    </a:gridCol>
                    <a:gridCol w="1239914">
                      <a:extLst>
                        <a:ext uri="{9D8B030D-6E8A-4147-A177-3AD203B41FA5}">
                          <a16:colId xmlns:a16="http://schemas.microsoft.com/office/drawing/2014/main" val="497355503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LDPC (</a:t>
                          </a:r>
                          <a:r>
                            <a:rPr lang="en-US" dirty="0" err="1"/>
                            <a:t>l,k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985" t="-3333" r="-403448" b="-17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Optimal coverage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 threshold coverage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Achieved coverage* (LDPC)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Achieved coverage* (Strategy I)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92776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(3,33)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2.79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3.25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6.70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98206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(3,18)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2.70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4.30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10732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(3,13)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2.26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2.45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3.30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66996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(3,9)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1.73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2.10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2.50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49609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0DDFAB-2314-4108-84DA-659ABF55FDD7}"/>
                  </a:ext>
                </a:extLst>
              </p:cNvPr>
              <p:cNvSpPr txBox="1"/>
              <p:nvPr/>
            </p:nvSpPr>
            <p:spPr>
              <a:xfrm>
                <a:off x="4995346" y="2172202"/>
                <a:ext cx="22013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=0.5%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0DDFAB-2314-4108-84DA-659ABF55FD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346" y="2172202"/>
                <a:ext cx="220130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2E21DC44-39AD-4C39-9C61-AC20CDA63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5823751"/>
            <a:ext cx="4114800" cy="851687"/>
          </a:xfrm>
        </p:spPr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/>
              <a:t>* 100 successes out of 100 random trials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/>
              <a:t>LDPC 100 iterations of BP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/>
              <a:t>DE performed with particle filter N = 100,000, 200 iterations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http://radfordneal.github.io/LDPC-codes/</a:t>
            </a:r>
            <a:endParaRPr lang="en-US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/>
              <a:t>http://pretty-good-codes.org/index.html</a:t>
            </a:r>
          </a:p>
        </p:txBody>
      </p:sp>
    </p:spTree>
    <p:extLst>
      <p:ext uri="{BB962C8B-B14F-4D97-AF65-F5344CB8AC3E}">
        <p14:creationId xmlns:p14="http://schemas.microsoft.com/office/powerpoint/2010/main" val="3881712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9332E-95D4-4214-8285-51486533B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strategy II: results II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192F1F-E8C7-4D52-A4C3-AA334E906C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2" t="2897" r="1283" b="2587"/>
          <a:stretch/>
        </p:blipFill>
        <p:spPr>
          <a:xfrm>
            <a:off x="2512380" y="1819923"/>
            <a:ext cx="7199791" cy="421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892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A9897-5B1A-4591-9881-64BCD299D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C3645-3D2A-439A-BC63-E25FAD5B6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DNA storage model</a:t>
            </a:r>
          </a:p>
          <a:p>
            <a:r>
              <a:rPr lang="en-US" dirty="0"/>
              <a:t>Capacity computation</a:t>
            </a:r>
          </a:p>
          <a:p>
            <a:r>
              <a:rPr lang="en-US" dirty="0"/>
              <a:t>Two coding strategies</a:t>
            </a:r>
          </a:p>
          <a:p>
            <a:pPr lvl="1"/>
            <a:r>
              <a:rPr lang="en-US" dirty="0"/>
              <a:t>Experimental results</a:t>
            </a:r>
          </a:p>
          <a:p>
            <a:r>
              <a:rPr lang="en-US" dirty="0"/>
              <a:t>Conclusion and future work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50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7CDF9-D582-4BE3-A67C-E91C4FD69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B87B6-B5F4-4CE0-821A-0C97A7B5C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Analyzed DNA storage problem for simplified model</a:t>
            </a:r>
          </a:p>
          <a:p>
            <a:r>
              <a:rPr lang="en-US" dirty="0"/>
              <a:t>Implemented schemes to achieve close-to-optimum performance</a:t>
            </a:r>
          </a:p>
        </p:txBody>
      </p:sp>
    </p:spTree>
    <p:extLst>
      <p:ext uri="{BB962C8B-B14F-4D97-AF65-F5344CB8AC3E}">
        <p14:creationId xmlns:p14="http://schemas.microsoft.com/office/powerpoint/2010/main" val="2903287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7CDF9-D582-4BE3-A67C-E91C4FD69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B87B6-B5F4-4CE0-821A-0C97A7B5C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Analyzed DNA storage problem for simplified model</a:t>
            </a:r>
          </a:p>
          <a:p>
            <a:r>
              <a:rPr lang="en-US" dirty="0"/>
              <a:t>Implemented schemes to achieve close-to-optimum performance</a:t>
            </a:r>
          </a:p>
          <a:p>
            <a:r>
              <a:rPr lang="en-US" dirty="0"/>
              <a:t>Adding index to segments</a:t>
            </a:r>
          </a:p>
          <a:p>
            <a:pPr lvl="1"/>
            <a:r>
              <a:rPr lang="en-US" dirty="0"/>
              <a:t>Protect index with BCH code</a:t>
            </a:r>
          </a:p>
          <a:p>
            <a:r>
              <a:rPr lang="en-US" dirty="0"/>
              <a:t>Converting binary data to DNA symbols {A, C, G, T}</a:t>
            </a:r>
          </a:p>
          <a:p>
            <a:pPr lvl="1"/>
            <a:r>
              <a:rPr lang="en-US" dirty="0"/>
              <a:t>Constraint: Runs of 3 or more not allowed, e.g., </a:t>
            </a:r>
            <a:r>
              <a:rPr lang="en-US" strike="sngStrike" dirty="0"/>
              <a:t>AAA</a:t>
            </a:r>
          </a:p>
          <a:p>
            <a:pPr lvl="1"/>
            <a:r>
              <a:rPr lang="en-US" dirty="0"/>
              <a:t>Interaction between error correction and constraint coding</a:t>
            </a:r>
          </a:p>
          <a:p>
            <a:r>
              <a:rPr lang="en-US" dirty="0"/>
              <a:t>Exploiting non-IID noise in reads</a:t>
            </a:r>
          </a:p>
        </p:txBody>
      </p:sp>
    </p:spTree>
    <p:extLst>
      <p:ext uri="{BB962C8B-B14F-4D97-AF65-F5344CB8AC3E}">
        <p14:creationId xmlns:p14="http://schemas.microsoft.com/office/powerpoint/2010/main" val="507347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2140B0-6422-4CB5-B768-1C241D7ED8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EEE61DC-9F62-40E3-9217-3F88529874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803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A6CB805E-8995-4E42-980F-257A10B01FDF}"/>
              </a:ext>
            </a:extLst>
          </p:cNvPr>
          <p:cNvGraphicFramePr>
            <a:graphicFrameLocks/>
          </p:cNvGraphicFramePr>
          <p:nvPr/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70193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B27F1-B784-4FDA-B478-3D71BBBC8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DNA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65E2F-0774-45F3-807E-F9B404F46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DNA as a storage medium</a:t>
            </a:r>
          </a:p>
          <a:p>
            <a:pPr lvl="1"/>
            <a:r>
              <a:rPr lang="en-US" dirty="0"/>
              <a:t>High density: 215 petabytes/gram</a:t>
            </a:r>
            <a:r>
              <a:rPr lang="en-US" baseline="30000" dirty="0"/>
              <a:t>1</a:t>
            </a:r>
            <a:endParaRPr lang="en-US" dirty="0"/>
          </a:p>
          <a:p>
            <a:pPr lvl="1"/>
            <a:r>
              <a:rPr lang="en-US" dirty="0"/>
              <a:t>High durability</a:t>
            </a:r>
            <a:r>
              <a:rPr lang="en-US" baseline="30000" dirty="0"/>
              <a:t>2</a:t>
            </a:r>
            <a:endParaRPr lang="en-US" dirty="0"/>
          </a:p>
          <a:p>
            <a:r>
              <a:rPr lang="en-US" dirty="0"/>
              <a:t>Synthesis (writing) and sequencing (reading) error-prone and expensive</a:t>
            </a:r>
          </a:p>
          <a:p>
            <a:r>
              <a:rPr lang="en-US" dirty="0"/>
              <a:t>Error correction needed for reliable data recovery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98564-645B-4C39-B7A6-BC4302175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220619"/>
            <a:ext cx="10640627" cy="544512"/>
          </a:xfrm>
        </p:spPr>
        <p:txBody>
          <a:bodyPr/>
          <a:lstStyle/>
          <a:p>
            <a:pPr algn="l"/>
            <a:r>
              <a:rPr lang="en-US" dirty="0"/>
              <a:t>1. </a:t>
            </a:r>
            <a:r>
              <a:rPr lang="en-US" dirty="0" err="1"/>
              <a:t>Erlich</a:t>
            </a:r>
            <a:r>
              <a:rPr lang="en-US" dirty="0"/>
              <a:t>, Y., &amp; Zielinski, D. (2017). DNA Fountain enables a robust and efficient storage architecture. Science, 355(6328), 950-954.</a:t>
            </a:r>
          </a:p>
          <a:p>
            <a:pPr algn="l"/>
            <a:r>
              <a:rPr lang="en-US" dirty="0"/>
              <a:t>2. Grass, R. N., </a:t>
            </a:r>
            <a:r>
              <a:rPr lang="en-US" dirty="0" err="1"/>
              <a:t>Heckel</a:t>
            </a:r>
            <a:r>
              <a:rPr lang="en-US" dirty="0"/>
              <a:t>, R., </a:t>
            </a:r>
            <a:r>
              <a:rPr lang="en-US" dirty="0" err="1"/>
              <a:t>Puddu</a:t>
            </a:r>
            <a:r>
              <a:rPr lang="en-US" dirty="0"/>
              <a:t>, M., </a:t>
            </a:r>
            <a:r>
              <a:rPr lang="en-US" dirty="0" err="1"/>
              <a:t>Paunescu</a:t>
            </a:r>
            <a:r>
              <a:rPr lang="en-US" dirty="0"/>
              <a:t>, D., &amp; Stark, W. J. (2015). Robust Chemical Preservation of Digital Information on DNA in Silica with Error‐Correcting                                      Codes. </a:t>
            </a:r>
            <a:r>
              <a:rPr lang="en-US" i="1" dirty="0" err="1"/>
              <a:t>Angewandte</a:t>
            </a:r>
            <a:r>
              <a:rPr lang="en-US" i="1" dirty="0"/>
              <a:t> </a:t>
            </a:r>
            <a:r>
              <a:rPr lang="en-US" i="1" dirty="0" err="1"/>
              <a:t>Chemie</a:t>
            </a:r>
            <a:r>
              <a:rPr lang="en-US" i="1" dirty="0"/>
              <a:t> International Edition</a:t>
            </a:r>
            <a:r>
              <a:rPr lang="en-US" dirty="0"/>
              <a:t>, </a:t>
            </a:r>
            <a:r>
              <a:rPr lang="en-US" i="1" dirty="0"/>
              <a:t>54</a:t>
            </a:r>
            <a:r>
              <a:rPr lang="en-US" dirty="0"/>
              <a:t>(8), 2552-2555.</a:t>
            </a:r>
          </a:p>
        </p:txBody>
      </p:sp>
    </p:spTree>
    <p:extLst>
      <p:ext uri="{BB962C8B-B14F-4D97-AF65-F5344CB8AC3E}">
        <p14:creationId xmlns:p14="http://schemas.microsoft.com/office/powerpoint/2010/main" val="1747001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1A41C-4105-4A21-A3B6-D5CFFA0A7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model I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F431B70-5717-495F-BEF7-504C95C16526}"/>
              </a:ext>
            </a:extLst>
          </p:cNvPr>
          <p:cNvCxnSpPr>
            <a:cxnSpLocks/>
          </p:cNvCxnSpPr>
          <p:nvPr/>
        </p:nvCxnSpPr>
        <p:spPr>
          <a:xfrm flipV="1">
            <a:off x="843376" y="3526277"/>
            <a:ext cx="1529967" cy="24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Right 5">
            <a:extLst>
              <a:ext uri="{FF2B5EF4-FFF2-40B4-BE49-F238E27FC236}">
                <a16:creationId xmlns:a16="http://schemas.microsoft.com/office/drawing/2014/main" id="{4A25D1E5-033F-4842-87C9-C6E4A65390CC}"/>
              </a:ext>
            </a:extLst>
          </p:cNvPr>
          <p:cNvSpPr/>
          <p:nvPr/>
        </p:nvSpPr>
        <p:spPr>
          <a:xfrm>
            <a:off x="2455763" y="3294726"/>
            <a:ext cx="1248483" cy="4594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Encoding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D8400D7-970D-4D3B-B159-534449680A01}"/>
              </a:ext>
            </a:extLst>
          </p:cNvPr>
          <p:cNvSpPr/>
          <p:nvPr/>
        </p:nvSpPr>
        <p:spPr>
          <a:xfrm>
            <a:off x="3831283" y="2523426"/>
            <a:ext cx="1544714" cy="1953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56EADB-AEFD-470E-A87D-D8A7C7220278}"/>
              </a:ext>
            </a:extLst>
          </p:cNvPr>
          <p:cNvSpPr txBox="1"/>
          <p:nvPr/>
        </p:nvSpPr>
        <p:spPr>
          <a:xfrm>
            <a:off x="957416" y="3195984"/>
            <a:ext cx="1248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Binary data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816C4D-9DC6-4966-98A5-D5F419AFB1FF}"/>
              </a:ext>
            </a:extLst>
          </p:cNvPr>
          <p:cNvCxnSpPr/>
          <p:nvPr/>
        </p:nvCxnSpPr>
        <p:spPr>
          <a:xfrm>
            <a:off x="4297359" y="3084083"/>
            <a:ext cx="632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9A1A066-0A51-4E2A-AFEF-B0704E9371D6}"/>
              </a:ext>
            </a:extLst>
          </p:cNvPr>
          <p:cNvCxnSpPr/>
          <p:nvPr/>
        </p:nvCxnSpPr>
        <p:spPr>
          <a:xfrm>
            <a:off x="4297359" y="3222258"/>
            <a:ext cx="632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0C0BBEE-355D-4DE0-8552-5EF6F0E4157C}"/>
              </a:ext>
            </a:extLst>
          </p:cNvPr>
          <p:cNvCxnSpPr/>
          <p:nvPr/>
        </p:nvCxnSpPr>
        <p:spPr>
          <a:xfrm>
            <a:off x="4297361" y="3394347"/>
            <a:ext cx="632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E09485-6C6E-41F2-96E8-FB2ED85611E3}"/>
              </a:ext>
            </a:extLst>
          </p:cNvPr>
          <p:cNvCxnSpPr/>
          <p:nvPr/>
        </p:nvCxnSpPr>
        <p:spPr>
          <a:xfrm>
            <a:off x="4297362" y="3579013"/>
            <a:ext cx="632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AFF978-8838-47B4-8B08-F89E84A7800E}"/>
              </a:ext>
            </a:extLst>
          </p:cNvPr>
          <p:cNvCxnSpPr/>
          <p:nvPr/>
        </p:nvCxnSpPr>
        <p:spPr>
          <a:xfrm>
            <a:off x="4297359" y="3764333"/>
            <a:ext cx="632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C797DCA-9CCE-4E0F-8776-B5609785B8BA}"/>
              </a:ext>
            </a:extLst>
          </p:cNvPr>
          <p:cNvSpPr txBox="1"/>
          <p:nvPr/>
        </p:nvSpPr>
        <p:spPr>
          <a:xfrm>
            <a:off x="3506226" y="4510102"/>
            <a:ext cx="21948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Pool of distinct </a:t>
            </a:r>
          </a:p>
          <a:p>
            <a:pPr algn="ctr"/>
            <a:r>
              <a:rPr lang="en-US" dirty="0"/>
              <a:t>short DNA sequences</a:t>
            </a:r>
          </a:p>
          <a:p>
            <a:pPr algn="ctr"/>
            <a:r>
              <a:rPr lang="en-US" dirty="0"/>
              <a:t>(~150 nucleotides)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623B47F-C5E2-4B4D-AF80-06DE5738C6D5}"/>
              </a:ext>
            </a:extLst>
          </p:cNvPr>
          <p:cNvCxnSpPr/>
          <p:nvPr/>
        </p:nvCxnSpPr>
        <p:spPr>
          <a:xfrm>
            <a:off x="4287596" y="3907856"/>
            <a:ext cx="632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4EE9FED-E625-40D3-8291-9DE0A35BE260}"/>
              </a:ext>
            </a:extLst>
          </p:cNvPr>
          <p:cNvCxnSpPr/>
          <p:nvPr/>
        </p:nvCxnSpPr>
        <p:spPr>
          <a:xfrm>
            <a:off x="4297359" y="4069134"/>
            <a:ext cx="632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DC4750A-D73C-4920-A89B-DC85E4164023}"/>
              </a:ext>
            </a:extLst>
          </p:cNvPr>
          <p:cNvCxnSpPr/>
          <p:nvPr/>
        </p:nvCxnSpPr>
        <p:spPr>
          <a:xfrm>
            <a:off x="4297359" y="2828110"/>
            <a:ext cx="632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CB7C0E8-DAB2-4186-A8FA-8463BB5109A0}"/>
              </a:ext>
            </a:extLst>
          </p:cNvPr>
          <p:cNvCxnSpPr/>
          <p:nvPr/>
        </p:nvCxnSpPr>
        <p:spPr>
          <a:xfrm>
            <a:off x="4297359" y="2958486"/>
            <a:ext cx="632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896C0FA-1E1E-4628-97FD-DB93C37F49DB}"/>
              </a:ext>
            </a:extLst>
          </p:cNvPr>
          <p:cNvSpPr/>
          <p:nvPr/>
        </p:nvSpPr>
        <p:spPr>
          <a:xfrm>
            <a:off x="5562865" y="3270260"/>
            <a:ext cx="1248483" cy="4594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Reading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0D6B891-ECB5-4716-A882-C15EC9CB51E8}"/>
              </a:ext>
            </a:extLst>
          </p:cNvPr>
          <p:cNvSpPr/>
          <p:nvPr/>
        </p:nvSpPr>
        <p:spPr>
          <a:xfrm>
            <a:off x="6923972" y="2417803"/>
            <a:ext cx="1544714" cy="1953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C76B620-E02F-4498-B5EA-8BED3E9D3AFC}"/>
              </a:ext>
            </a:extLst>
          </p:cNvPr>
          <p:cNvCxnSpPr/>
          <p:nvPr/>
        </p:nvCxnSpPr>
        <p:spPr>
          <a:xfrm>
            <a:off x="7390048" y="2849395"/>
            <a:ext cx="632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2CD8FD9-7AB7-4316-B880-C6BAD8B6DA88}"/>
              </a:ext>
            </a:extLst>
          </p:cNvPr>
          <p:cNvCxnSpPr/>
          <p:nvPr/>
        </p:nvCxnSpPr>
        <p:spPr>
          <a:xfrm>
            <a:off x="7380285" y="3285510"/>
            <a:ext cx="632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C17D0D0-76B1-42F9-BABE-2C23D2AD7F19}"/>
              </a:ext>
            </a:extLst>
          </p:cNvPr>
          <p:cNvCxnSpPr/>
          <p:nvPr/>
        </p:nvCxnSpPr>
        <p:spPr>
          <a:xfrm>
            <a:off x="7390050" y="3394347"/>
            <a:ext cx="632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7D0A75C-62AC-4640-BBE5-8AC7735A4DFB}"/>
              </a:ext>
            </a:extLst>
          </p:cNvPr>
          <p:cNvCxnSpPr/>
          <p:nvPr/>
        </p:nvCxnSpPr>
        <p:spPr>
          <a:xfrm>
            <a:off x="7390051" y="3579013"/>
            <a:ext cx="632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A908174-0BDB-493D-87FB-DE817B8723F4}"/>
              </a:ext>
            </a:extLst>
          </p:cNvPr>
          <p:cNvCxnSpPr/>
          <p:nvPr/>
        </p:nvCxnSpPr>
        <p:spPr>
          <a:xfrm>
            <a:off x="7390048" y="3764333"/>
            <a:ext cx="632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C923F27-4598-44DB-86EE-40B5BF71CAD1}"/>
              </a:ext>
            </a:extLst>
          </p:cNvPr>
          <p:cNvSpPr txBox="1"/>
          <p:nvPr/>
        </p:nvSpPr>
        <p:spPr>
          <a:xfrm>
            <a:off x="6736874" y="4510102"/>
            <a:ext cx="19189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“Reads” </a:t>
            </a:r>
          </a:p>
          <a:p>
            <a:pPr algn="ctr"/>
            <a:r>
              <a:rPr lang="en-US" dirty="0"/>
              <a:t>sampled with </a:t>
            </a:r>
          </a:p>
          <a:p>
            <a:pPr algn="ctr"/>
            <a:r>
              <a:rPr lang="en-US" dirty="0"/>
              <a:t>replacement</a:t>
            </a:r>
          </a:p>
          <a:p>
            <a:pPr algn="ctr"/>
            <a:r>
              <a:rPr lang="en-US" dirty="0"/>
              <a:t>+</a:t>
            </a:r>
          </a:p>
          <a:p>
            <a:pPr algn="ctr"/>
            <a:r>
              <a:rPr lang="en-US" dirty="0"/>
              <a:t>substitution errors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A6DF257-5656-42EA-BF4B-B309D3A10426}"/>
              </a:ext>
            </a:extLst>
          </p:cNvPr>
          <p:cNvCxnSpPr/>
          <p:nvPr/>
        </p:nvCxnSpPr>
        <p:spPr>
          <a:xfrm>
            <a:off x="7380285" y="3907856"/>
            <a:ext cx="632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F59F669-4307-4080-B6BD-445CD2BFA231}"/>
              </a:ext>
            </a:extLst>
          </p:cNvPr>
          <p:cNvCxnSpPr/>
          <p:nvPr/>
        </p:nvCxnSpPr>
        <p:spPr>
          <a:xfrm>
            <a:off x="7390048" y="4069134"/>
            <a:ext cx="632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55F264E-CC32-42F0-AC88-2B9673A05D10}"/>
              </a:ext>
            </a:extLst>
          </p:cNvPr>
          <p:cNvCxnSpPr/>
          <p:nvPr/>
        </p:nvCxnSpPr>
        <p:spPr>
          <a:xfrm>
            <a:off x="7390048" y="2958486"/>
            <a:ext cx="632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8A09AB8-4336-4875-B4CF-84B6E39808DA}"/>
              </a:ext>
            </a:extLst>
          </p:cNvPr>
          <p:cNvCxnSpPr/>
          <p:nvPr/>
        </p:nvCxnSpPr>
        <p:spPr>
          <a:xfrm>
            <a:off x="7380285" y="3150781"/>
            <a:ext cx="632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96D061F0-D001-430B-B0B8-463824C46BB4}"/>
              </a:ext>
            </a:extLst>
          </p:cNvPr>
          <p:cNvSpPr/>
          <p:nvPr/>
        </p:nvSpPr>
        <p:spPr>
          <a:xfrm>
            <a:off x="7532232" y="2832412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21A0CE5-A64F-4EE1-B253-6953A751EC29}"/>
              </a:ext>
            </a:extLst>
          </p:cNvPr>
          <p:cNvSpPr/>
          <p:nvPr/>
        </p:nvSpPr>
        <p:spPr>
          <a:xfrm>
            <a:off x="7862186" y="2942602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6DCCC00-A511-4708-B118-3B27F72575A8}"/>
              </a:ext>
            </a:extLst>
          </p:cNvPr>
          <p:cNvSpPr/>
          <p:nvPr/>
        </p:nvSpPr>
        <p:spPr>
          <a:xfrm>
            <a:off x="7509372" y="3259618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59AD80B-670A-45EB-BF10-894D5D9B9E0C}"/>
              </a:ext>
            </a:extLst>
          </p:cNvPr>
          <p:cNvSpPr/>
          <p:nvPr/>
        </p:nvSpPr>
        <p:spPr>
          <a:xfrm>
            <a:off x="7683231" y="3731285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4CDFA1D5-3C4B-4FDB-A045-805854C8AF86}"/>
              </a:ext>
            </a:extLst>
          </p:cNvPr>
          <p:cNvSpPr/>
          <p:nvPr/>
        </p:nvSpPr>
        <p:spPr>
          <a:xfrm>
            <a:off x="8581310" y="3289172"/>
            <a:ext cx="1248483" cy="4594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Decode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B61A116-401E-41C6-808F-EB4F791A5922}"/>
              </a:ext>
            </a:extLst>
          </p:cNvPr>
          <p:cNvCxnSpPr>
            <a:cxnSpLocks/>
          </p:cNvCxnSpPr>
          <p:nvPr/>
        </p:nvCxnSpPr>
        <p:spPr>
          <a:xfrm flipV="1">
            <a:off x="9942417" y="3502172"/>
            <a:ext cx="1787955" cy="24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BD2E45D-F441-49D3-99C0-F50E4EE8EBC2}"/>
              </a:ext>
            </a:extLst>
          </p:cNvPr>
          <p:cNvSpPr txBox="1"/>
          <p:nvPr/>
        </p:nvSpPr>
        <p:spPr>
          <a:xfrm>
            <a:off x="10223901" y="3157632"/>
            <a:ext cx="1248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Binary data</a:t>
            </a:r>
          </a:p>
        </p:txBody>
      </p:sp>
    </p:spTree>
    <p:extLst>
      <p:ext uri="{BB962C8B-B14F-4D97-AF65-F5344CB8AC3E}">
        <p14:creationId xmlns:p14="http://schemas.microsoft.com/office/powerpoint/2010/main" val="4002883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2CC05-923C-4931-82F8-C760290EA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model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AEDCE-7CBE-403A-BBA8-9E527850F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747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For this talk:</a:t>
            </a:r>
          </a:p>
          <a:p>
            <a:pPr lvl="1"/>
            <a:r>
              <a:rPr lang="en-US" dirty="0"/>
              <a:t>Ignore DNA symbols and constraints – work with binary sequences</a:t>
            </a:r>
          </a:p>
          <a:p>
            <a:pPr lvl="1"/>
            <a:r>
              <a:rPr lang="en-US" dirty="0"/>
              <a:t>Assume that the index of each sequence is transmitted without error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86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2CC05-923C-4931-82F8-C760290EA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model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AEDCE-7CBE-403A-BBA8-9E527850F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747"/>
            <a:ext cx="10515600" cy="435133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B2ADB04-D696-4129-8B6E-60BB26A1C91A}"/>
              </a:ext>
            </a:extLst>
          </p:cNvPr>
          <p:cNvCxnSpPr>
            <a:cxnSpLocks/>
          </p:cNvCxnSpPr>
          <p:nvPr/>
        </p:nvCxnSpPr>
        <p:spPr>
          <a:xfrm>
            <a:off x="604657" y="2682908"/>
            <a:ext cx="18574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Arrow: Right 88">
            <a:extLst>
              <a:ext uri="{FF2B5EF4-FFF2-40B4-BE49-F238E27FC236}">
                <a16:creationId xmlns:a16="http://schemas.microsoft.com/office/drawing/2014/main" id="{2429DC55-DA22-435E-AEED-9C549573F8E1}"/>
              </a:ext>
            </a:extLst>
          </p:cNvPr>
          <p:cNvSpPr/>
          <p:nvPr/>
        </p:nvSpPr>
        <p:spPr>
          <a:xfrm>
            <a:off x="2544543" y="2451357"/>
            <a:ext cx="1248483" cy="4594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Encoding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FCF7555-B76B-4A03-B705-65363DFBC74F}"/>
              </a:ext>
            </a:extLst>
          </p:cNvPr>
          <p:cNvSpPr/>
          <p:nvPr/>
        </p:nvSpPr>
        <p:spPr>
          <a:xfrm>
            <a:off x="3920063" y="1680057"/>
            <a:ext cx="1544714" cy="1953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664529C-4B91-475A-B544-66CA1313D780}"/>
                  </a:ext>
                </a:extLst>
              </p:cNvPr>
              <p:cNvSpPr txBox="1"/>
              <p:nvPr/>
            </p:nvSpPr>
            <p:spPr>
              <a:xfrm>
                <a:off x="88779" y="2293868"/>
                <a:ext cx="25333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𝑛𝐿</m:t>
                    </m:r>
                  </m:oMath>
                </a14:m>
                <a:r>
                  <a:rPr lang="en-US" dirty="0"/>
                  <a:t> information bits</a:t>
                </a: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664529C-4B91-475A-B544-66CA1313D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9" y="2293868"/>
                <a:ext cx="2533345" cy="369332"/>
              </a:xfrm>
              <a:prstGeom prst="rect">
                <a:avLst/>
              </a:prstGeom>
              <a:blipFill>
                <a:blip r:embed="rId3"/>
                <a:stretch>
                  <a:fillRect t="-8197" r="-24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C06FACF-F30D-47FE-9DC0-DF49371BB72B}"/>
              </a:ext>
            </a:extLst>
          </p:cNvPr>
          <p:cNvCxnSpPr/>
          <p:nvPr/>
        </p:nvCxnSpPr>
        <p:spPr>
          <a:xfrm>
            <a:off x="4386139" y="2439108"/>
            <a:ext cx="632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C1B4CD9-5256-416D-BD79-A71DA01E2EF3}"/>
              </a:ext>
            </a:extLst>
          </p:cNvPr>
          <p:cNvCxnSpPr/>
          <p:nvPr/>
        </p:nvCxnSpPr>
        <p:spPr>
          <a:xfrm>
            <a:off x="4386139" y="2625523"/>
            <a:ext cx="632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0BD8E65-7E6E-4405-828E-08CF83EA17F0}"/>
              </a:ext>
            </a:extLst>
          </p:cNvPr>
          <p:cNvCxnSpPr/>
          <p:nvPr/>
        </p:nvCxnSpPr>
        <p:spPr>
          <a:xfrm>
            <a:off x="4386139" y="2810597"/>
            <a:ext cx="632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D2E4BBDF-72F4-4368-9A30-EE24DEA2A4BC}"/>
              </a:ext>
            </a:extLst>
          </p:cNvPr>
          <p:cNvCxnSpPr/>
          <p:nvPr/>
        </p:nvCxnSpPr>
        <p:spPr>
          <a:xfrm>
            <a:off x="4386139" y="3021410"/>
            <a:ext cx="632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163330A3-AF42-4A8F-8E66-205C648D83E3}"/>
              </a:ext>
            </a:extLst>
          </p:cNvPr>
          <p:cNvCxnSpPr/>
          <p:nvPr/>
        </p:nvCxnSpPr>
        <p:spPr>
          <a:xfrm>
            <a:off x="4386139" y="3225765"/>
            <a:ext cx="632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A8CC8614-BC89-4835-9D57-2745400C65D6}"/>
                  </a:ext>
                </a:extLst>
              </p:cNvPr>
              <p:cNvSpPr txBox="1"/>
              <p:nvPr/>
            </p:nvSpPr>
            <p:spPr>
              <a:xfrm>
                <a:off x="3098257" y="3690068"/>
                <a:ext cx="260353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1"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sequences</a:t>
                </a:r>
              </a:p>
              <a:p>
                <a:pPr lvl="1" algn="ctr"/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=256 bits each</a:t>
                </a: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A8CC8614-BC89-4835-9D57-2745400C6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257" y="3690068"/>
                <a:ext cx="2603534" cy="646331"/>
              </a:xfrm>
              <a:prstGeom prst="rect">
                <a:avLst/>
              </a:prstGeom>
              <a:blipFill>
                <a:blip r:embed="rId4"/>
                <a:stretch>
                  <a:fillRect t="-4717" r="-1639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6F7AD19-D994-4503-BBB6-3150D2CFF8B0}"/>
              </a:ext>
            </a:extLst>
          </p:cNvPr>
          <p:cNvCxnSpPr/>
          <p:nvPr/>
        </p:nvCxnSpPr>
        <p:spPr>
          <a:xfrm>
            <a:off x="4400024" y="2034762"/>
            <a:ext cx="632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C534D55-28F8-4E9D-A1DD-69050E4A17AC}"/>
              </a:ext>
            </a:extLst>
          </p:cNvPr>
          <p:cNvCxnSpPr/>
          <p:nvPr/>
        </p:nvCxnSpPr>
        <p:spPr>
          <a:xfrm>
            <a:off x="4386139" y="2250906"/>
            <a:ext cx="632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Arrow: Right 99">
            <a:extLst>
              <a:ext uri="{FF2B5EF4-FFF2-40B4-BE49-F238E27FC236}">
                <a16:creationId xmlns:a16="http://schemas.microsoft.com/office/drawing/2014/main" id="{9CFBC77C-292A-429C-8613-222B32601DF1}"/>
              </a:ext>
            </a:extLst>
          </p:cNvPr>
          <p:cNvSpPr/>
          <p:nvPr/>
        </p:nvSpPr>
        <p:spPr>
          <a:xfrm>
            <a:off x="5662493" y="2478534"/>
            <a:ext cx="784669" cy="408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C11BB0C-8770-4E05-BA12-4DEBE8133379}"/>
                  </a:ext>
                </a:extLst>
              </p:cNvPr>
              <p:cNvSpPr txBox="1"/>
              <p:nvPr/>
            </p:nvSpPr>
            <p:spPr>
              <a:xfrm>
                <a:off x="6667771" y="3665869"/>
                <a:ext cx="150393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𝑛𝑐</m:t>
                    </m:r>
                  </m:oMath>
                </a14:m>
                <a:r>
                  <a:rPr lang="en-US" dirty="0"/>
                  <a:t> “reads” </a:t>
                </a:r>
              </a:p>
              <a:p>
                <a:pPr algn="ctr"/>
                <a:r>
                  <a:rPr lang="en-US" dirty="0"/>
                  <a:t>sampled with </a:t>
                </a:r>
              </a:p>
              <a:p>
                <a:pPr algn="ctr"/>
                <a:r>
                  <a:rPr lang="en-US" dirty="0"/>
                  <a:t>replacement</a:t>
                </a: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C11BB0C-8770-4E05-BA12-4DEBE8133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771" y="3665869"/>
                <a:ext cx="1503937" cy="923330"/>
              </a:xfrm>
              <a:prstGeom prst="rect">
                <a:avLst/>
              </a:prstGeom>
              <a:blipFill>
                <a:blip r:embed="rId5"/>
                <a:stretch>
                  <a:fillRect l="-3239" t="-3289" r="-242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Arrow: Right 101">
                <a:extLst>
                  <a:ext uri="{FF2B5EF4-FFF2-40B4-BE49-F238E27FC236}">
                    <a16:creationId xmlns:a16="http://schemas.microsoft.com/office/drawing/2014/main" id="{D4CD6811-0E36-4332-A103-388E14381378}"/>
                  </a:ext>
                </a:extLst>
              </p:cNvPr>
              <p:cNvSpPr/>
              <p:nvPr/>
            </p:nvSpPr>
            <p:spPr>
              <a:xfrm>
                <a:off x="8240490" y="2376307"/>
                <a:ext cx="1248483" cy="51106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BSC(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02" name="Arrow: Right 101">
                <a:extLst>
                  <a:ext uri="{FF2B5EF4-FFF2-40B4-BE49-F238E27FC236}">
                    <a16:creationId xmlns:a16="http://schemas.microsoft.com/office/drawing/2014/main" id="{D4CD6811-0E36-4332-A103-388E143813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0490" y="2376307"/>
                <a:ext cx="1248483" cy="511062"/>
              </a:xfrm>
              <a:prstGeom prst="rightArrow">
                <a:avLst/>
              </a:prstGeom>
              <a:blipFill>
                <a:blip r:embed="rId6"/>
                <a:stretch>
                  <a:fillRect b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TextBox 102">
            <a:extLst>
              <a:ext uri="{FF2B5EF4-FFF2-40B4-BE49-F238E27FC236}">
                <a16:creationId xmlns:a16="http://schemas.microsoft.com/office/drawing/2014/main" id="{200AD7F6-A3C1-4C33-8F2F-251FD30E0382}"/>
              </a:ext>
            </a:extLst>
          </p:cNvPr>
          <p:cNvSpPr txBox="1"/>
          <p:nvPr/>
        </p:nvSpPr>
        <p:spPr>
          <a:xfrm>
            <a:off x="4195718" y="185771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EEFAE81-7A5B-4523-AF98-982B2F5F3D89}"/>
              </a:ext>
            </a:extLst>
          </p:cNvPr>
          <p:cNvSpPr txBox="1"/>
          <p:nvPr/>
        </p:nvSpPr>
        <p:spPr>
          <a:xfrm>
            <a:off x="4184602" y="20916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66EF55B-38F2-49E6-92AD-A43776E7AF90}"/>
              </a:ext>
            </a:extLst>
          </p:cNvPr>
          <p:cNvSpPr txBox="1"/>
          <p:nvPr/>
        </p:nvSpPr>
        <p:spPr>
          <a:xfrm>
            <a:off x="4183577" y="22709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8B96EFD-3802-4410-9DC2-6D4B69458F0D}"/>
              </a:ext>
            </a:extLst>
          </p:cNvPr>
          <p:cNvSpPr/>
          <p:nvPr/>
        </p:nvSpPr>
        <p:spPr>
          <a:xfrm>
            <a:off x="4203452" y="2376308"/>
            <a:ext cx="24237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C60F1738-9C66-43BA-A7CE-C51793157CE9}"/>
              </a:ext>
            </a:extLst>
          </p:cNvPr>
          <p:cNvSpPr/>
          <p:nvPr/>
        </p:nvSpPr>
        <p:spPr>
          <a:xfrm>
            <a:off x="6566045" y="1680056"/>
            <a:ext cx="1544714" cy="1953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B016E13E-CE37-4406-8480-C60A0D2E8DA0}"/>
              </a:ext>
            </a:extLst>
          </p:cNvPr>
          <p:cNvCxnSpPr/>
          <p:nvPr/>
        </p:nvCxnSpPr>
        <p:spPr>
          <a:xfrm>
            <a:off x="7032121" y="2439107"/>
            <a:ext cx="632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773E517B-C98F-4244-8673-C73115788701}"/>
              </a:ext>
            </a:extLst>
          </p:cNvPr>
          <p:cNvCxnSpPr/>
          <p:nvPr/>
        </p:nvCxnSpPr>
        <p:spPr>
          <a:xfrm>
            <a:off x="7032121" y="2625522"/>
            <a:ext cx="632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7498351-1565-4E9D-98AB-8A75D9672D43}"/>
              </a:ext>
            </a:extLst>
          </p:cNvPr>
          <p:cNvCxnSpPr/>
          <p:nvPr/>
        </p:nvCxnSpPr>
        <p:spPr>
          <a:xfrm>
            <a:off x="7032121" y="2810596"/>
            <a:ext cx="632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9BFD4230-91B3-4711-824D-81E8CB5EB10A}"/>
              </a:ext>
            </a:extLst>
          </p:cNvPr>
          <p:cNvCxnSpPr/>
          <p:nvPr/>
        </p:nvCxnSpPr>
        <p:spPr>
          <a:xfrm>
            <a:off x="7032121" y="3021409"/>
            <a:ext cx="632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FCE68A0-B358-4FBA-9FA3-04FF482938F7}"/>
              </a:ext>
            </a:extLst>
          </p:cNvPr>
          <p:cNvCxnSpPr/>
          <p:nvPr/>
        </p:nvCxnSpPr>
        <p:spPr>
          <a:xfrm>
            <a:off x="7032121" y="3225764"/>
            <a:ext cx="632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17F9C52-8DF8-4A78-89C9-693FC66E9EAD}"/>
              </a:ext>
            </a:extLst>
          </p:cNvPr>
          <p:cNvCxnSpPr/>
          <p:nvPr/>
        </p:nvCxnSpPr>
        <p:spPr>
          <a:xfrm>
            <a:off x="7046006" y="2034761"/>
            <a:ext cx="632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F017298-FE4A-4906-83B0-C95DC5497C25}"/>
              </a:ext>
            </a:extLst>
          </p:cNvPr>
          <p:cNvCxnSpPr/>
          <p:nvPr/>
        </p:nvCxnSpPr>
        <p:spPr>
          <a:xfrm>
            <a:off x="7032121" y="2250905"/>
            <a:ext cx="632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26C14F18-D11D-47D0-9631-A4FA38960E2D}"/>
              </a:ext>
            </a:extLst>
          </p:cNvPr>
          <p:cNvSpPr txBox="1"/>
          <p:nvPr/>
        </p:nvSpPr>
        <p:spPr>
          <a:xfrm>
            <a:off x="6841700" y="185771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87D7868-53BD-463B-B192-5D634892ED5B}"/>
              </a:ext>
            </a:extLst>
          </p:cNvPr>
          <p:cNvSpPr txBox="1"/>
          <p:nvPr/>
        </p:nvSpPr>
        <p:spPr>
          <a:xfrm>
            <a:off x="6830584" y="209168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A48C167-4E26-493B-A8AC-178F2AD343F2}"/>
              </a:ext>
            </a:extLst>
          </p:cNvPr>
          <p:cNvSpPr txBox="1"/>
          <p:nvPr/>
        </p:nvSpPr>
        <p:spPr>
          <a:xfrm>
            <a:off x="6829559" y="227095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53F447AF-E057-48F5-8F90-99B5396B3B69}"/>
              </a:ext>
            </a:extLst>
          </p:cNvPr>
          <p:cNvSpPr/>
          <p:nvPr/>
        </p:nvSpPr>
        <p:spPr>
          <a:xfrm>
            <a:off x="6849434" y="2376307"/>
            <a:ext cx="24237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DE2727BD-5C93-43EB-9DA4-FFC38C9E7C69}"/>
              </a:ext>
            </a:extLst>
          </p:cNvPr>
          <p:cNvCxnSpPr/>
          <p:nvPr/>
        </p:nvCxnSpPr>
        <p:spPr>
          <a:xfrm>
            <a:off x="7046006" y="3395919"/>
            <a:ext cx="632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D77189AA-8796-429D-B3D3-819877B7660E}"/>
              </a:ext>
            </a:extLst>
          </p:cNvPr>
          <p:cNvSpPr txBox="1"/>
          <p:nvPr/>
        </p:nvSpPr>
        <p:spPr>
          <a:xfrm>
            <a:off x="6817167" y="24640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38A16270-0CD6-4799-9953-2DB29417844B}"/>
              </a:ext>
            </a:extLst>
          </p:cNvPr>
          <p:cNvSpPr/>
          <p:nvPr/>
        </p:nvSpPr>
        <p:spPr>
          <a:xfrm>
            <a:off x="9775406" y="1680056"/>
            <a:ext cx="1544714" cy="1953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99A94BE6-0106-4651-A028-50DFB93AC26A}"/>
              </a:ext>
            </a:extLst>
          </p:cNvPr>
          <p:cNvCxnSpPr/>
          <p:nvPr/>
        </p:nvCxnSpPr>
        <p:spPr>
          <a:xfrm>
            <a:off x="10241482" y="2439107"/>
            <a:ext cx="632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DA13D8F-C9DF-4EC2-A794-32BA5627BB7F}"/>
              </a:ext>
            </a:extLst>
          </p:cNvPr>
          <p:cNvCxnSpPr/>
          <p:nvPr/>
        </p:nvCxnSpPr>
        <p:spPr>
          <a:xfrm>
            <a:off x="10241482" y="2625522"/>
            <a:ext cx="632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742A1541-493D-46A7-AC07-933C6463503E}"/>
              </a:ext>
            </a:extLst>
          </p:cNvPr>
          <p:cNvCxnSpPr/>
          <p:nvPr/>
        </p:nvCxnSpPr>
        <p:spPr>
          <a:xfrm>
            <a:off x="10241482" y="2810596"/>
            <a:ext cx="632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953B24E1-1F6C-41DE-814B-8EAFE61E96A0}"/>
              </a:ext>
            </a:extLst>
          </p:cNvPr>
          <p:cNvCxnSpPr/>
          <p:nvPr/>
        </p:nvCxnSpPr>
        <p:spPr>
          <a:xfrm>
            <a:off x="10241482" y="3021409"/>
            <a:ext cx="632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79A6C49F-279F-4531-BB19-D9EB9C3E0CBC}"/>
              </a:ext>
            </a:extLst>
          </p:cNvPr>
          <p:cNvCxnSpPr/>
          <p:nvPr/>
        </p:nvCxnSpPr>
        <p:spPr>
          <a:xfrm>
            <a:off x="10241482" y="3225764"/>
            <a:ext cx="632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6F062A30-83D6-42CC-919A-842047F25950}"/>
              </a:ext>
            </a:extLst>
          </p:cNvPr>
          <p:cNvCxnSpPr/>
          <p:nvPr/>
        </p:nvCxnSpPr>
        <p:spPr>
          <a:xfrm>
            <a:off x="10255367" y="2034761"/>
            <a:ext cx="632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4139E8E0-AC97-4A42-BE9B-05E6F6DEFF3C}"/>
              </a:ext>
            </a:extLst>
          </p:cNvPr>
          <p:cNvCxnSpPr/>
          <p:nvPr/>
        </p:nvCxnSpPr>
        <p:spPr>
          <a:xfrm>
            <a:off x="10241482" y="2250905"/>
            <a:ext cx="632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400C4DB2-A11B-4B5D-A28E-7FD0FF0FB7A8}"/>
              </a:ext>
            </a:extLst>
          </p:cNvPr>
          <p:cNvSpPr txBox="1"/>
          <p:nvPr/>
        </p:nvSpPr>
        <p:spPr>
          <a:xfrm>
            <a:off x="10051061" y="185771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A9F60E2-49AF-4CA2-88DA-D5FA1EAAB392}"/>
              </a:ext>
            </a:extLst>
          </p:cNvPr>
          <p:cNvSpPr txBox="1"/>
          <p:nvPr/>
        </p:nvSpPr>
        <p:spPr>
          <a:xfrm>
            <a:off x="10039945" y="209168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C539922-47A6-4A5E-BA97-62C4E1646B7D}"/>
              </a:ext>
            </a:extLst>
          </p:cNvPr>
          <p:cNvSpPr txBox="1"/>
          <p:nvPr/>
        </p:nvSpPr>
        <p:spPr>
          <a:xfrm>
            <a:off x="10038920" y="227095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886AC00C-D9C8-4DD8-B3AB-A60FBF64B605}"/>
              </a:ext>
            </a:extLst>
          </p:cNvPr>
          <p:cNvSpPr/>
          <p:nvPr/>
        </p:nvSpPr>
        <p:spPr>
          <a:xfrm>
            <a:off x="10058795" y="2376307"/>
            <a:ext cx="24237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99BE3C26-767D-40D1-897C-266A1304DA06}"/>
              </a:ext>
            </a:extLst>
          </p:cNvPr>
          <p:cNvCxnSpPr/>
          <p:nvPr/>
        </p:nvCxnSpPr>
        <p:spPr>
          <a:xfrm>
            <a:off x="10255367" y="3395919"/>
            <a:ext cx="632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CEE6F509-3636-432D-A986-FF45F1AFE9B6}"/>
              </a:ext>
            </a:extLst>
          </p:cNvPr>
          <p:cNvSpPr txBox="1"/>
          <p:nvPr/>
        </p:nvSpPr>
        <p:spPr>
          <a:xfrm>
            <a:off x="10026528" y="24640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41D68D7-5E2F-4088-B38C-FFAD6F5616FC}"/>
              </a:ext>
            </a:extLst>
          </p:cNvPr>
          <p:cNvSpPr txBox="1"/>
          <p:nvPr/>
        </p:nvSpPr>
        <p:spPr>
          <a:xfrm>
            <a:off x="10215767" y="3703940"/>
            <a:ext cx="751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Noisy </a:t>
            </a:r>
          </a:p>
          <a:p>
            <a:pPr algn="ctr"/>
            <a:r>
              <a:rPr lang="en-US" dirty="0"/>
              <a:t>reads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B35910D1-FC02-43A9-BA0B-4197D2029B43}"/>
              </a:ext>
            </a:extLst>
          </p:cNvPr>
          <p:cNvSpPr/>
          <p:nvPr/>
        </p:nvSpPr>
        <p:spPr>
          <a:xfrm>
            <a:off x="10474853" y="2011606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B3E02D73-F71E-45EB-AB3F-9CD7877DA5F2}"/>
              </a:ext>
            </a:extLst>
          </p:cNvPr>
          <p:cNvSpPr/>
          <p:nvPr/>
        </p:nvSpPr>
        <p:spPr>
          <a:xfrm>
            <a:off x="10403373" y="2413119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13D5AFF2-CE3D-4C06-A584-14A055655991}"/>
              </a:ext>
            </a:extLst>
          </p:cNvPr>
          <p:cNvSpPr/>
          <p:nvPr/>
        </p:nvSpPr>
        <p:spPr>
          <a:xfrm>
            <a:off x="10764925" y="2787736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E6225D89-CD87-4BD9-A65E-BB5AE698683B}"/>
              </a:ext>
            </a:extLst>
          </p:cNvPr>
          <p:cNvSpPr/>
          <p:nvPr/>
        </p:nvSpPr>
        <p:spPr>
          <a:xfrm>
            <a:off x="10380513" y="3196203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5786F42-4106-422B-8089-104DAC42872A}"/>
              </a:ext>
            </a:extLst>
          </p:cNvPr>
          <p:cNvSpPr/>
          <p:nvPr/>
        </p:nvSpPr>
        <p:spPr>
          <a:xfrm>
            <a:off x="10826768" y="2413119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53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2CC05-923C-4931-82F8-C760290EA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model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AEDCE-7CBE-403A-BBA8-9E527850F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747"/>
            <a:ext cx="10515600" cy="435133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B2ADB04-D696-4129-8B6E-60BB26A1C91A}"/>
              </a:ext>
            </a:extLst>
          </p:cNvPr>
          <p:cNvCxnSpPr>
            <a:cxnSpLocks/>
          </p:cNvCxnSpPr>
          <p:nvPr/>
        </p:nvCxnSpPr>
        <p:spPr>
          <a:xfrm>
            <a:off x="604657" y="2682908"/>
            <a:ext cx="18574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Arrow: Right 88">
            <a:extLst>
              <a:ext uri="{FF2B5EF4-FFF2-40B4-BE49-F238E27FC236}">
                <a16:creationId xmlns:a16="http://schemas.microsoft.com/office/drawing/2014/main" id="{2429DC55-DA22-435E-AEED-9C549573F8E1}"/>
              </a:ext>
            </a:extLst>
          </p:cNvPr>
          <p:cNvSpPr/>
          <p:nvPr/>
        </p:nvSpPr>
        <p:spPr>
          <a:xfrm>
            <a:off x="2544543" y="2451357"/>
            <a:ext cx="1248483" cy="4594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Encoding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FCF7555-B76B-4A03-B705-65363DFBC74F}"/>
              </a:ext>
            </a:extLst>
          </p:cNvPr>
          <p:cNvSpPr/>
          <p:nvPr/>
        </p:nvSpPr>
        <p:spPr>
          <a:xfrm>
            <a:off x="3920063" y="1680057"/>
            <a:ext cx="1544714" cy="1953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664529C-4B91-475A-B544-66CA1313D780}"/>
                  </a:ext>
                </a:extLst>
              </p:cNvPr>
              <p:cNvSpPr txBox="1"/>
              <p:nvPr/>
            </p:nvSpPr>
            <p:spPr>
              <a:xfrm>
                <a:off x="88779" y="2293868"/>
                <a:ext cx="25333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𝑛𝐿</m:t>
                    </m:r>
                  </m:oMath>
                </a14:m>
                <a:r>
                  <a:rPr lang="en-US" dirty="0"/>
                  <a:t> information bits</a:t>
                </a: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664529C-4B91-475A-B544-66CA1313D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9" y="2293868"/>
                <a:ext cx="2533345" cy="369332"/>
              </a:xfrm>
              <a:prstGeom prst="rect">
                <a:avLst/>
              </a:prstGeom>
              <a:blipFill>
                <a:blip r:embed="rId3"/>
                <a:stretch>
                  <a:fillRect t="-8197" r="-24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C06FACF-F30D-47FE-9DC0-DF49371BB72B}"/>
              </a:ext>
            </a:extLst>
          </p:cNvPr>
          <p:cNvCxnSpPr/>
          <p:nvPr/>
        </p:nvCxnSpPr>
        <p:spPr>
          <a:xfrm>
            <a:off x="4386139" y="2439108"/>
            <a:ext cx="632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C1B4CD9-5256-416D-BD79-A71DA01E2EF3}"/>
              </a:ext>
            </a:extLst>
          </p:cNvPr>
          <p:cNvCxnSpPr/>
          <p:nvPr/>
        </p:nvCxnSpPr>
        <p:spPr>
          <a:xfrm>
            <a:off x="4386139" y="2625523"/>
            <a:ext cx="632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0BD8E65-7E6E-4405-828E-08CF83EA17F0}"/>
              </a:ext>
            </a:extLst>
          </p:cNvPr>
          <p:cNvCxnSpPr/>
          <p:nvPr/>
        </p:nvCxnSpPr>
        <p:spPr>
          <a:xfrm>
            <a:off x="4386139" y="2810597"/>
            <a:ext cx="632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D2E4BBDF-72F4-4368-9A30-EE24DEA2A4BC}"/>
              </a:ext>
            </a:extLst>
          </p:cNvPr>
          <p:cNvCxnSpPr/>
          <p:nvPr/>
        </p:nvCxnSpPr>
        <p:spPr>
          <a:xfrm>
            <a:off x="4386139" y="3021410"/>
            <a:ext cx="632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163330A3-AF42-4A8F-8E66-205C648D83E3}"/>
              </a:ext>
            </a:extLst>
          </p:cNvPr>
          <p:cNvCxnSpPr/>
          <p:nvPr/>
        </p:nvCxnSpPr>
        <p:spPr>
          <a:xfrm>
            <a:off x="4386139" y="3225765"/>
            <a:ext cx="632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A8CC8614-BC89-4835-9D57-2745400C65D6}"/>
                  </a:ext>
                </a:extLst>
              </p:cNvPr>
              <p:cNvSpPr txBox="1"/>
              <p:nvPr/>
            </p:nvSpPr>
            <p:spPr>
              <a:xfrm>
                <a:off x="3098257" y="3690068"/>
                <a:ext cx="260353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1"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sequences</a:t>
                </a:r>
              </a:p>
              <a:p>
                <a:pPr lvl="1" algn="ctr"/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=256 bits each</a:t>
                </a: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A8CC8614-BC89-4835-9D57-2745400C6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257" y="3690068"/>
                <a:ext cx="2603534" cy="646331"/>
              </a:xfrm>
              <a:prstGeom prst="rect">
                <a:avLst/>
              </a:prstGeom>
              <a:blipFill>
                <a:blip r:embed="rId4"/>
                <a:stretch>
                  <a:fillRect t="-4717" r="-1639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6F7AD19-D994-4503-BBB6-3150D2CFF8B0}"/>
              </a:ext>
            </a:extLst>
          </p:cNvPr>
          <p:cNvCxnSpPr/>
          <p:nvPr/>
        </p:nvCxnSpPr>
        <p:spPr>
          <a:xfrm>
            <a:off x="4400024" y="2034762"/>
            <a:ext cx="632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C534D55-28F8-4E9D-A1DD-69050E4A17AC}"/>
              </a:ext>
            </a:extLst>
          </p:cNvPr>
          <p:cNvCxnSpPr/>
          <p:nvPr/>
        </p:nvCxnSpPr>
        <p:spPr>
          <a:xfrm>
            <a:off x="4386139" y="2250906"/>
            <a:ext cx="632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Arrow: Right 99">
            <a:extLst>
              <a:ext uri="{FF2B5EF4-FFF2-40B4-BE49-F238E27FC236}">
                <a16:creationId xmlns:a16="http://schemas.microsoft.com/office/drawing/2014/main" id="{9CFBC77C-292A-429C-8613-222B32601DF1}"/>
              </a:ext>
            </a:extLst>
          </p:cNvPr>
          <p:cNvSpPr/>
          <p:nvPr/>
        </p:nvSpPr>
        <p:spPr>
          <a:xfrm>
            <a:off x="5662493" y="2478534"/>
            <a:ext cx="784669" cy="408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C11BB0C-8770-4E05-BA12-4DEBE8133379}"/>
                  </a:ext>
                </a:extLst>
              </p:cNvPr>
              <p:cNvSpPr txBox="1"/>
              <p:nvPr/>
            </p:nvSpPr>
            <p:spPr>
              <a:xfrm>
                <a:off x="6667771" y="3665869"/>
                <a:ext cx="150393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𝑛𝑐</m:t>
                    </m:r>
                  </m:oMath>
                </a14:m>
                <a:r>
                  <a:rPr lang="en-US" dirty="0"/>
                  <a:t> “reads” </a:t>
                </a:r>
              </a:p>
              <a:p>
                <a:pPr algn="ctr"/>
                <a:r>
                  <a:rPr lang="en-US" dirty="0"/>
                  <a:t>sampled with </a:t>
                </a:r>
              </a:p>
              <a:p>
                <a:pPr algn="ctr"/>
                <a:r>
                  <a:rPr lang="en-US" dirty="0"/>
                  <a:t>replacement</a:t>
                </a: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C11BB0C-8770-4E05-BA12-4DEBE8133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771" y="3665869"/>
                <a:ext cx="1503937" cy="923330"/>
              </a:xfrm>
              <a:prstGeom prst="rect">
                <a:avLst/>
              </a:prstGeom>
              <a:blipFill>
                <a:blip r:embed="rId5"/>
                <a:stretch>
                  <a:fillRect l="-3239" t="-3289" r="-242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Arrow: Right 101">
                <a:extLst>
                  <a:ext uri="{FF2B5EF4-FFF2-40B4-BE49-F238E27FC236}">
                    <a16:creationId xmlns:a16="http://schemas.microsoft.com/office/drawing/2014/main" id="{D4CD6811-0E36-4332-A103-388E14381378}"/>
                  </a:ext>
                </a:extLst>
              </p:cNvPr>
              <p:cNvSpPr/>
              <p:nvPr/>
            </p:nvSpPr>
            <p:spPr>
              <a:xfrm>
                <a:off x="8240490" y="2376307"/>
                <a:ext cx="1248483" cy="51106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BSC(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02" name="Arrow: Right 101">
                <a:extLst>
                  <a:ext uri="{FF2B5EF4-FFF2-40B4-BE49-F238E27FC236}">
                    <a16:creationId xmlns:a16="http://schemas.microsoft.com/office/drawing/2014/main" id="{D4CD6811-0E36-4332-A103-388E143813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0490" y="2376307"/>
                <a:ext cx="1248483" cy="511062"/>
              </a:xfrm>
              <a:prstGeom prst="rightArrow">
                <a:avLst/>
              </a:prstGeom>
              <a:blipFill>
                <a:blip r:embed="rId6"/>
                <a:stretch>
                  <a:fillRect b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TextBox 102">
            <a:extLst>
              <a:ext uri="{FF2B5EF4-FFF2-40B4-BE49-F238E27FC236}">
                <a16:creationId xmlns:a16="http://schemas.microsoft.com/office/drawing/2014/main" id="{200AD7F6-A3C1-4C33-8F2F-251FD30E0382}"/>
              </a:ext>
            </a:extLst>
          </p:cNvPr>
          <p:cNvSpPr txBox="1"/>
          <p:nvPr/>
        </p:nvSpPr>
        <p:spPr>
          <a:xfrm>
            <a:off x="4195718" y="185771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EEFAE81-7A5B-4523-AF98-982B2F5F3D89}"/>
              </a:ext>
            </a:extLst>
          </p:cNvPr>
          <p:cNvSpPr txBox="1"/>
          <p:nvPr/>
        </p:nvSpPr>
        <p:spPr>
          <a:xfrm>
            <a:off x="4184602" y="20916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66EF55B-38F2-49E6-92AD-A43776E7AF90}"/>
              </a:ext>
            </a:extLst>
          </p:cNvPr>
          <p:cNvSpPr txBox="1"/>
          <p:nvPr/>
        </p:nvSpPr>
        <p:spPr>
          <a:xfrm>
            <a:off x="4183577" y="227095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8B96EFD-3802-4410-9DC2-6D4B69458F0D}"/>
              </a:ext>
            </a:extLst>
          </p:cNvPr>
          <p:cNvSpPr/>
          <p:nvPr/>
        </p:nvSpPr>
        <p:spPr>
          <a:xfrm>
            <a:off x="4203452" y="2376308"/>
            <a:ext cx="24237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C60F1738-9C66-43BA-A7CE-C51793157CE9}"/>
              </a:ext>
            </a:extLst>
          </p:cNvPr>
          <p:cNvSpPr/>
          <p:nvPr/>
        </p:nvSpPr>
        <p:spPr>
          <a:xfrm>
            <a:off x="6566045" y="1680056"/>
            <a:ext cx="1544714" cy="1953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B016E13E-CE37-4406-8480-C60A0D2E8DA0}"/>
              </a:ext>
            </a:extLst>
          </p:cNvPr>
          <p:cNvCxnSpPr/>
          <p:nvPr/>
        </p:nvCxnSpPr>
        <p:spPr>
          <a:xfrm>
            <a:off x="7032121" y="2439107"/>
            <a:ext cx="632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773E517B-C98F-4244-8673-C73115788701}"/>
              </a:ext>
            </a:extLst>
          </p:cNvPr>
          <p:cNvCxnSpPr/>
          <p:nvPr/>
        </p:nvCxnSpPr>
        <p:spPr>
          <a:xfrm>
            <a:off x="7032121" y="2625522"/>
            <a:ext cx="632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7498351-1565-4E9D-98AB-8A75D9672D43}"/>
              </a:ext>
            </a:extLst>
          </p:cNvPr>
          <p:cNvCxnSpPr/>
          <p:nvPr/>
        </p:nvCxnSpPr>
        <p:spPr>
          <a:xfrm>
            <a:off x="7032121" y="2810596"/>
            <a:ext cx="632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9BFD4230-91B3-4711-824D-81E8CB5EB10A}"/>
              </a:ext>
            </a:extLst>
          </p:cNvPr>
          <p:cNvCxnSpPr/>
          <p:nvPr/>
        </p:nvCxnSpPr>
        <p:spPr>
          <a:xfrm>
            <a:off x="7032121" y="3021409"/>
            <a:ext cx="632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FCE68A0-B358-4FBA-9FA3-04FF482938F7}"/>
              </a:ext>
            </a:extLst>
          </p:cNvPr>
          <p:cNvCxnSpPr/>
          <p:nvPr/>
        </p:nvCxnSpPr>
        <p:spPr>
          <a:xfrm>
            <a:off x="7032121" y="3225764"/>
            <a:ext cx="632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17F9C52-8DF8-4A78-89C9-693FC66E9EAD}"/>
              </a:ext>
            </a:extLst>
          </p:cNvPr>
          <p:cNvCxnSpPr/>
          <p:nvPr/>
        </p:nvCxnSpPr>
        <p:spPr>
          <a:xfrm>
            <a:off x="7046006" y="2034761"/>
            <a:ext cx="632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F017298-FE4A-4906-83B0-C95DC5497C25}"/>
              </a:ext>
            </a:extLst>
          </p:cNvPr>
          <p:cNvCxnSpPr/>
          <p:nvPr/>
        </p:nvCxnSpPr>
        <p:spPr>
          <a:xfrm>
            <a:off x="7032121" y="2250905"/>
            <a:ext cx="632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26C14F18-D11D-47D0-9631-A4FA38960E2D}"/>
              </a:ext>
            </a:extLst>
          </p:cNvPr>
          <p:cNvSpPr txBox="1"/>
          <p:nvPr/>
        </p:nvSpPr>
        <p:spPr>
          <a:xfrm>
            <a:off x="6841700" y="185771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87D7868-53BD-463B-B192-5D634892ED5B}"/>
              </a:ext>
            </a:extLst>
          </p:cNvPr>
          <p:cNvSpPr txBox="1"/>
          <p:nvPr/>
        </p:nvSpPr>
        <p:spPr>
          <a:xfrm>
            <a:off x="6830584" y="209168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A48C167-4E26-493B-A8AC-178F2AD343F2}"/>
              </a:ext>
            </a:extLst>
          </p:cNvPr>
          <p:cNvSpPr txBox="1"/>
          <p:nvPr/>
        </p:nvSpPr>
        <p:spPr>
          <a:xfrm>
            <a:off x="6829559" y="227095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53F447AF-E057-48F5-8F90-99B5396B3B69}"/>
              </a:ext>
            </a:extLst>
          </p:cNvPr>
          <p:cNvSpPr/>
          <p:nvPr/>
        </p:nvSpPr>
        <p:spPr>
          <a:xfrm>
            <a:off x="6849434" y="2376307"/>
            <a:ext cx="24237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DE2727BD-5C93-43EB-9DA4-FFC38C9E7C69}"/>
              </a:ext>
            </a:extLst>
          </p:cNvPr>
          <p:cNvCxnSpPr/>
          <p:nvPr/>
        </p:nvCxnSpPr>
        <p:spPr>
          <a:xfrm>
            <a:off x="7046006" y="3395919"/>
            <a:ext cx="632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D77189AA-8796-429D-B3D3-819877B7660E}"/>
              </a:ext>
            </a:extLst>
          </p:cNvPr>
          <p:cNvSpPr txBox="1"/>
          <p:nvPr/>
        </p:nvSpPr>
        <p:spPr>
          <a:xfrm>
            <a:off x="6817167" y="24640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38A16270-0CD6-4799-9953-2DB29417844B}"/>
              </a:ext>
            </a:extLst>
          </p:cNvPr>
          <p:cNvSpPr/>
          <p:nvPr/>
        </p:nvSpPr>
        <p:spPr>
          <a:xfrm>
            <a:off x="9775406" y="1680056"/>
            <a:ext cx="1544714" cy="1953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99A94BE6-0106-4651-A028-50DFB93AC26A}"/>
              </a:ext>
            </a:extLst>
          </p:cNvPr>
          <p:cNvCxnSpPr/>
          <p:nvPr/>
        </p:nvCxnSpPr>
        <p:spPr>
          <a:xfrm>
            <a:off x="10241482" y="2439107"/>
            <a:ext cx="632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DA13D8F-C9DF-4EC2-A794-32BA5627BB7F}"/>
              </a:ext>
            </a:extLst>
          </p:cNvPr>
          <p:cNvCxnSpPr/>
          <p:nvPr/>
        </p:nvCxnSpPr>
        <p:spPr>
          <a:xfrm>
            <a:off x="10241482" y="2625522"/>
            <a:ext cx="632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742A1541-493D-46A7-AC07-933C6463503E}"/>
              </a:ext>
            </a:extLst>
          </p:cNvPr>
          <p:cNvCxnSpPr/>
          <p:nvPr/>
        </p:nvCxnSpPr>
        <p:spPr>
          <a:xfrm>
            <a:off x="10241482" y="2810596"/>
            <a:ext cx="632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953B24E1-1F6C-41DE-814B-8EAFE61E96A0}"/>
              </a:ext>
            </a:extLst>
          </p:cNvPr>
          <p:cNvCxnSpPr/>
          <p:nvPr/>
        </p:nvCxnSpPr>
        <p:spPr>
          <a:xfrm>
            <a:off x="10241482" y="3021409"/>
            <a:ext cx="632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79A6C49F-279F-4531-BB19-D9EB9C3E0CBC}"/>
              </a:ext>
            </a:extLst>
          </p:cNvPr>
          <p:cNvCxnSpPr/>
          <p:nvPr/>
        </p:nvCxnSpPr>
        <p:spPr>
          <a:xfrm>
            <a:off x="10241482" y="3225764"/>
            <a:ext cx="632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6F062A30-83D6-42CC-919A-842047F25950}"/>
              </a:ext>
            </a:extLst>
          </p:cNvPr>
          <p:cNvCxnSpPr/>
          <p:nvPr/>
        </p:nvCxnSpPr>
        <p:spPr>
          <a:xfrm>
            <a:off x="10255367" y="2034761"/>
            <a:ext cx="632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4139E8E0-AC97-4A42-BE9B-05E6F6DEFF3C}"/>
              </a:ext>
            </a:extLst>
          </p:cNvPr>
          <p:cNvCxnSpPr/>
          <p:nvPr/>
        </p:nvCxnSpPr>
        <p:spPr>
          <a:xfrm>
            <a:off x="10241482" y="2250905"/>
            <a:ext cx="632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400C4DB2-A11B-4B5D-A28E-7FD0FF0FB7A8}"/>
              </a:ext>
            </a:extLst>
          </p:cNvPr>
          <p:cNvSpPr txBox="1"/>
          <p:nvPr/>
        </p:nvSpPr>
        <p:spPr>
          <a:xfrm>
            <a:off x="10051061" y="185771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A9F60E2-49AF-4CA2-88DA-D5FA1EAAB392}"/>
              </a:ext>
            </a:extLst>
          </p:cNvPr>
          <p:cNvSpPr txBox="1"/>
          <p:nvPr/>
        </p:nvSpPr>
        <p:spPr>
          <a:xfrm>
            <a:off x="10039945" y="209168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C539922-47A6-4A5E-BA97-62C4E1646B7D}"/>
              </a:ext>
            </a:extLst>
          </p:cNvPr>
          <p:cNvSpPr txBox="1"/>
          <p:nvPr/>
        </p:nvSpPr>
        <p:spPr>
          <a:xfrm>
            <a:off x="10038920" y="227095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886AC00C-D9C8-4DD8-B3AB-A60FBF64B605}"/>
              </a:ext>
            </a:extLst>
          </p:cNvPr>
          <p:cNvSpPr/>
          <p:nvPr/>
        </p:nvSpPr>
        <p:spPr>
          <a:xfrm>
            <a:off x="10058795" y="2376307"/>
            <a:ext cx="24237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99BE3C26-767D-40D1-897C-266A1304DA06}"/>
              </a:ext>
            </a:extLst>
          </p:cNvPr>
          <p:cNvCxnSpPr/>
          <p:nvPr/>
        </p:nvCxnSpPr>
        <p:spPr>
          <a:xfrm>
            <a:off x="10255367" y="3395919"/>
            <a:ext cx="632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CEE6F509-3636-432D-A986-FF45F1AFE9B6}"/>
              </a:ext>
            </a:extLst>
          </p:cNvPr>
          <p:cNvSpPr txBox="1"/>
          <p:nvPr/>
        </p:nvSpPr>
        <p:spPr>
          <a:xfrm>
            <a:off x="10026528" y="24640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41D68D7-5E2F-4088-B38C-FFAD6F5616FC}"/>
              </a:ext>
            </a:extLst>
          </p:cNvPr>
          <p:cNvSpPr txBox="1"/>
          <p:nvPr/>
        </p:nvSpPr>
        <p:spPr>
          <a:xfrm>
            <a:off x="10215767" y="3703940"/>
            <a:ext cx="751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Noisy </a:t>
            </a:r>
          </a:p>
          <a:p>
            <a:pPr algn="ctr"/>
            <a:r>
              <a:rPr lang="en-US" dirty="0"/>
              <a:t>reads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B35910D1-FC02-43A9-BA0B-4197D2029B43}"/>
              </a:ext>
            </a:extLst>
          </p:cNvPr>
          <p:cNvSpPr/>
          <p:nvPr/>
        </p:nvSpPr>
        <p:spPr>
          <a:xfrm>
            <a:off x="10474853" y="2011606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B3E02D73-F71E-45EB-AB3F-9CD7877DA5F2}"/>
              </a:ext>
            </a:extLst>
          </p:cNvPr>
          <p:cNvSpPr/>
          <p:nvPr/>
        </p:nvSpPr>
        <p:spPr>
          <a:xfrm>
            <a:off x="10403373" y="2413119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13D5AFF2-CE3D-4C06-A584-14A055655991}"/>
              </a:ext>
            </a:extLst>
          </p:cNvPr>
          <p:cNvSpPr/>
          <p:nvPr/>
        </p:nvSpPr>
        <p:spPr>
          <a:xfrm>
            <a:off x="10764925" y="2787736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E6225D89-CD87-4BD9-A65E-BB5AE698683B}"/>
              </a:ext>
            </a:extLst>
          </p:cNvPr>
          <p:cNvSpPr/>
          <p:nvPr/>
        </p:nvSpPr>
        <p:spPr>
          <a:xfrm>
            <a:off x="10380513" y="3196203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CBD5AC7-A5BE-48C2-A79E-96801128E2AF}"/>
                  </a:ext>
                </a:extLst>
              </p:cNvPr>
              <p:cNvSpPr txBox="1"/>
              <p:nvPr/>
            </p:nvSpPr>
            <p:spPr>
              <a:xfrm>
                <a:off x="838200" y="4962617"/>
                <a:ext cx="771099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Goal: Analyze and achieve optimal tradeoff between</a:t>
                </a:r>
              </a:p>
              <a:p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400" dirty="0"/>
                  <a:t>: Error correction bits used per information bit</a:t>
                </a:r>
              </a:p>
              <a:p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/>
                  <a:t>: Coverage – bits read per information bit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CBD5AC7-A5BE-48C2-A79E-96801128E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962617"/>
                <a:ext cx="7710996" cy="1200329"/>
              </a:xfrm>
              <a:prstGeom prst="rect">
                <a:avLst/>
              </a:prstGeom>
              <a:blipFill>
                <a:blip r:embed="rId7"/>
                <a:stretch>
                  <a:fillRect l="-1266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>
            <a:extLst>
              <a:ext uri="{FF2B5EF4-FFF2-40B4-BE49-F238E27FC236}">
                <a16:creationId xmlns:a16="http://schemas.microsoft.com/office/drawing/2014/main" id="{81C84CF7-0836-48B0-A200-38BC8A849E2E}"/>
              </a:ext>
            </a:extLst>
          </p:cNvPr>
          <p:cNvSpPr/>
          <p:nvPr/>
        </p:nvSpPr>
        <p:spPr>
          <a:xfrm>
            <a:off x="10826768" y="2413119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172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A74AB-CA1B-4347-BC19-03105B16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Capacity: error free reads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AC7FE8-967C-467A-8CC9-C78609AC39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/(1+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Poisson model: Erasure channel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bit strings with erasure  probability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AC7FE8-967C-467A-8CC9-C78609AC39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3626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A74AB-CA1B-4347-BC19-03105B16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Capacity: error free reads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AC7FE8-967C-467A-8CC9-C78609AC39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/(1+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Poisson model: Erasure channel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bit strings with erasure  probability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Rate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≤1−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AC7FE8-967C-467A-8CC9-C78609AC39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6010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</TotalTime>
  <Words>1147</Words>
  <Application>Microsoft Office PowerPoint</Application>
  <PresentationFormat>Widescreen</PresentationFormat>
  <Paragraphs>315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Office Theme</vt:lpstr>
      <vt:lpstr>Coding for DNA storage</vt:lpstr>
      <vt:lpstr>Outline</vt:lpstr>
      <vt:lpstr>DNA storage</vt:lpstr>
      <vt:lpstr>Storage model I</vt:lpstr>
      <vt:lpstr>Storage model II</vt:lpstr>
      <vt:lpstr>Storage model II</vt:lpstr>
      <vt:lpstr>Storage model II</vt:lpstr>
      <vt:lpstr>Capacity: error free reads</vt:lpstr>
      <vt:lpstr>Capacity: error free reads</vt:lpstr>
      <vt:lpstr>Capacity: BSC(ϵ)</vt:lpstr>
      <vt:lpstr>Capacity: BSC(ϵ)</vt:lpstr>
      <vt:lpstr>Capacity plot</vt:lpstr>
      <vt:lpstr>Coding strategy I: RaptorQ + BCH</vt:lpstr>
      <vt:lpstr>Coding strategy I: results </vt:lpstr>
      <vt:lpstr>Coding strategy I: results </vt:lpstr>
      <vt:lpstr>Limitations of small block length codes</vt:lpstr>
      <vt:lpstr>Coding strategy II: LDPC</vt:lpstr>
      <vt:lpstr>Coding strategy II: results I</vt:lpstr>
      <vt:lpstr>Coding strategy II: results II </vt:lpstr>
      <vt:lpstr>Conclusion and future work</vt:lpstr>
      <vt:lpstr>Conclusion and future work</vt:lpstr>
      <vt:lpstr>Thank You!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for DNA storage</dc:title>
  <dc:creator>Shubham Chandak</dc:creator>
  <cp:lastModifiedBy>Shubham Chandak</cp:lastModifiedBy>
  <cp:revision>1</cp:revision>
  <dcterms:created xsi:type="dcterms:W3CDTF">2018-06-03T16:01:19Z</dcterms:created>
  <dcterms:modified xsi:type="dcterms:W3CDTF">2018-06-13T18:21:50Z</dcterms:modified>
</cp:coreProperties>
</file>