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sldIdLst>
    <p:sldId id="263" r:id="rId2"/>
    <p:sldId id="262" r:id="rId3"/>
    <p:sldId id="259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Lorem ipsum dolor sit amet, consectetuer adipiscing elit. Maecenas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/>
            <a:t>Nunc </a:t>
          </a:r>
          <a:r>
            <a:rPr lang="en-US" err="1"/>
            <a:t>viverra</a:t>
          </a:r>
          <a:r>
            <a:rPr lang="en-US"/>
            <a:t> </a:t>
          </a:r>
          <a:r>
            <a:rPr lang="en-US" err="1"/>
            <a:t>imperdiet</a:t>
          </a:r>
          <a:r>
            <a:rPr lang="en-US"/>
            <a:t> </a:t>
          </a:r>
          <a:r>
            <a:rPr lang="en-US" err="1"/>
            <a:t>enim</a:t>
          </a:r>
          <a:r>
            <a:rPr lang="en-US"/>
            <a:t>. </a:t>
          </a:r>
          <a:r>
            <a:rPr lang="en-US" err="1"/>
            <a:t>Fusce</a:t>
          </a:r>
          <a:r>
            <a:rPr lang="en-US"/>
            <a:t> est. </a:t>
          </a:r>
          <a:r>
            <a:rPr lang="en-US" err="1"/>
            <a:t>Vivamus</a:t>
          </a:r>
          <a:r>
            <a:rPr lang="en-US"/>
            <a:t> a </a:t>
          </a:r>
          <a:r>
            <a:rPr lang="en-US" err="1"/>
            <a:t>tellus</a:t>
          </a:r>
          <a:r>
            <a:rPr lang="en-US"/>
            <a:t>.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err="1"/>
            <a:t>Pellentesque</a:t>
          </a:r>
          <a:r>
            <a:rPr lang="en-US"/>
            <a:t> habitant </a:t>
          </a:r>
          <a:r>
            <a:rPr lang="en-US" err="1"/>
            <a:t>morbi</a:t>
          </a:r>
          <a:r>
            <a:rPr lang="en-US"/>
            <a:t> </a:t>
          </a:r>
          <a:r>
            <a:rPr lang="en-US" err="1"/>
            <a:t>tristique</a:t>
          </a:r>
          <a:r>
            <a:rPr lang="en-US"/>
            <a:t> </a:t>
          </a:r>
          <a:r>
            <a:rPr lang="en-US" err="1"/>
            <a:t>senectus</a:t>
          </a:r>
          <a:r>
            <a:rPr lang="en-US"/>
            <a:t> et </a:t>
          </a:r>
          <a:r>
            <a:rPr lang="en-US" err="1"/>
            <a:t>netus</a:t>
          </a:r>
          <a:r>
            <a:rPr lang="en-US"/>
            <a:t> et </a:t>
          </a:r>
          <a:r>
            <a:rPr lang="en-US" err="1"/>
            <a:t>malesuada</a:t>
          </a:r>
          <a:r>
            <a:rPr lang="en-US"/>
            <a:t> fames.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Lorem ipsum dolor sit amet, consectetuer adipiscing elit. Maecenas</a:t>
          </a:r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01</a:t>
          </a:r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Nunc </a:t>
          </a:r>
          <a:r>
            <a:rPr lang="en-US" sz="2100" kern="1200" err="1"/>
            <a:t>viverra</a:t>
          </a:r>
          <a:r>
            <a:rPr lang="en-US" sz="2100" kern="1200"/>
            <a:t> </a:t>
          </a:r>
          <a:r>
            <a:rPr lang="en-US" sz="2100" kern="1200" err="1"/>
            <a:t>imperdiet</a:t>
          </a:r>
          <a:r>
            <a:rPr lang="en-US" sz="2100" kern="1200"/>
            <a:t> </a:t>
          </a:r>
          <a:r>
            <a:rPr lang="en-US" sz="2100" kern="1200" err="1"/>
            <a:t>enim</a:t>
          </a:r>
          <a:r>
            <a:rPr lang="en-US" sz="2100" kern="1200"/>
            <a:t>. </a:t>
          </a:r>
          <a:r>
            <a:rPr lang="en-US" sz="2100" kern="1200" err="1"/>
            <a:t>Fusce</a:t>
          </a:r>
          <a:r>
            <a:rPr lang="en-US" sz="2100" kern="1200"/>
            <a:t> est. </a:t>
          </a:r>
          <a:r>
            <a:rPr lang="en-US" sz="2100" kern="1200" err="1"/>
            <a:t>Vivamus</a:t>
          </a:r>
          <a:r>
            <a:rPr lang="en-US" sz="2100" kern="1200"/>
            <a:t> a </a:t>
          </a:r>
          <a:r>
            <a:rPr lang="en-US" sz="2100" kern="1200" err="1"/>
            <a:t>tellus</a:t>
          </a:r>
          <a:r>
            <a:rPr lang="en-US" sz="2100" kern="1200"/>
            <a:t>.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err="1"/>
            <a:t>Pellentesque</a:t>
          </a:r>
          <a:r>
            <a:rPr lang="en-US" sz="2100" kern="1200"/>
            <a:t> habitant </a:t>
          </a:r>
          <a:r>
            <a:rPr lang="en-US" sz="2100" kern="1200" err="1"/>
            <a:t>morbi</a:t>
          </a:r>
          <a:r>
            <a:rPr lang="en-US" sz="2100" kern="1200"/>
            <a:t> </a:t>
          </a:r>
          <a:r>
            <a:rPr lang="en-US" sz="2100" kern="1200" err="1"/>
            <a:t>tristique</a:t>
          </a:r>
          <a:r>
            <a:rPr lang="en-US" sz="2100" kern="1200"/>
            <a:t> </a:t>
          </a:r>
          <a:r>
            <a:rPr lang="en-US" sz="2100" kern="1200" err="1"/>
            <a:t>senectus</a:t>
          </a:r>
          <a:r>
            <a:rPr lang="en-US" sz="2100" kern="1200"/>
            <a:t> et </a:t>
          </a:r>
          <a:r>
            <a:rPr lang="en-US" sz="2100" kern="1200" err="1"/>
            <a:t>netus</a:t>
          </a:r>
          <a:r>
            <a:rPr lang="en-US" sz="2100" kern="1200"/>
            <a:t> et </a:t>
          </a:r>
          <a:r>
            <a:rPr lang="en-US" sz="2100" kern="1200" err="1"/>
            <a:t>malesuada</a:t>
          </a:r>
          <a:r>
            <a:rPr lang="en-US" sz="2100" kern="1200"/>
            <a:t> fames.</a:t>
          </a:r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791" y="1087120"/>
            <a:ext cx="10844576" cy="2648381"/>
          </a:xfrm>
        </p:spPr>
        <p:txBody>
          <a:bodyPr>
            <a:normAutofit fontScale="90000"/>
          </a:bodyPr>
          <a:lstStyle/>
          <a:p>
            <a:br>
              <a:rPr lang="en-US" sz="7200" b="1" dirty="0"/>
            </a:br>
            <a:r>
              <a:rPr lang="en-US" sz="6700" b="1" dirty="0">
                <a:effectLst/>
              </a:rPr>
              <a:t>How to get a Frequency Table (count) of a Categorical Variable using pandas ?</a:t>
            </a:r>
            <a:endParaRPr lang="en-US" sz="7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4084" y="4590409"/>
            <a:ext cx="9440034" cy="46440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err="1"/>
              <a:t>Xperimental</a:t>
            </a:r>
            <a:r>
              <a:rPr lang="en-US" sz="2800" dirty="0"/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405530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791" y="1087120"/>
            <a:ext cx="10844576" cy="2648381"/>
          </a:xfrm>
        </p:spPr>
        <p:txBody>
          <a:bodyPr>
            <a:normAutofit fontScale="90000"/>
          </a:bodyPr>
          <a:lstStyle/>
          <a:p>
            <a:r>
              <a:rPr lang="en-US" sz="7200" b="1" dirty="0"/>
              <a:t>How to sort pandas </a:t>
            </a:r>
            <a:r>
              <a:rPr lang="en-US" sz="7200" b="1" dirty="0" err="1"/>
              <a:t>Dataframe</a:t>
            </a:r>
            <a:r>
              <a:rPr lang="en-US" sz="7200" b="1" dirty="0"/>
              <a:t> on “two” columns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4084" y="4590409"/>
            <a:ext cx="9440034" cy="46440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err="1"/>
              <a:t>Xperimental</a:t>
            </a:r>
            <a:r>
              <a:rPr lang="en-US" sz="2800" dirty="0"/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208933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How to sort pandas </a:t>
            </a:r>
            <a:r>
              <a:rPr lang="en-US" sz="7200" dirty="0" err="1"/>
              <a:t>Dataframe</a:t>
            </a:r>
            <a:r>
              <a:rPr lang="en-US" sz="7200" dirty="0"/>
              <a:t> on one column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4084" y="4590409"/>
            <a:ext cx="9440034" cy="46440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err="1"/>
              <a:t>Xperimental</a:t>
            </a:r>
            <a:r>
              <a:rPr lang="en-US" sz="2800" dirty="0"/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red blanket&#10;&#10;Description automatically generated">
            <a:extLst>
              <a:ext uri="{FF2B5EF4-FFF2-40B4-BE49-F238E27FC236}">
                <a16:creationId xmlns:a16="http://schemas.microsoft.com/office/drawing/2014/main" id="{820564A6-A09D-47A7-A30B-6EB313207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F08330E-55E8-4C41-8778-354ABCEBDB31}"/>
              </a:ext>
            </a:extLst>
          </p:cNvPr>
          <p:cNvSpPr txBox="1">
            <a:spLocks/>
          </p:cNvSpPr>
          <p:nvPr/>
        </p:nvSpPr>
        <p:spPr>
          <a:xfrm>
            <a:off x="1370693" y="1087120"/>
            <a:ext cx="9440034" cy="26483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/>
              <a:t>How to sort pandas </a:t>
            </a:r>
            <a:r>
              <a:rPr lang="en-US" sz="7200" dirty="0" err="1"/>
              <a:t>Dataframe</a:t>
            </a:r>
            <a:r>
              <a:rPr lang="en-US" sz="7200" dirty="0"/>
              <a:t> on one column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256959B-DB7F-4EAB-B16F-2251F9EAF777}"/>
              </a:ext>
            </a:extLst>
          </p:cNvPr>
          <p:cNvSpPr txBox="1">
            <a:spLocks/>
          </p:cNvSpPr>
          <p:nvPr/>
        </p:nvSpPr>
        <p:spPr>
          <a:xfrm>
            <a:off x="1244084" y="4590409"/>
            <a:ext cx="9440034" cy="46440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err="1">
                <a:solidFill>
                  <a:schemeClr val="bg1"/>
                </a:solidFill>
              </a:rPr>
              <a:t>Xperimental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Learniing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02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Title Lorem Ipsum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Goudy Old Style</vt:lpstr>
      <vt:lpstr>Wingdings 2</vt:lpstr>
      <vt:lpstr>SlateVTI</vt:lpstr>
      <vt:lpstr> How to get a Frequency Table (count) of a Categorical Variable using pandas ?</vt:lpstr>
      <vt:lpstr>How to sort pandas Dataframe on “two” columns ?</vt:lpstr>
      <vt:lpstr>How to sort pandas Dataframe on one column ?</vt:lpstr>
      <vt:lpstr>PowerPoint Presentation</vt:lpstr>
      <vt:lpstr>Title Lorem Ipsum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2020-02-29T18:53:50Z</dcterms:created>
  <dcterms:modified xsi:type="dcterms:W3CDTF">2020-03-09T10:50:17Z</dcterms:modified>
</cp:coreProperties>
</file>