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1" r:id="rId14"/>
    <p:sldId id="275" r:id="rId15"/>
    <p:sldId id="260" r:id="rId16"/>
    <p:sldId id="261" r:id="rId17"/>
    <p:sldId id="262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AE7D4-98C4-4497-5D99-B894AAC2D811}" v="1162" dt="2022-10-24T23:49:02.23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, Mohammad (UMKC-Student)" userId="S::ms6bz@umsystem.edu::10ed974d-8466-4db1-8a00-ff16d67fce2d" providerId="AD" clId="Web-{B04AE7D4-98C4-4497-5D99-B894AAC2D811}"/>
    <pc:docChg chg="addSld delSld modSld sldOrd">
      <pc:chgData name="Shaik, Mohammad (UMKC-Student)" userId="S::ms6bz@umsystem.edu::10ed974d-8466-4db1-8a00-ff16d67fce2d" providerId="AD" clId="Web-{B04AE7D4-98C4-4497-5D99-B894AAC2D811}" dt="2022-10-24T23:49:00.065" v="965" actId="20577"/>
      <pc:docMkLst>
        <pc:docMk/>
      </pc:docMkLst>
      <pc:sldChg chg="addSp modSp add replId">
        <pc:chgData name="Shaik, Mohammad (UMKC-Student)" userId="S::ms6bz@umsystem.edu::10ed974d-8466-4db1-8a00-ff16d67fce2d" providerId="AD" clId="Web-{B04AE7D4-98C4-4497-5D99-B894AAC2D811}" dt="2022-10-24T21:54:35.273" v="344" actId="20577"/>
        <pc:sldMkLst>
          <pc:docMk/>
          <pc:sldMk cId="140403711" sldId="263"/>
        </pc:sldMkLst>
        <pc:spChg chg="add mod">
          <ac:chgData name="Shaik, Mohammad (UMKC-Student)" userId="S::ms6bz@umsystem.edu::10ed974d-8466-4db1-8a00-ff16d67fce2d" providerId="AD" clId="Web-{B04AE7D4-98C4-4497-5D99-B894AAC2D811}" dt="2022-10-24T21:54:35.273" v="344" actId="20577"/>
          <ac:spMkLst>
            <pc:docMk/>
            <pc:sldMk cId="140403711" sldId="263"/>
            <ac:spMk id="4" creationId="{D41B7BE4-57D9-18BC-0BDF-140553B92E5F}"/>
          </ac:spMkLst>
        </pc:spChg>
        <pc:spChg chg="mod">
          <ac:chgData name="Shaik, Mohammad (UMKC-Student)" userId="S::ms6bz@umsystem.edu::10ed974d-8466-4db1-8a00-ff16d67fce2d" providerId="AD" clId="Web-{B04AE7D4-98C4-4497-5D99-B894AAC2D811}" dt="2022-10-24T21:18:27.188" v="17" actId="20577"/>
          <ac:spMkLst>
            <pc:docMk/>
            <pc:sldMk cId="140403711" sldId="263"/>
            <ac:spMk id="791" creationId="{00000000-0000-0000-0000-000000000000}"/>
          </ac:spMkLst>
        </pc:spChg>
        <pc:spChg chg="mod">
          <ac:chgData name="Shaik, Mohammad (UMKC-Student)" userId="S::ms6bz@umsystem.edu::10ed974d-8466-4db1-8a00-ff16d67fce2d" providerId="AD" clId="Web-{B04AE7D4-98C4-4497-5D99-B894AAC2D811}" dt="2022-10-24T21:18:59.189" v="19" actId="20577"/>
          <ac:spMkLst>
            <pc:docMk/>
            <pc:sldMk cId="140403711" sldId="263"/>
            <ac:spMk id="792" creationId="{00000000-0000-0000-0000-000000000000}"/>
          </ac:spMkLst>
        </pc:spChg>
        <pc:picChg chg="add mod">
          <ac:chgData name="Shaik, Mohammad (UMKC-Student)" userId="S::ms6bz@umsystem.edu::10ed974d-8466-4db1-8a00-ff16d67fce2d" providerId="AD" clId="Web-{B04AE7D4-98C4-4497-5D99-B894AAC2D811}" dt="2022-10-24T21:35:53.183" v="220" actId="1076"/>
          <ac:picMkLst>
            <pc:docMk/>
            <pc:sldMk cId="140403711" sldId="263"/>
            <ac:picMk id="2" creationId="{B5F368F2-5114-5495-FC05-220E9329186C}"/>
          </ac:picMkLst>
        </pc:picChg>
        <pc:picChg chg="add mod">
          <ac:chgData name="Shaik, Mohammad (UMKC-Student)" userId="S::ms6bz@umsystem.edu::10ed974d-8466-4db1-8a00-ff16d67fce2d" providerId="AD" clId="Web-{B04AE7D4-98C4-4497-5D99-B894AAC2D811}" dt="2022-10-24T21:35:55.730" v="221" actId="1076"/>
          <ac:picMkLst>
            <pc:docMk/>
            <pc:sldMk cId="140403711" sldId="263"/>
            <ac:picMk id="3" creationId="{F5D56374-CA38-E013-2EDE-B01C5A06DA0E}"/>
          </ac:picMkLst>
        </pc:picChg>
      </pc:sldChg>
      <pc:sldChg chg="addSp delSp modSp new del">
        <pc:chgData name="Shaik, Mohammad (UMKC-Student)" userId="S::ms6bz@umsystem.edu::10ed974d-8466-4db1-8a00-ff16d67fce2d" providerId="AD" clId="Web-{B04AE7D4-98C4-4497-5D99-B894AAC2D811}" dt="2022-10-24T21:18:03.563" v="14"/>
        <pc:sldMkLst>
          <pc:docMk/>
          <pc:sldMk cId="2644012392" sldId="263"/>
        </pc:sldMkLst>
        <pc:spChg chg="add del mod">
          <ac:chgData name="Shaik, Mohammad (UMKC-Student)" userId="S::ms6bz@umsystem.edu::10ed974d-8466-4db1-8a00-ff16d67fce2d" providerId="AD" clId="Web-{B04AE7D4-98C4-4497-5D99-B894AAC2D811}" dt="2022-10-24T21:17:23.312" v="4"/>
          <ac:spMkLst>
            <pc:docMk/>
            <pc:sldMk cId="2644012392" sldId="263"/>
            <ac:spMk id="2" creationId="{EC0D49A2-A15A-55CE-4691-33A3B0D5A0E5}"/>
          </ac:spMkLst>
        </pc:spChg>
        <pc:spChg chg="add mod">
          <ac:chgData name="Shaik, Mohammad (UMKC-Student)" userId="S::ms6bz@umsystem.edu::10ed974d-8466-4db1-8a00-ff16d67fce2d" providerId="AD" clId="Web-{B04AE7D4-98C4-4497-5D99-B894AAC2D811}" dt="2022-10-24T21:17:59.875" v="13" actId="688"/>
          <ac:spMkLst>
            <pc:docMk/>
            <pc:sldMk cId="2644012392" sldId="263"/>
            <ac:spMk id="3" creationId="{989CC4D4-1267-7BB2-8880-2FDEB402D1B8}"/>
          </ac:spMkLst>
        </pc:spChg>
        <pc:spChg chg="add del mod">
          <ac:chgData name="Shaik, Mohammad (UMKC-Student)" userId="S::ms6bz@umsystem.edu::10ed974d-8466-4db1-8a00-ff16d67fce2d" providerId="AD" clId="Web-{B04AE7D4-98C4-4497-5D99-B894AAC2D811}" dt="2022-10-24T21:17:46.422" v="10"/>
          <ac:spMkLst>
            <pc:docMk/>
            <pc:sldMk cId="2644012392" sldId="263"/>
            <ac:spMk id="4" creationId="{045593EF-4D97-806B-8B27-D5506222C17B}"/>
          </ac:spMkLst>
        </pc:spChg>
      </pc:sldChg>
      <pc:sldChg chg="modSp add ord replId">
        <pc:chgData name="Shaik, Mohammad (UMKC-Student)" userId="S::ms6bz@umsystem.edu::10ed974d-8466-4db1-8a00-ff16d67fce2d" providerId="AD" clId="Web-{B04AE7D4-98C4-4497-5D99-B894AAC2D811}" dt="2022-10-24T21:52:31.020" v="309" actId="14100"/>
        <pc:sldMkLst>
          <pc:docMk/>
          <pc:sldMk cId="2468056573" sldId="264"/>
        </pc:sldMkLst>
        <pc:spChg chg="mod">
          <ac:chgData name="Shaik, Mohammad (UMKC-Student)" userId="S::ms6bz@umsystem.edu::10ed974d-8466-4db1-8a00-ff16d67fce2d" providerId="AD" clId="Web-{B04AE7D4-98C4-4497-5D99-B894AAC2D811}" dt="2022-10-24T21:27:08.139" v="63" actId="20577"/>
          <ac:spMkLst>
            <pc:docMk/>
            <pc:sldMk cId="2468056573" sldId="264"/>
            <ac:spMk id="791" creationId="{00000000-0000-0000-0000-000000000000}"/>
          </ac:spMkLst>
        </pc:spChg>
        <pc:spChg chg="mod">
          <ac:chgData name="Shaik, Mohammad (UMKC-Student)" userId="S::ms6bz@umsystem.edu::10ed974d-8466-4db1-8a00-ff16d67fce2d" providerId="AD" clId="Web-{B04AE7D4-98C4-4497-5D99-B894AAC2D811}" dt="2022-10-24T21:52:31.020" v="309" actId="14100"/>
          <ac:spMkLst>
            <pc:docMk/>
            <pc:sldMk cId="2468056573" sldId="264"/>
            <ac:spMk id="792" creationId="{00000000-0000-0000-0000-000000000000}"/>
          </ac:spMkLst>
        </pc:spChg>
      </pc:sldChg>
      <pc:sldChg chg="addSp modSp add replId">
        <pc:chgData name="Shaik, Mohammad (UMKC-Student)" userId="S::ms6bz@umsystem.edu::10ed974d-8466-4db1-8a00-ff16d67fce2d" providerId="AD" clId="Web-{B04AE7D4-98C4-4497-5D99-B894AAC2D811}" dt="2022-10-24T21:52:01.566" v="308" actId="14100"/>
        <pc:sldMkLst>
          <pc:docMk/>
          <pc:sldMk cId="1905960197" sldId="265"/>
        </pc:sldMkLst>
        <pc:spChg chg="mod">
          <ac:chgData name="Shaik, Mohammad (UMKC-Student)" userId="S::ms6bz@umsystem.edu::10ed974d-8466-4db1-8a00-ff16d67fce2d" providerId="AD" clId="Web-{B04AE7D4-98C4-4497-5D99-B894AAC2D811}" dt="2022-10-24T21:51:40.066" v="303" actId="20577"/>
          <ac:spMkLst>
            <pc:docMk/>
            <pc:sldMk cId="1905960197" sldId="265"/>
            <ac:spMk id="792" creationId="{00000000-0000-0000-0000-000000000000}"/>
          </ac:spMkLst>
        </pc:spChg>
        <pc:picChg chg="add mod">
          <ac:chgData name="Shaik, Mohammad (UMKC-Student)" userId="S::ms6bz@umsystem.edu::10ed974d-8466-4db1-8a00-ff16d67fce2d" providerId="AD" clId="Web-{B04AE7D4-98C4-4497-5D99-B894AAC2D811}" dt="2022-10-24T21:51:47.347" v="304" actId="1076"/>
          <ac:picMkLst>
            <pc:docMk/>
            <pc:sldMk cId="1905960197" sldId="265"/>
            <ac:picMk id="2" creationId="{747F0512-8905-5E13-93B4-CD6458AEA453}"/>
          </ac:picMkLst>
        </pc:picChg>
        <pc:picChg chg="add mod">
          <ac:chgData name="Shaik, Mohammad (UMKC-Student)" userId="S::ms6bz@umsystem.edu::10ed974d-8466-4db1-8a00-ff16d67fce2d" providerId="AD" clId="Web-{B04AE7D4-98C4-4497-5D99-B894AAC2D811}" dt="2022-10-24T21:51:57.441" v="307" actId="14100"/>
          <ac:picMkLst>
            <pc:docMk/>
            <pc:sldMk cId="1905960197" sldId="265"/>
            <ac:picMk id="3" creationId="{731E4447-A9EF-18E6-6EE3-454C0DCF61E3}"/>
          </ac:picMkLst>
        </pc:picChg>
        <pc:picChg chg="add mod">
          <ac:chgData name="Shaik, Mohammad (UMKC-Student)" userId="S::ms6bz@umsystem.edu::10ed974d-8466-4db1-8a00-ff16d67fce2d" providerId="AD" clId="Web-{B04AE7D4-98C4-4497-5D99-B894AAC2D811}" dt="2022-10-24T21:52:01.566" v="308" actId="14100"/>
          <ac:picMkLst>
            <pc:docMk/>
            <pc:sldMk cId="1905960197" sldId="265"/>
            <ac:picMk id="4" creationId="{318996B3-3BD0-0DA8-919E-BF69C618BD29}"/>
          </ac:picMkLst>
        </pc:picChg>
      </pc:sldChg>
      <pc:sldChg chg="addSp delSp modSp add ord replId">
        <pc:chgData name="Shaik, Mohammad (UMKC-Student)" userId="S::ms6bz@umsystem.edu::10ed974d-8466-4db1-8a00-ff16d67fce2d" providerId="AD" clId="Web-{B04AE7D4-98C4-4497-5D99-B894AAC2D811}" dt="2022-10-24T22:46:14.933" v="489" actId="14100"/>
        <pc:sldMkLst>
          <pc:docMk/>
          <pc:sldMk cId="2964851677" sldId="266"/>
        </pc:sldMkLst>
        <pc:spChg chg="mod">
          <ac:chgData name="Shaik, Mohammad (UMKC-Student)" userId="S::ms6bz@umsystem.edu::10ed974d-8466-4db1-8a00-ff16d67fce2d" providerId="AD" clId="Web-{B04AE7D4-98C4-4497-5D99-B894AAC2D811}" dt="2022-10-24T22:35:15.879" v="388"/>
          <ac:spMkLst>
            <pc:docMk/>
            <pc:sldMk cId="2964851677" sldId="266"/>
            <ac:spMk id="791" creationId="{00000000-0000-0000-0000-000000000000}"/>
          </ac:spMkLst>
        </pc:spChg>
        <pc:spChg chg="add del mod">
          <ac:chgData name="Shaik, Mohammad (UMKC-Student)" userId="S::ms6bz@umsystem.edu::10ed974d-8466-4db1-8a00-ff16d67fce2d" providerId="AD" clId="Web-{B04AE7D4-98C4-4497-5D99-B894AAC2D811}" dt="2022-10-24T22:45:24.494" v="482" actId="20577"/>
          <ac:spMkLst>
            <pc:docMk/>
            <pc:sldMk cId="2964851677" sldId="266"/>
            <ac:spMk id="792" creationId="{00000000-0000-0000-0000-000000000000}"/>
          </ac:spMkLst>
        </pc:spChg>
        <pc:graphicFrameChg chg="add del mod">
          <ac:chgData name="Shaik, Mohammad (UMKC-Student)" userId="S::ms6bz@umsystem.edu::10ed974d-8466-4db1-8a00-ff16d67fce2d" providerId="AD" clId="Web-{B04AE7D4-98C4-4497-5D99-B894AAC2D811}" dt="2022-10-24T22:35:15.879" v="388"/>
          <ac:graphicFrameMkLst>
            <pc:docMk/>
            <pc:sldMk cId="2964851677" sldId="266"/>
            <ac:graphicFrameMk id="794" creationId="{5BB911C0-BCF8-4EFB-8487-465D84D56416}"/>
          </ac:graphicFrameMkLst>
        </pc:graphicFrameChg>
        <pc:picChg chg="add del mod">
          <ac:chgData name="Shaik, Mohammad (UMKC-Student)" userId="S::ms6bz@umsystem.edu::10ed974d-8466-4db1-8a00-ff16d67fce2d" providerId="AD" clId="Web-{B04AE7D4-98C4-4497-5D99-B894AAC2D811}" dt="2022-10-24T22:35:16.426" v="389"/>
          <ac:picMkLst>
            <pc:docMk/>
            <pc:sldMk cId="2964851677" sldId="266"/>
            <ac:picMk id="2" creationId="{846E8FAA-30DA-9409-72C4-E129B24DFA52}"/>
          </ac:picMkLst>
        </pc:picChg>
        <pc:picChg chg="add del mod">
          <ac:chgData name="Shaik, Mohammad (UMKC-Student)" userId="S::ms6bz@umsystem.edu::10ed974d-8466-4db1-8a00-ff16d67fce2d" providerId="AD" clId="Web-{B04AE7D4-98C4-4497-5D99-B894AAC2D811}" dt="2022-10-24T22:45:26.463" v="483"/>
          <ac:picMkLst>
            <pc:docMk/>
            <pc:sldMk cId="2964851677" sldId="266"/>
            <ac:picMk id="30" creationId="{3E87B618-A4B7-921F-BF25-5C3E0D4F9F12}"/>
          </ac:picMkLst>
        </pc:picChg>
        <pc:picChg chg="add mod">
          <ac:chgData name="Shaik, Mohammad (UMKC-Student)" userId="S::ms6bz@umsystem.edu::10ed974d-8466-4db1-8a00-ff16d67fce2d" providerId="AD" clId="Web-{B04AE7D4-98C4-4497-5D99-B894AAC2D811}" dt="2022-10-24T22:46:14.933" v="489" actId="14100"/>
          <ac:picMkLst>
            <pc:docMk/>
            <pc:sldMk cId="2964851677" sldId="266"/>
            <ac:picMk id="31" creationId="{807E5D1C-E31F-8610-16F3-37A4028DE994}"/>
          </ac:picMkLst>
        </pc:picChg>
      </pc:sldChg>
      <pc:sldChg chg="addSp modSp add replId">
        <pc:chgData name="Shaik, Mohammad (UMKC-Student)" userId="S::ms6bz@umsystem.edu::10ed974d-8466-4db1-8a00-ff16d67fce2d" providerId="AD" clId="Web-{B04AE7D4-98C4-4497-5D99-B894AAC2D811}" dt="2022-10-24T22:38:19.745" v="416" actId="14100"/>
        <pc:sldMkLst>
          <pc:docMk/>
          <pc:sldMk cId="1638298711" sldId="267"/>
        </pc:sldMkLst>
        <pc:spChg chg="mod">
          <ac:chgData name="Shaik, Mohammad (UMKC-Student)" userId="S::ms6bz@umsystem.edu::10ed974d-8466-4db1-8a00-ff16d67fce2d" providerId="AD" clId="Web-{B04AE7D4-98C4-4497-5D99-B894AAC2D811}" dt="2022-10-24T22:37:46.978" v="408" actId="20577"/>
          <ac:spMkLst>
            <pc:docMk/>
            <pc:sldMk cId="1638298711" sldId="267"/>
            <ac:spMk id="792" creationId="{00000000-0000-0000-0000-000000000000}"/>
          </ac:spMkLst>
        </pc:spChg>
        <pc:picChg chg="add mod">
          <ac:chgData name="Shaik, Mohammad (UMKC-Student)" userId="S::ms6bz@umsystem.edu::10ed974d-8466-4db1-8a00-ff16d67fce2d" providerId="AD" clId="Web-{B04AE7D4-98C4-4497-5D99-B894AAC2D811}" dt="2022-10-24T22:38:19.745" v="416" actId="14100"/>
          <ac:picMkLst>
            <pc:docMk/>
            <pc:sldMk cId="1638298711" sldId="267"/>
            <ac:picMk id="2" creationId="{C25A63E2-6F7F-3297-1633-BC8397E0495E}"/>
          </ac:picMkLst>
        </pc:picChg>
        <pc:picChg chg="mod">
          <ac:chgData name="Shaik, Mohammad (UMKC-Student)" userId="S::ms6bz@umsystem.edu::10ed974d-8466-4db1-8a00-ff16d67fce2d" providerId="AD" clId="Web-{B04AE7D4-98C4-4497-5D99-B894AAC2D811}" dt="2022-10-24T22:37:08.961" v="400" actId="1076"/>
          <ac:picMkLst>
            <pc:docMk/>
            <pc:sldMk cId="1638298711" sldId="267"/>
            <ac:picMk id="30" creationId="{3E87B618-A4B7-921F-BF25-5C3E0D4F9F12}"/>
          </ac:picMkLst>
        </pc:picChg>
      </pc:sldChg>
      <pc:sldChg chg="addSp delSp modSp add replId">
        <pc:chgData name="Shaik, Mohammad (UMKC-Student)" userId="S::ms6bz@umsystem.edu::10ed974d-8466-4db1-8a00-ff16d67fce2d" providerId="AD" clId="Web-{B04AE7D4-98C4-4497-5D99-B894AAC2D811}" dt="2022-10-24T22:54:46.139" v="579" actId="1076"/>
        <pc:sldMkLst>
          <pc:docMk/>
          <pc:sldMk cId="1505373309" sldId="268"/>
        </pc:sldMkLst>
        <pc:spChg chg="mod">
          <ac:chgData name="Shaik, Mohammad (UMKC-Student)" userId="S::ms6bz@umsystem.edu::10ed974d-8466-4db1-8a00-ff16d67fce2d" providerId="AD" clId="Web-{B04AE7D4-98C4-4497-5D99-B894AAC2D811}" dt="2022-10-24T22:54:43.529" v="578" actId="14100"/>
          <ac:spMkLst>
            <pc:docMk/>
            <pc:sldMk cId="1505373309" sldId="268"/>
            <ac:spMk id="792" creationId="{00000000-0000-0000-0000-000000000000}"/>
          </ac:spMkLst>
        </pc:spChg>
        <pc:picChg chg="del">
          <ac:chgData name="Shaik, Mohammad (UMKC-Student)" userId="S::ms6bz@umsystem.edu::10ed974d-8466-4db1-8a00-ff16d67fce2d" providerId="AD" clId="Web-{B04AE7D4-98C4-4497-5D99-B894AAC2D811}" dt="2022-10-24T22:47:55.546" v="515"/>
          <ac:picMkLst>
            <pc:docMk/>
            <pc:sldMk cId="1505373309" sldId="268"/>
            <ac:picMk id="2" creationId="{C25A63E2-6F7F-3297-1633-BC8397E0495E}"/>
          </ac:picMkLst>
        </pc:picChg>
        <pc:picChg chg="add mod">
          <ac:chgData name="Shaik, Mohammad (UMKC-Student)" userId="S::ms6bz@umsystem.edu::10ed974d-8466-4db1-8a00-ff16d67fce2d" providerId="AD" clId="Web-{B04AE7D4-98C4-4497-5D99-B894AAC2D811}" dt="2022-10-24T22:54:46.139" v="579" actId="1076"/>
          <ac:picMkLst>
            <pc:docMk/>
            <pc:sldMk cId="1505373309" sldId="268"/>
            <ac:picMk id="3" creationId="{32D393A0-532E-EF5C-D2B7-6177401C9FFF}"/>
          </ac:picMkLst>
        </pc:picChg>
        <pc:picChg chg="del">
          <ac:chgData name="Shaik, Mohammad (UMKC-Student)" userId="S::ms6bz@umsystem.edu::10ed974d-8466-4db1-8a00-ff16d67fce2d" providerId="AD" clId="Web-{B04AE7D4-98C4-4497-5D99-B894AAC2D811}" dt="2022-10-24T22:47:54.265" v="514"/>
          <ac:picMkLst>
            <pc:docMk/>
            <pc:sldMk cId="1505373309" sldId="268"/>
            <ac:picMk id="30" creationId="{3E87B618-A4B7-921F-BF25-5C3E0D4F9F12}"/>
          </ac:picMkLst>
        </pc:picChg>
      </pc:sldChg>
      <pc:sldChg chg="addSp delSp modSp add replId">
        <pc:chgData name="Shaik, Mohammad (UMKC-Student)" userId="S::ms6bz@umsystem.edu::10ed974d-8466-4db1-8a00-ff16d67fce2d" providerId="AD" clId="Web-{B04AE7D4-98C4-4497-5D99-B894AAC2D811}" dt="2022-10-24T23:03:47.720" v="710" actId="14100"/>
        <pc:sldMkLst>
          <pc:docMk/>
          <pc:sldMk cId="3385666068" sldId="269"/>
        </pc:sldMkLst>
        <pc:spChg chg="mod">
          <ac:chgData name="Shaik, Mohammad (UMKC-Student)" userId="S::ms6bz@umsystem.edu::10ed974d-8466-4db1-8a00-ff16d67fce2d" providerId="AD" clId="Web-{B04AE7D4-98C4-4497-5D99-B894AAC2D811}" dt="2022-10-24T23:01:36.122" v="706" actId="20577"/>
          <ac:spMkLst>
            <pc:docMk/>
            <pc:sldMk cId="3385666068" sldId="269"/>
            <ac:spMk id="792" creationId="{00000000-0000-0000-0000-000000000000}"/>
          </ac:spMkLst>
        </pc:spChg>
        <pc:picChg chg="add del mod">
          <ac:chgData name="Shaik, Mohammad (UMKC-Student)" userId="S::ms6bz@umsystem.edu::10ed974d-8466-4db1-8a00-ff16d67fce2d" providerId="AD" clId="Web-{B04AE7D4-98C4-4497-5D99-B894AAC2D811}" dt="2022-10-24T23:00:37.432" v="700"/>
          <ac:picMkLst>
            <pc:docMk/>
            <pc:sldMk cId="3385666068" sldId="269"/>
            <ac:picMk id="2" creationId="{CF91B403-2B37-D5FF-F17F-92D22153AF4B}"/>
          </ac:picMkLst>
        </pc:picChg>
        <pc:picChg chg="del">
          <ac:chgData name="Shaik, Mohammad (UMKC-Student)" userId="S::ms6bz@umsystem.edu::10ed974d-8466-4db1-8a00-ff16d67fce2d" providerId="AD" clId="Web-{B04AE7D4-98C4-4497-5D99-B894AAC2D811}" dt="2022-10-24T22:57:33.223" v="594"/>
          <ac:picMkLst>
            <pc:docMk/>
            <pc:sldMk cId="3385666068" sldId="269"/>
            <ac:picMk id="3" creationId="{32D393A0-532E-EF5C-D2B7-6177401C9FFF}"/>
          </ac:picMkLst>
        </pc:picChg>
        <pc:picChg chg="add mod">
          <ac:chgData name="Shaik, Mohammad (UMKC-Student)" userId="S::ms6bz@umsystem.edu::10ed974d-8466-4db1-8a00-ff16d67fce2d" providerId="AD" clId="Web-{B04AE7D4-98C4-4497-5D99-B894AAC2D811}" dt="2022-10-24T23:03:47.720" v="710" actId="14100"/>
          <ac:picMkLst>
            <pc:docMk/>
            <pc:sldMk cId="3385666068" sldId="269"/>
            <ac:picMk id="4" creationId="{3A1787D2-4FB7-6293-B25B-E12E24547683}"/>
          </ac:picMkLst>
        </pc:picChg>
      </pc:sldChg>
      <pc:sldChg chg="addSp delSp modSp add del replId">
        <pc:chgData name="Shaik, Mohammad (UMKC-Student)" userId="S::ms6bz@umsystem.edu::10ed974d-8466-4db1-8a00-ff16d67fce2d" providerId="AD" clId="Web-{B04AE7D4-98C4-4497-5D99-B894AAC2D811}" dt="2022-10-24T23:46:44.232" v="946"/>
        <pc:sldMkLst>
          <pc:docMk/>
          <pc:sldMk cId="2167663699" sldId="270"/>
        </pc:sldMkLst>
        <pc:spChg chg="mod">
          <ac:chgData name="Shaik, Mohammad (UMKC-Student)" userId="S::ms6bz@umsystem.edu::10ed974d-8466-4db1-8a00-ff16d67fce2d" providerId="AD" clId="Web-{B04AE7D4-98C4-4497-5D99-B894AAC2D811}" dt="2022-10-24T23:04:03.471" v="716" actId="20577"/>
          <ac:spMkLst>
            <pc:docMk/>
            <pc:sldMk cId="2167663699" sldId="270"/>
            <ac:spMk id="791" creationId="{00000000-0000-0000-0000-000000000000}"/>
          </ac:spMkLst>
        </pc:spChg>
        <pc:spChg chg="mod">
          <ac:chgData name="Shaik, Mohammad (UMKC-Student)" userId="S::ms6bz@umsystem.edu::10ed974d-8466-4db1-8a00-ff16d67fce2d" providerId="AD" clId="Web-{B04AE7D4-98C4-4497-5D99-B894AAC2D811}" dt="2022-10-24T23:04:16.502" v="735" actId="20577"/>
          <ac:spMkLst>
            <pc:docMk/>
            <pc:sldMk cId="2167663699" sldId="270"/>
            <ac:spMk id="792" creationId="{00000000-0000-0000-0000-000000000000}"/>
          </ac:spMkLst>
        </pc:spChg>
        <pc:picChg chg="add mod">
          <ac:chgData name="Shaik, Mohammad (UMKC-Student)" userId="S::ms6bz@umsystem.edu::10ed974d-8466-4db1-8a00-ff16d67fce2d" providerId="AD" clId="Web-{B04AE7D4-98C4-4497-5D99-B894AAC2D811}" dt="2022-10-24T23:41:03.283" v="894" actId="1076"/>
          <ac:picMkLst>
            <pc:docMk/>
            <pc:sldMk cId="2167663699" sldId="270"/>
            <ac:picMk id="2" creationId="{8FA214AB-77B7-24E3-6001-2FC8D844E325}"/>
          </ac:picMkLst>
        </pc:picChg>
        <pc:picChg chg="del">
          <ac:chgData name="Shaik, Mohammad (UMKC-Student)" userId="S::ms6bz@umsystem.edu::10ed974d-8466-4db1-8a00-ff16d67fce2d" providerId="AD" clId="Web-{B04AE7D4-98C4-4497-5D99-B894AAC2D811}" dt="2022-10-24T23:04:07.190" v="717"/>
          <ac:picMkLst>
            <pc:docMk/>
            <pc:sldMk cId="2167663699" sldId="270"/>
            <ac:picMk id="4" creationId="{3A1787D2-4FB7-6293-B25B-E12E24547683}"/>
          </ac:picMkLst>
        </pc:picChg>
      </pc:sldChg>
      <pc:sldChg chg="addSp modSp add ord replId">
        <pc:chgData name="Shaik, Mohammad (UMKC-Student)" userId="S::ms6bz@umsystem.edu::10ed974d-8466-4db1-8a00-ff16d67fce2d" providerId="AD" clId="Web-{B04AE7D4-98C4-4497-5D99-B894AAC2D811}" dt="2022-10-24T23:33:34.001" v="888" actId="14100"/>
        <pc:sldMkLst>
          <pc:docMk/>
          <pc:sldMk cId="1094747035" sldId="271"/>
        </pc:sldMkLst>
        <pc:spChg chg="add mod">
          <ac:chgData name="Shaik, Mohammad (UMKC-Student)" userId="S::ms6bz@umsystem.edu::10ed974d-8466-4db1-8a00-ff16d67fce2d" providerId="AD" clId="Web-{B04AE7D4-98C4-4497-5D99-B894AAC2D811}" dt="2022-10-24T23:32:37.703" v="880" actId="14100"/>
          <ac:spMkLst>
            <pc:docMk/>
            <pc:sldMk cId="1094747035" sldId="271"/>
            <ac:spMk id="4" creationId="{A8C37533-0B29-652C-8C4A-1631DDFFF78D}"/>
          </ac:spMkLst>
        </pc:spChg>
        <pc:spChg chg="mod">
          <ac:chgData name="Shaik, Mohammad (UMKC-Student)" userId="S::ms6bz@umsystem.edu::10ed974d-8466-4db1-8a00-ff16d67fce2d" providerId="AD" clId="Web-{B04AE7D4-98C4-4497-5D99-B894AAC2D811}" dt="2022-10-24T23:13:39.194" v="777" actId="14100"/>
          <ac:spMkLst>
            <pc:docMk/>
            <pc:sldMk cId="1094747035" sldId="271"/>
            <ac:spMk id="792" creationId="{00000000-0000-0000-0000-000000000000}"/>
          </ac:spMkLst>
        </pc:spChg>
        <pc:picChg chg="add mod">
          <ac:chgData name="Shaik, Mohammad (UMKC-Student)" userId="S::ms6bz@umsystem.edu::10ed974d-8466-4db1-8a00-ff16d67fce2d" providerId="AD" clId="Web-{B04AE7D4-98C4-4497-5D99-B894AAC2D811}" dt="2022-10-24T23:33:13.626" v="882" actId="14100"/>
          <ac:picMkLst>
            <pc:docMk/>
            <pc:sldMk cId="1094747035" sldId="271"/>
            <ac:picMk id="2" creationId="{52C6DF98-8B91-579B-C535-2EDB07162C91}"/>
          </ac:picMkLst>
        </pc:picChg>
        <pc:picChg chg="add mod">
          <ac:chgData name="Shaik, Mohammad (UMKC-Student)" userId="S::ms6bz@umsystem.edu::10ed974d-8466-4db1-8a00-ff16d67fce2d" providerId="AD" clId="Web-{B04AE7D4-98C4-4497-5D99-B894AAC2D811}" dt="2022-10-24T23:33:34.001" v="888" actId="14100"/>
          <ac:picMkLst>
            <pc:docMk/>
            <pc:sldMk cId="1094747035" sldId="271"/>
            <ac:picMk id="3" creationId="{120CF24A-CCBF-1D91-CC35-97D00518B1F3}"/>
          </ac:picMkLst>
        </pc:picChg>
      </pc:sldChg>
      <pc:sldChg chg="addSp modSp add del replId">
        <pc:chgData name="Shaik, Mohammad (UMKC-Student)" userId="S::ms6bz@umsystem.edu::10ed974d-8466-4db1-8a00-ff16d67fce2d" providerId="AD" clId="Web-{B04AE7D4-98C4-4497-5D99-B894AAC2D811}" dt="2022-10-24T23:46:47.138" v="947"/>
        <pc:sldMkLst>
          <pc:docMk/>
          <pc:sldMk cId="535053691" sldId="272"/>
        </pc:sldMkLst>
        <pc:picChg chg="add mod">
          <ac:chgData name="Shaik, Mohammad (UMKC-Student)" userId="S::ms6bz@umsystem.edu::10ed974d-8466-4db1-8a00-ff16d67fce2d" providerId="AD" clId="Web-{B04AE7D4-98C4-4497-5D99-B894AAC2D811}" dt="2022-10-24T23:09:23.388" v="754" actId="1076"/>
          <ac:picMkLst>
            <pc:docMk/>
            <pc:sldMk cId="535053691" sldId="272"/>
            <ac:picMk id="2" creationId="{4B598454-B1D6-CFA2-4B76-9189F4751B78}"/>
          </ac:picMkLst>
        </pc:picChg>
      </pc:sldChg>
      <pc:sldChg chg="addSp modSp add ord replId">
        <pc:chgData name="Shaik, Mohammad (UMKC-Student)" userId="S::ms6bz@umsystem.edu::10ed974d-8466-4db1-8a00-ff16d67fce2d" providerId="AD" clId="Web-{B04AE7D4-98C4-4497-5D99-B894AAC2D811}" dt="2022-10-24T23:44:25.462" v="928" actId="20577"/>
        <pc:sldMkLst>
          <pc:docMk/>
          <pc:sldMk cId="3920198958" sldId="273"/>
        </pc:sldMkLst>
        <pc:spChg chg="add mod">
          <ac:chgData name="Shaik, Mohammad (UMKC-Student)" userId="S::ms6bz@umsystem.edu::10ed974d-8466-4db1-8a00-ff16d67fce2d" providerId="AD" clId="Web-{B04AE7D4-98C4-4497-5D99-B894AAC2D811}" dt="2022-10-24T23:44:25.462" v="928" actId="20577"/>
          <ac:spMkLst>
            <pc:docMk/>
            <pc:sldMk cId="3920198958" sldId="273"/>
            <ac:spMk id="3" creationId="{C1EC83AE-F8F1-5625-4A3C-0FA5EC78A0E6}"/>
          </ac:spMkLst>
        </pc:spChg>
        <pc:picChg chg="add mod">
          <ac:chgData name="Shaik, Mohammad (UMKC-Student)" userId="S::ms6bz@umsystem.edu::10ed974d-8466-4db1-8a00-ff16d67fce2d" providerId="AD" clId="Web-{B04AE7D4-98C4-4497-5D99-B894AAC2D811}" dt="2022-10-24T23:39:25.639" v="890" actId="1076"/>
          <ac:picMkLst>
            <pc:docMk/>
            <pc:sldMk cId="3920198958" sldId="273"/>
            <ac:picMk id="2" creationId="{90B01FBE-74E3-BC05-BBFB-3006D3B1BE3C}"/>
          </ac:picMkLst>
        </pc:picChg>
      </pc:sldChg>
      <pc:sldChg chg="addSp modSp new del">
        <pc:chgData name="Shaik, Mohammad (UMKC-Student)" userId="S::ms6bz@umsystem.edu::10ed974d-8466-4db1-8a00-ff16d67fce2d" providerId="AD" clId="Web-{B04AE7D4-98C4-4497-5D99-B894AAC2D811}" dt="2022-10-24T23:46:55.732" v="948"/>
        <pc:sldMkLst>
          <pc:docMk/>
          <pc:sldMk cId="1365357492" sldId="274"/>
        </pc:sldMkLst>
        <pc:picChg chg="add mod">
          <ac:chgData name="Shaik, Mohammad (UMKC-Student)" userId="S::ms6bz@umsystem.edu::10ed974d-8466-4db1-8a00-ff16d67fce2d" providerId="AD" clId="Web-{B04AE7D4-98C4-4497-5D99-B894AAC2D811}" dt="2022-10-24T23:20:32.927" v="788" actId="14100"/>
          <ac:picMkLst>
            <pc:docMk/>
            <pc:sldMk cId="1365357492" sldId="274"/>
            <ac:picMk id="2" creationId="{DD94CF43-BB47-D9C2-660F-E360F3F2F027}"/>
          </ac:picMkLst>
        </pc:picChg>
      </pc:sldChg>
      <pc:sldChg chg="addSp delSp modSp add replId">
        <pc:chgData name="Shaik, Mohammad (UMKC-Student)" userId="S::ms6bz@umsystem.edu::10ed974d-8466-4db1-8a00-ff16d67fce2d" providerId="AD" clId="Web-{B04AE7D4-98C4-4497-5D99-B894AAC2D811}" dt="2022-10-24T23:49:00.065" v="965" actId="20577"/>
        <pc:sldMkLst>
          <pc:docMk/>
          <pc:sldMk cId="2169743981" sldId="275"/>
        </pc:sldMkLst>
        <pc:spChg chg="add mod">
          <ac:chgData name="Shaik, Mohammad (UMKC-Student)" userId="S::ms6bz@umsystem.edu::10ed974d-8466-4db1-8a00-ff16d67fce2d" providerId="AD" clId="Web-{B04AE7D4-98C4-4497-5D99-B894AAC2D811}" dt="2022-10-24T23:42:57.912" v="901" actId="14100"/>
          <ac:spMkLst>
            <pc:docMk/>
            <pc:sldMk cId="2169743981" sldId="275"/>
            <ac:spMk id="3" creationId="{CF7CB5EC-3225-82CE-8063-2604A9B97957}"/>
          </ac:spMkLst>
        </pc:spChg>
        <pc:spChg chg="add mod">
          <ac:chgData name="Shaik, Mohammad (UMKC-Student)" userId="S::ms6bz@umsystem.edu::10ed974d-8466-4db1-8a00-ff16d67fce2d" providerId="AD" clId="Web-{B04AE7D4-98C4-4497-5D99-B894AAC2D811}" dt="2022-10-24T23:49:00.065" v="965" actId="20577"/>
          <ac:spMkLst>
            <pc:docMk/>
            <pc:sldMk cId="2169743981" sldId="275"/>
            <ac:spMk id="4" creationId="{7210C1C9-DCA6-19F2-8503-63A77E7CB4FF}"/>
          </ac:spMkLst>
        </pc:spChg>
        <pc:spChg chg="add del mod">
          <ac:chgData name="Shaik, Mohammad (UMKC-Student)" userId="S::ms6bz@umsystem.edu::10ed974d-8466-4db1-8a00-ff16d67fce2d" providerId="AD" clId="Web-{B04AE7D4-98C4-4497-5D99-B894AAC2D811}" dt="2022-10-24T23:46:01.231" v="937"/>
          <ac:spMkLst>
            <pc:docMk/>
            <pc:sldMk cId="2169743981" sldId="275"/>
            <ac:spMk id="5" creationId="{4AA00766-E6B6-56EC-C2D5-0E4DADB5F5EC}"/>
          </ac:spMkLst>
        </pc:spChg>
        <pc:picChg chg="del">
          <ac:chgData name="Shaik, Mohammad (UMKC-Student)" userId="S::ms6bz@umsystem.edu::10ed974d-8466-4db1-8a00-ff16d67fce2d" providerId="AD" clId="Web-{B04AE7D4-98C4-4497-5D99-B894AAC2D811}" dt="2022-10-24T23:42:22.692" v="895"/>
          <ac:picMkLst>
            <pc:docMk/>
            <pc:sldMk cId="2169743981" sldId="275"/>
            <ac:picMk id="2" creationId="{4B598454-B1D6-CFA2-4B76-9189F4751B78}"/>
          </ac:picMkLst>
        </pc:picChg>
        <pc:picChg chg="add mod">
          <ac:chgData name="Shaik, Mohammad (UMKC-Student)" userId="S::ms6bz@umsystem.edu::10ed974d-8466-4db1-8a00-ff16d67fce2d" providerId="AD" clId="Web-{B04AE7D4-98C4-4497-5D99-B894AAC2D811}" dt="2022-10-24T23:46:26.966" v="944" actId="1076"/>
          <ac:picMkLst>
            <pc:docMk/>
            <pc:sldMk cId="2169743981" sldId="275"/>
            <ac:picMk id="6" creationId="{3670F035-23B2-0D1A-E974-E4536D595C81}"/>
          </ac:picMkLst>
        </pc:picChg>
        <pc:picChg chg="add mod">
          <ac:chgData name="Shaik, Mohammad (UMKC-Student)" userId="S::ms6bz@umsystem.edu::10ed974d-8466-4db1-8a00-ff16d67fce2d" providerId="AD" clId="Web-{B04AE7D4-98C4-4497-5D99-B894AAC2D811}" dt="2022-10-24T23:48:42.846" v="964" actId="1076"/>
          <ac:picMkLst>
            <pc:docMk/>
            <pc:sldMk cId="2169743981" sldId="275"/>
            <ac:picMk id="7" creationId="{2EFBC725-37D2-9720-4049-B99FE2393D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5" name="Shape 7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25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35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47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59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71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82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93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0" y="13679"/>
            <a:ext cx="12192480" cy="6858361"/>
          </a:xfrm>
          <a:prstGeom prst="rect">
            <a:avLst/>
          </a:prstGeom>
          <a:solidFill>
            <a:srgbClr val="0071BC"/>
          </a:solidFill>
          <a:ln w="6480">
            <a:solidFill>
              <a:srgbClr val="4371C4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0" y="6272279"/>
            <a:ext cx="12192480" cy="599761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Line"/>
          <p:cNvSpPr/>
          <p:nvPr/>
        </p:nvSpPr>
        <p:spPr>
          <a:xfrm flipV="1">
            <a:off x="0" y="6235200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5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9" y="1332359"/>
            <a:ext cx="2550242" cy="140472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4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05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0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17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8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29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0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41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2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64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73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7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84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8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95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06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16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26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3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37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3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48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3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59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3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70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81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3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92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401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0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412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1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423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434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444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454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465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476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487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498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5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09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5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20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29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53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40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54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51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5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62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5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72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82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5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93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5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604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6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615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6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626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6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637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6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648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657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65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668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6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670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679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6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690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9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6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700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710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1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7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721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7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732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7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743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4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7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754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7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bg>
      <p:bgPr>
        <a:solidFill>
          <a:srgbClr val="0E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765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6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7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3679"/>
            <a:ext cx="12192480" cy="6858361"/>
          </a:xfrm>
          <a:prstGeom prst="rect">
            <a:avLst/>
          </a:prstGeom>
          <a:solidFill>
            <a:srgbClr val="0071BC"/>
          </a:solidFill>
          <a:ln w="6480">
            <a:solidFill>
              <a:srgbClr val="4371C4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0" y="6272279"/>
            <a:ext cx="12192480" cy="599761"/>
          </a:xfrm>
          <a:prstGeom prst="rect">
            <a:avLst/>
          </a:prstGeom>
          <a:blipFill>
            <a:blip r:embed="rId74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Line"/>
          <p:cNvSpPr/>
          <p:nvPr/>
        </p:nvSpPr>
        <p:spPr>
          <a:xfrm flipV="1">
            <a:off x="0" y="6235200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" name="image2.png" descr="image2.png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660239" y="1332359"/>
            <a:ext cx="2550242" cy="140472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sz="32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sz="32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sz="32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sz="32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sz="32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sz="32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sz="32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sz="3200" b="0" i="0" u="none" strike="noStrike" cap="none" spc="-1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dalairajkumar/novel-corona-virus-2019-dataset" TargetMode="External"/><Relationship Id="rId2" Type="http://schemas.openxmlformats.org/officeDocument/2006/relationships/hyperlink" Target="https://www.kaggle.com/datasets/imdevskp/corona-virus-report" TargetMode="External"/><Relationship Id="rId1" Type="http://schemas.openxmlformats.org/officeDocument/2006/relationships/slideLayout" Target="../slideLayouts/slideLayout49.xml"/><Relationship Id="rId5" Type="http://schemas.openxmlformats.org/officeDocument/2006/relationships/hyperlink" Target="https://www.kaggle.com/code/andrewmvd/monkeypox-cases-analysis/data" TargetMode="External"/><Relationship Id="rId4" Type="http://schemas.openxmlformats.org/officeDocument/2006/relationships/hyperlink" Target="https://www.kaggle.com/datasets/deepcontractor/monkeypox-dataset-daily-updated?select=Daily_Country_Wise_Confirmed_Cases.csv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roup 20:…"/>
          <p:cNvSpPr txBox="1"/>
          <p:nvPr/>
        </p:nvSpPr>
        <p:spPr>
          <a:xfrm>
            <a:off x="1072079" y="3320639"/>
            <a:ext cx="10275482" cy="2324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normAutofit/>
          </a:bodyPr>
          <a:lstStyle/>
          <a:p>
            <a:pPr algn="r" defTabSz="877823">
              <a:defRPr sz="2976" spc="-96">
                <a:latin typeface="Calibri"/>
                <a:ea typeface="Calibri"/>
                <a:cs typeface="Calibri"/>
                <a:sym typeface="Calibri"/>
              </a:defRPr>
            </a:pPr>
            <a:r>
              <a:t>Group 20:</a:t>
            </a:r>
            <a:endParaRPr spc="0"/>
          </a:p>
          <a:p>
            <a:pPr algn="r" defTabSz="877823">
              <a:defRPr sz="2976" spc="-96">
                <a:latin typeface="Calibri"/>
                <a:ea typeface="Calibri"/>
                <a:cs typeface="Calibri"/>
                <a:sym typeface="Calibri"/>
              </a:defRPr>
            </a:pPr>
            <a:r>
              <a:t>Mohammad Shaik</a:t>
            </a:r>
            <a:endParaRPr spc="0"/>
          </a:p>
          <a:p>
            <a:pPr algn="r" defTabSz="877823">
              <a:defRPr sz="2976" spc="-96">
                <a:latin typeface="Calibri"/>
                <a:ea typeface="Calibri"/>
                <a:cs typeface="Calibri"/>
                <a:sym typeface="Calibri"/>
              </a:defRPr>
            </a:pPr>
            <a:r>
              <a:t>Rajesh Tummala</a:t>
            </a:r>
            <a:endParaRPr spc="0"/>
          </a:p>
          <a:p>
            <a:pPr algn="r" defTabSz="877823">
              <a:defRPr sz="2976" spc="-96">
                <a:latin typeface="Calibri"/>
                <a:ea typeface="Calibri"/>
                <a:cs typeface="Calibri"/>
                <a:sym typeface="Calibri"/>
              </a:defRPr>
            </a:pPr>
            <a:r>
              <a:t>Kranthi Mangalagiri </a:t>
            </a:r>
            <a:endParaRPr spc="0"/>
          </a:p>
          <a:p>
            <a:pPr algn="r" defTabSz="877823">
              <a:defRPr sz="2976" spc="-96">
                <a:latin typeface="Calibri"/>
                <a:ea typeface="Calibri"/>
                <a:cs typeface="Calibri"/>
                <a:sym typeface="Calibri"/>
              </a:defRPr>
            </a:pPr>
            <a:r>
              <a:t>Niharika Thakur</a:t>
            </a:r>
          </a:p>
        </p:txBody>
      </p:sp>
      <p:grpSp>
        <p:nvGrpSpPr>
          <p:cNvPr id="780" name="Group"/>
          <p:cNvGrpSpPr/>
          <p:nvPr/>
        </p:nvGrpSpPr>
        <p:grpSpPr>
          <a:xfrm>
            <a:off x="3715920" y="1657439"/>
            <a:ext cx="7216201" cy="1186921"/>
            <a:chOff x="0" y="0"/>
            <a:chExt cx="7216199" cy="1186919"/>
          </a:xfrm>
        </p:grpSpPr>
        <p:sp>
          <p:nvSpPr>
            <p:cNvPr id="778" name="Rectangle"/>
            <p:cNvSpPr/>
            <p:nvPr/>
          </p:nvSpPr>
          <p:spPr>
            <a:xfrm>
              <a:off x="0" y="0"/>
              <a:ext cx="7216200" cy="1186920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4371C4"/>
              </a:solidFill>
              <a:prstDash val="solid"/>
              <a:miter lim="800000"/>
            </a:ln>
            <a:effectLst>
              <a:outerShdw rotWithShape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3400" spc="-1"/>
              </a:pPr>
              <a:endParaRPr/>
            </a:p>
          </p:txBody>
        </p:sp>
        <p:sp>
          <p:nvSpPr>
            <p:cNvPr id="779" name="Data Analysis: Covid Vs Monkeypox"/>
            <p:cNvSpPr txBox="1"/>
            <p:nvPr/>
          </p:nvSpPr>
          <p:spPr>
            <a:xfrm>
              <a:off x="51300" y="6300"/>
              <a:ext cx="7113600" cy="1174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1120" tIns="51120" rIns="51120" bIns="51120" numCol="1" anchor="t">
              <a:normAutofit/>
            </a:bodyPr>
            <a:lstStyle>
              <a:lvl1pPr algn="ctr">
                <a:defRPr sz="3400" b="1" spc="-1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Data Analysis: Covid Vs Monkeypox</a:t>
              </a:r>
            </a:p>
          </p:txBody>
        </p:sp>
      </p:grpSp>
      <p:grpSp>
        <p:nvGrpSpPr>
          <p:cNvPr id="783" name="Group"/>
          <p:cNvGrpSpPr/>
          <p:nvPr/>
        </p:nvGrpSpPr>
        <p:grpSpPr>
          <a:xfrm>
            <a:off x="1093680" y="3750119"/>
            <a:ext cx="5335561" cy="341369"/>
            <a:chOff x="0" y="0"/>
            <a:chExt cx="5335559" cy="341367"/>
          </a:xfrm>
        </p:grpSpPr>
        <p:sp>
          <p:nvSpPr>
            <p:cNvPr id="781" name="Rectangle"/>
            <p:cNvSpPr/>
            <p:nvPr/>
          </p:nvSpPr>
          <p:spPr>
            <a:xfrm>
              <a:off x="0" y="0"/>
              <a:ext cx="5335560" cy="339481"/>
            </a:xfrm>
            <a:prstGeom prst="rect">
              <a:avLst/>
            </a:prstGeom>
            <a:gradFill flip="none" rotWithShape="1">
              <a:gsLst>
                <a:gs pos="0">
                  <a:srgbClr val="70A5DA"/>
                </a:gs>
                <a:gs pos="100000">
                  <a:srgbClr val="4389C9"/>
                </a:gs>
              </a:gsLst>
              <a:lin ang="5400000" scaled="0"/>
            </a:gradFill>
            <a:ln w="6480" cap="flat">
              <a:solidFill>
                <a:srgbClr val="5A9BD5"/>
              </a:solidFill>
              <a:prstDash val="solid"/>
              <a:miter lim="800000"/>
            </a:ln>
            <a:effectLst>
              <a:outerShdw rotWithShape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  <a:endParaRPr/>
            </a:p>
          </p:txBody>
        </p:sp>
        <p:sp>
          <p:nvSpPr>
            <p:cNvPr id="782" name="Principles Of Big data Management"/>
            <p:cNvSpPr txBox="1"/>
            <p:nvPr/>
          </p:nvSpPr>
          <p:spPr>
            <a:xfrm>
              <a:off x="48240" y="3239"/>
              <a:ext cx="5239080" cy="3381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8240" tIns="48240" rIns="48240" bIns="48240" numCol="1" anchor="t">
              <a:spAutoFit/>
            </a:bodyPr>
            <a:lstStyle>
              <a:lvl1pPr algn="ctr">
                <a:defRPr spc="-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Principles Of Big data Management 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chnology Stack"/>
          <p:cNvSpPr txBox="1"/>
          <p:nvPr/>
        </p:nvSpPr>
        <p:spPr>
          <a:xfrm>
            <a:off x="883080" y="353519"/>
            <a:ext cx="10425601" cy="129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b">
            <a:normAutofit/>
          </a:bodyPr>
          <a:lstStyle>
            <a:lvl1pPr>
              <a:lnSpc>
                <a:spcPct val="90000"/>
              </a:lnSpc>
              <a:defRPr sz="4400" b="1" spc="-1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COVID-19 Outbreak Analysis</a:t>
            </a:r>
            <a:endParaRPr lang="en-US" b="0" dirty="0">
              <a:ea typeface="+mj-lt"/>
              <a:cs typeface="+mj-lt"/>
            </a:endParaRPr>
          </a:p>
          <a:p>
            <a:endParaRPr dirty="0"/>
          </a:p>
        </p:txBody>
      </p:sp>
      <p:sp>
        <p:nvSpPr>
          <p:cNvPr id="792" name="Python (PySpark Framework)…"/>
          <p:cNvSpPr txBox="1"/>
          <p:nvPr/>
        </p:nvSpPr>
        <p:spPr>
          <a:xfrm>
            <a:off x="1147680" y="1643349"/>
            <a:ext cx="10162265" cy="467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normAutofit/>
          </a:bodyPr>
          <a:lstStyle/>
          <a:p>
            <a:pPr>
              <a:defRPr sz="1900" spc="-100"/>
            </a:pPr>
            <a:r>
              <a:rPr lang="en-US" b="1" dirty="0"/>
              <a:t>Exploratory Data Analysis</a:t>
            </a:r>
          </a:p>
          <a:p>
            <a:pPr marL="342900" indent="-342900">
              <a:buFont typeface="Arial"/>
              <a:buChar char="•"/>
              <a:defRPr sz="1900" spc="-100"/>
            </a:pPr>
            <a:r>
              <a:rPr lang="en-US" dirty="0"/>
              <a:t>Similarly, Data Ingestion, Data Cleaning &amp; Preprocessing, EDA for covid_19_clean_complete has been done.</a:t>
            </a:r>
            <a:endParaRPr lang="en-US" b="1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1900" spc="-100"/>
            </a:pPr>
            <a:r>
              <a:rPr lang="en-US" dirty="0"/>
              <a:t>Analysis showing that total number of Confirmed, Deaths &amp; Recovered Cases s per the latest date.</a:t>
            </a:r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2D393A0-532E-EF5C-D2B7-6177401C9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86" y="3758586"/>
            <a:ext cx="5297713" cy="12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33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chnology Stack"/>
          <p:cNvSpPr txBox="1"/>
          <p:nvPr/>
        </p:nvSpPr>
        <p:spPr>
          <a:xfrm>
            <a:off x="883080" y="353519"/>
            <a:ext cx="10425601" cy="129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normAutofit/>
          </a:bodyPr>
          <a:lstStyle>
            <a:lvl1pPr>
              <a:lnSpc>
                <a:spcPct val="90000"/>
              </a:lnSpc>
              <a:defRPr sz="4400" b="1" spc="-1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COVID-19 Outbreak Analysis</a:t>
            </a:r>
            <a:endParaRPr lang="en-US" b="0" dirty="0">
              <a:ea typeface="+mj-lt"/>
              <a:cs typeface="+mj-lt"/>
            </a:endParaRPr>
          </a:p>
          <a:p>
            <a:endParaRPr dirty="0"/>
          </a:p>
        </p:txBody>
      </p:sp>
      <p:sp>
        <p:nvSpPr>
          <p:cNvPr id="792" name="Python (PySpark Framework)…"/>
          <p:cNvSpPr txBox="1"/>
          <p:nvPr/>
        </p:nvSpPr>
        <p:spPr>
          <a:xfrm>
            <a:off x="1147680" y="1643349"/>
            <a:ext cx="10162265" cy="467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t">
            <a:normAutofit/>
          </a:bodyPr>
          <a:lstStyle/>
          <a:p>
            <a:pPr>
              <a:defRPr sz="1900" spc="-100"/>
            </a:pPr>
            <a:r>
              <a:rPr lang="en-US" b="1" dirty="0"/>
              <a:t>Data Visualization</a:t>
            </a:r>
            <a:endParaRPr lang="en-US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1900" spc="-100"/>
            </a:pPr>
            <a:r>
              <a:rPr lang="en-GB" dirty="0"/>
              <a:t>As the first case was found in Hubei, Wuhan. Here we were comparing the cases w.r.t Wuhan state, other </a:t>
            </a:r>
            <a:r>
              <a:rPr lang="en-GB" dirty="0" err="1"/>
              <a:t>chinese</a:t>
            </a:r>
            <a:r>
              <a:rPr lang="en-GB" dirty="0"/>
              <a:t> states as well as rest of the world for the latest date.</a:t>
            </a:r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</p:txBody>
      </p:sp>
      <p:pic>
        <p:nvPicPr>
          <p:cNvPr id="4" name="Picture 4" descr="Chart, timeline, bar chart&#10;&#10;Description automatically generated">
            <a:extLst>
              <a:ext uri="{FF2B5EF4-FFF2-40B4-BE49-F238E27FC236}">
                <a16:creationId xmlns:a16="http://schemas.microsoft.com/office/drawing/2014/main" id="{3A1787D2-4FB7-6293-B25B-E12E2454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712483"/>
            <a:ext cx="8744856" cy="407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660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chnology Stack"/>
          <p:cNvSpPr txBox="1"/>
          <p:nvPr/>
        </p:nvSpPr>
        <p:spPr>
          <a:xfrm>
            <a:off x="883080" y="353519"/>
            <a:ext cx="10425601" cy="129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b">
            <a:normAutofit/>
          </a:bodyPr>
          <a:lstStyle>
            <a:lvl1pPr>
              <a:lnSpc>
                <a:spcPct val="90000"/>
              </a:lnSpc>
              <a:defRPr sz="4400" b="1" spc="-1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 err="1"/>
              <a:t>MonkeyPox</a:t>
            </a:r>
            <a:r>
              <a:rPr lang="en-US" dirty="0"/>
              <a:t> Outbreak Analysis</a:t>
            </a:r>
            <a:endParaRPr lang="en-US" b="0" dirty="0">
              <a:ea typeface="+mj-lt"/>
              <a:cs typeface="+mj-lt"/>
            </a:endParaRPr>
          </a:p>
          <a:p>
            <a:endParaRPr dirty="0"/>
          </a:p>
        </p:txBody>
      </p:sp>
      <p:sp>
        <p:nvSpPr>
          <p:cNvPr id="792" name="Python (PySpark Framework)…"/>
          <p:cNvSpPr txBox="1"/>
          <p:nvPr/>
        </p:nvSpPr>
        <p:spPr>
          <a:xfrm>
            <a:off x="1147680" y="1643349"/>
            <a:ext cx="10162265" cy="467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normAutofit/>
          </a:bodyPr>
          <a:lstStyle/>
          <a:p>
            <a:pPr>
              <a:defRPr sz="1900" spc="-100"/>
            </a:pPr>
            <a:endParaRPr lang="en-US" b="1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90B01FBE-74E3-BC05-BBFB-3006D3B1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3123972"/>
            <a:ext cx="5119461" cy="2642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EC83AE-F8F1-5625-4A3C-0FA5EC78A0E6}"/>
              </a:ext>
            </a:extLst>
          </p:cNvPr>
          <p:cNvSpPr txBox="1"/>
          <p:nvPr/>
        </p:nvSpPr>
        <p:spPr>
          <a:xfrm>
            <a:off x="885373" y="1923143"/>
            <a:ext cx="9325427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b="1" dirty="0"/>
              <a:t>Data Ingestion</a:t>
            </a:r>
            <a:r>
              <a:rPr lang="en-US" dirty="0"/>
              <a:t> of world-wide Confirmed, daily cases &amp;  case detection datasets.​</a:t>
            </a:r>
          </a:p>
          <a:p>
            <a:pPr>
              <a:buChar char="•"/>
            </a:pPr>
            <a:r>
              <a:rPr lang="en-US" b="1" dirty="0"/>
              <a:t>Data Cleaning &amp; Preprocessing </a:t>
            </a:r>
            <a:r>
              <a:rPr lang="en-US" dirty="0"/>
              <a:t>has been done on case detection dataset</a:t>
            </a:r>
          </a:p>
          <a:p>
            <a:pPr>
              <a:buChar char="•"/>
            </a:pPr>
            <a:r>
              <a:rPr lang="en-US" dirty="0"/>
              <a:t>Insights from Datasets loaded and Initial </a:t>
            </a:r>
            <a:r>
              <a:rPr lang="en-US" b="1" dirty="0"/>
              <a:t>Data Analysis</a:t>
            </a:r>
            <a:r>
              <a:rPr lang="en-US" dirty="0"/>
              <a:t> on daily cases dataset.</a:t>
            </a:r>
            <a:endParaRPr lang="en-US" dirty="0">
              <a:latin typeface="Arial"/>
              <a:ea typeface="Arial"/>
              <a:cs typeface="Arial"/>
            </a:endParaRPr>
          </a:p>
          <a:p>
            <a:pPr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989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chnology Stack"/>
          <p:cNvSpPr txBox="1"/>
          <p:nvPr/>
        </p:nvSpPr>
        <p:spPr>
          <a:xfrm>
            <a:off x="883080" y="353519"/>
            <a:ext cx="10425601" cy="129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normAutofit/>
          </a:bodyPr>
          <a:lstStyle>
            <a:lvl1pPr>
              <a:lnSpc>
                <a:spcPct val="90000"/>
              </a:lnSpc>
              <a:defRPr sz="4400" b="1" spc="-1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 err="1"/>
              <a:t>MonkeyPox</a:t>
            </a:r>
            <a:r>
              <a:rPr lang="en-US" dirty="0"/>
              <a:t> Outbreak Analysis</a:t>
            </a:r>
            <a:endParaRPr lang="en-US" b="0" dirty="0">
              <a:ea typeface="+mj-lt"/>
              <a:cs typeface="+mj-lt"/>
            </a:endParaRPr>
          </a:p>
          <a:p>
            <a:endParaRPr dirty="0"/>
          </a:p>
        </p:txBody>
      </p:sp>
      <p:sp>
        <p:nvSpPr>
          <p:cNvPr id="792" name="Python (PySpark Framework)…"/>
          <p:cNvSpPr txBox="1"/>
          <p:nvPr/>
        </p:nvSpPr>
        <p:spPr>
          <a:xfrm>
            <a:off x="1154937" y="2819006"/>
            <a:ext cx="10155008" cy="3894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t">
            <a:normAutofit/>
          </a:bodyPr>
          <a:lstStyle/>
          <a:p>
            <a:pPr>
              <a:defRPr sz="1900" spc="-100"/>
            </a:pPr>
            <a:endParaRPr lang="en-US" b="1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52C6DF98-8B91-579B-C535-2EDB0716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3" y="3256192"/>
            <a:ext cx="4448628" cy="3088815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0CF24A-CCBF-1D91-CC35-97D00518B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29" y="3253877"/>
            <a:ext cx="4891314" cy="2672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C37533-0B29-652C-8C4A-1631DDFFF78D}"/>
              </a:ext>
            </a:extLst>
          </p:cNvPr>
          <p:cNvSpPr txBox="1"/>
          <p:nvPr/>
        </p:nvSpPr>
        <p:spPr>
          <a:xfrm>
            <a:off x="820059" y="2167648"/>
            <a:ext cx="971005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/>
              <a:t>Insights from Datasets loaded and Initial </a:t>
            </a:r>
            <a:r>
              <a:rPr lang="en-US" b="1"/>
              <a:t>Data Analysis</a:t>
            </a:r>
            <a:r>
              <a:rPr lang="en-US"/>
              <a:t> on daily cases dataset.​</a:t>
            </a:r>
            <a:endParaRPr lang="en-US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7470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chnology Stack"/>
          <p:cNvSpPr txBox="1"/>
          <p:nvPr/>
        </p:nvSpPr>
        <p:spPr>
          <a:xfrm>
            <a:off x="883080" y="353519"/>
            <a:ext cx="10425601" cy="129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b">
            <a:normAutofit/>
          </a:bodyPr>
          <a:lstStyle>
            <a:lvl1pPr>
              <a:lnSpc>
                <a:spcPct val="90000"/>
              </a:lnSpc>
              <a:defRPr sz="4400" b="1" spc="-1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 err="1"/>
              <a:t>MonkeyPox</a:t>
            </a:r>
            <a:r>
              <a:rPr lang="en-US" dirty="0"/>
              <a:t> Outbreak Analysis</a:t>
            </a:r>
            <a:endParaRPr lang="en-US" b="0" dirty="0">
              <a:ea typeface="+mj-lt"/>
              <a:cs typeface="+mj-lt"/>
            </a:endParaRPr>
          </a:p>
          <a:p>
            <a:endParaRPr dirty="0"/>
          </a:p>
        </p:txBody>
      </p:sp>
      <p:sp>
        <p:nvSpPr>
          <p:cNvPr id="792" name="Python (PySpark Framework)…"/>
          <p:cNvSpPr txBox="1"/>
          <p:nvPr/>
        </p:nvSpPr>
        <p:spPr>
          <a:xfrm>
            <a:off x="1147680" y="1643349"/>
            <a:ext cx="10162265" cy="467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normAutofit/>
          </a:bodyPr>
          <a:lstStyle/>
          <a:p>
            <a:pPr>
              <a:defRPr sz="1900" spc="-100"/>
            </a:pPr>
            <a:endParaRPr lang="en-US" b="1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CB5EC-3225-82CE-8063-2604A9B97957}"/>
              </a:ext>
            </a:extLst>
          </p:cNvPr>
          <p:cNvSpPr txBox="1"/>
          <p:nvPr/>
        </p:nvSpPr>
        <p:spPr>
          <a:xfrm>
            <a:off x="1023258" y="2010229"/>
            <a:ext cx="7852227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When was the first case in United States was Identified?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0C1C9-DCA6-19F2-8503-63A77E7CB4FF}"/>
              </a:ext>
            </a:extLst>
          </p:cNvPr>
          <p:cNvSpPr txBox="1"/>
          <p:nvPr/>
        </p:nvSpPr>
        <p:spPr>
          <a:xfrm>
            <a:off x="1088572" y="3984171"/>
            <a:ext cx="10218056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When was the first case Identified?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670F035-23B2-0D1A-E974-E4536D59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" y="2857414"/>
            <a:ext cx="9434286" cy="57711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EFBC725-37D2-9720-4049-B99FE239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72" y="4497829"/>
            <a:ext cx="10842172" cy="5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439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tructural Outline"/>
          <p:cNvSpPr txBox="1"/>
          <p:nvPr/>
        </p:nvSpPr>
        <p:spPr>
          <a:xfrm>
            <a:off x="856800" y="-1"/>
            <a:ext cx="10261801" cy="6034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defRPr sz="3000" spc="-100">
                <a:solidFill>
                  <a:srgbClr val="0096FF"/>
                </a:solidFill>
              </a:defRPr>
            </a:lvl1pPr>
          </a:lstStyle>
          <a:p>
            <a:r>
              <a:t>Structural Outline</a:t>
            </a:r>
          </a:p>
        </p:txBody>
      </p:sp>
      <p:sp>
        <p:nvSpPr>
          <p:cNvPr id="795" name="Rectangle"/>
          <p:cNvSpPr/>
          <p:nvPr/>
        </p:nvSpPr>
        <p:spPr>
          <a:xfrm>
            <a:off x="1044719" y="2830320"/>
            <a:ext cx="9886682" cy="2895481"/>
          </a:xfrm>
          <a:prstGeom prst="rect">
            <a:avLst/>
          </a:prstGeom>
          <a:solidFill>
            <a:srgbClr val="FFFFFF">
              <a:alpha val="8000"/>
            </a:srgbClr>
          </a:solidFill>
          <a:ln w="139680">
            <a:solidFill>
              <a:srgbClr val="4371C4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798" name="Group"/>
          <p:cNvGrpSpPr/>
          <p:nvPr/>
        </p:nvGrpSpPr>
        <p:grpSpPr>
          <a:xfrm>
            <a:off x="4419720" y="187919"/>
            <a:ext cx="3352321" cy="649442"/>
            <a:chOff x="0" y="0"/>
            <a:chExt cx="3352320" cy="649440"/>
          </a:xfrm>
        </p:grpSpPr>
        <p:sp>
          <p:nvSpPr>
            <p:cNvPr id="796" name="Rectangle"/>
            <p:cNvSpPr/>
            <p:nvPr/>
          </p:nvSpPr>
          <p:spPr>
            <a:xfrm>
              <a:off x="-1" y="-1"/>
              <a:ext cx="3352322" cy="649442"/>
            </a:xfrm>
            <a:prstGeom prst="rect">
              <a:avLst/>
            </a:prstGeom>
            <a:solidFill>
              <a:srgbClr val="FFFFFF"/>
            </a:solidFill>
            <a:ln w="216000" cap="flat">
              <a:solidFill>
                <a:srgbClr val="4371C4"/>
              </a:solidFill>
              <a:prstDash val="solid"/>
              <a:miter lim="800000"/>
            </a:ln>
            <a:effectLst>
              <a:outerShdw rotWithShape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  <a:endParaRPr/>
            </a:p>
          </p:txBody>
        </p:sp>
        <p:sp>
          <p:nvSpPr>
            <p:cNvPr id="797" name="ETL PipeLine"/>
            <p:cNvSpPr txBox="1"/>
            <p:nvPr/>
          </p:nvSpPr>
          <p:spPr>
            <a:xfrm>
              <a:off x="152999" y="107999"/>
              <a:ext cx="3046322" cy="43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52999" tIns="152999" rIns="152999" bIns="152999" numCol="1" anchor="t">
              <a:normAutofit/>
            </a:bodyPr>
            <a:lstStyle>
              <a:lvl1pPr algn="ctr" defTabSz="502920">
                <a:defRPr sz="990" spc="-55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ETL PipeLine</a:t>
              </a:r>
            </a:p>
          </p:txBody>
        </p:sp>
      </p:grpSp>
      <p:grpSp>
        <p:nvGrpSpPr>
          <p:cNvPr id="801" name="Group"/>
          <p:cNvGrpSpPr/>
          <p:nvPr/>
        </p:nvGrpSpPr>
        <p:grpSpPr>
          <a:xfrm>
            <a:off x="4419720" y="1451879"/>
            <a:ext cx="3352321" cy="866161"/>
            <a:chOff x="0" y="0"/>
            <a:chExt cx="3352320" cy="866160"/>
          </a:xfrm>
        </p:grpSpPr>
        <p:sp>
          <p:nvSpPr>
            <p:cNvPr id="799" name="Rectangle"/>
            <p:cNvSpPr/>
            <p:nvPr/>
          </p:nvSpPr>
          <p:spPr>
            <a:xfrm>
              <a:off x="-1" y="-1"/>
              <a:ext cx="3352322" cy="866162"/>
            </a:xfrm>
            <a:prstGeom prst="rect">
              <a:avLst/>
            </a:prstGeom>
            <a:solidFill>
              <a:srgbClr val="FFFFFF"/>
            </a:solidFill>
            <a:ln w="216000" cap="flat">
              <a:solidFill>
                <a:srgbClr val="4371C4"/>
              </a:solidFill>
              <a:prstDash val="solid"/>
              <a:miter lim="800000"/>
            </a:ln>
            <a:effectLst>
              <a:outerShdw rotWithShape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  <a:endParaRPr/>
            </a:p>
          </p:txBody>
        </p:sp>
        <p:sp>
          <p:nvSpPr>
            <p:cNvPr id="800" name="Data Bricks"/>
            <p:cNvSpPr txBox="1"/>
            <p:nvPr/>
          </p:nvSpPr>
          <p:spPr>
            <a:xfrm>
              <a:off x="152999" y="107999"/>
              <a:ext cx="3046322" cy="65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52999" tIns="152999" rIns="152999" bIns="152999" numCol="1" anchor="t">
              <a:normAutofit/>
            </a:bodyPr>
            <a:lstStyle>
              <a:lvl1pPr algn="ctr">
                <a:defRPr spc="-1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Data Bricks </a:t>
              </a:r>
            </a:p>
          </p:txBody>
        </p:sp>
      </p:grpSp>
      <p:grpSp>
        <p:nvGrpSpPr>
          <p:cNvPr id="804" name="Group"/>
          <p:cNvGrpSpPr/>
          <p:nvPr/>
        </p:nvGrpSpPr>
        <p:grpSpPr>
          <a:xfrm>
            <a:off x="1438199" y="3067199"/>
            <a:ext cx="1747442" cy="915842"/>
            <a:chOff x="0" y="0"/>
            <a:chExt cx="1747440" cy="915840"/>
          </a:xfrm>
        </p:grpSpPr>
        <p:sp>
          <p:nvSpPr>
            <p:cNvPr id="802" name="Rectangle"/>
            <p:cNvSpPr/>
            <p:nvPr/>
          </p:nvSpPr>
          <p:spPr>
            <a:xfrm>
              <a:off x="-1" y="-1"/>
              <a:ext cx="1747442" cy="915842"/>
            </a:xfrm>
            <a:prstGeom prst="rect">
              <a:avLst/>
            </a:prstGeom>
            <a:solidFill>
              <a:srgbClr val="FFFFFF"/>
            </a:solidFill>
            <a:ln w="165240" cap="flat">
              <a:solidFill>
                <a:srgbClr val="365B9C"/>
              </a:solidFill>
              <a:prstDash val="solid"/>
              <a:miter lim="800000"/>
            </a:ln>
            <a:effectLst>
              <a:outerShdw rotWithShape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  <a:endParaRPr/>
            </a:p>
          </p:txBody>
        </p:sp>
        <p:sp>
          <p:nvSpPr>
            <p:cNvPr id="803" name="Source"/>
            <p:cNvSpPr txBox="1"/>
            <p:nvPr/>
          </p:nvSpPr>
          <p:spPr>
            <a:xfrm>
              <a:off x="127619" y="82619"/>
              <a:ext cx="1492202" cy="750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440" tIns="127440" rIns="127440" bIns="127440" numCol="1" anchor="t">
              <a:normAutofit/>
            </a:bodyPr>
            <a:lstStyle>
              <a:lvl1pPr algn="ctr">
                <a:defRPr spc="-1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Source</a:t>
              </a:r>
            </a:p>
          </p:txBody>
        </p:sp>
      </p:grpSp>
      <p:grpSp>
        <p:nvGrpSpPr>
          <p:cNvPr id="807" name="Group"/>
          <p:cNvGrpSpPr/>
          <p:nvPr/>
        </p:nvGrpSpPr>
        <p:grpSpPr>
          <a:xfrm>
            <a:off x="4232519" y="3074759"/>
            <a:ext cx="1852561" cy="900722"/>
            <a:chOff x="0" y="0"/>
            <a:chExt cx="1852559" cy="900720"/>
          </a:xfrm>
        </p:grpSpPr>
        <p:sp>
          <p:nvSpPr>
            <p:cNvPr id="805" name="Rectangle"/>
            <p:cNvSpPr/>
            <p:nvPr/>
          </p:nvSpPr>
          <p:spPr>
            <a:xfrm>
              <a:off x="0" y="-1"/>
              <a:ext cx="1852560" cy="900722"/>
            </a:xfrm>
            <a:prstGeom prst="rect">
              <a:avLst/>
            </a:prstGeom>
            <a:solidFill>
              <a:srgbClr val="FFFFFF"/>
            </a:solidFill>
            <a:ln w="228600" cap="flat">
              <a:solidFill>
                <a:srgbClr val="4371C4"/>
              </a:solidFill>
              <a:prstDash val="solid"/>
              <a:miter lim="800000"/>
            </a:ln>
            <a:effectLst>
              <a:outerShdw rotWithShape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  <a:endParaRPr/>
            </a:p>
          </p:txBody>
        </p:sp>
        <p:sp>
          <p:nvSpPr>
            <p:cNvPr id="806" name="Ingestion"/>
            <p:cNvSpPr txBox="1"/>
            <p:nvPr/>
          </p:nvSpPr>
          <p:spPr>
            <a:xfrm>
              <a:off x="159300" y="114299"/>
              <a:ext cx="1533960" cy="672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59119" tIns="159119" rIns="159119" bIns="159119" numCol="1" anchor="t">
              <a:normAutofit/>
            </a:bodyPr>
            <a:lstStyle>
              <a:lvl1pPr algn="ctr">
                <a:defRPr spc="-1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Ingestion</a:t>
              </a:r>
            </a:p>
          </p:txBody>
        </p:sp>
      </p:grpSp>
      <p:sp>
        <p:nvSpPr>
          <p:cNvPr id="808" name="Line"/>
          <p:cNvSpPr/>
          <p:nvPr/>
        </p:nvSpPr>
        <p:spPr>
          <a:xfrm>
            <a:off x="3252599" y="3525120"/>
            <a:ext cx="875160" cy="1"/>
          </a:xfrm>
          <a:prstGeom prst="line">
            <a:avLst/>
          </a:prstGeom>
          <a:ln w="101520">
            <a:solidFill>
              <a:srgbClr val="4371C4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811" name="Group"/>
          <p:cNvGrpSpPr/>
          <p:nvPr/>
        </p:nvGrpSpPr>
        <p:grpSpPr>
          <a:xfrm>
            <a:off x="7392240" y="3074759"/>
            <a:ext cx="2031481" cy="900722"/>
            <a:chOff x="0" y="0"/>
            <a:chExt cx="2031480" cy="900720"/>
          </a:xfrm>
        </p:grpSpPr>
        <p:sp>
          <p:nvSpPr>
            <p:cNvPr id="809" name="Rectangle"/>
            <p:cNvSpPr/>
            <p:nvPr/>
          </p:nvSpPr>
          <p:spPr>
            <a:xfrm>
              <a:off x="-1" y="-1"/>
              <a:ext cx="2031482" cy="900722"/>
            </a:xfrm>
            <a:prstGeom prst="rect">
              <a:avLst/>
            </a:prstGeom>
            <a:solidFill>
              <a:srgbClr val="FFFFFF"/>
            </a:solidFill>
            <a:ln w="228600" cap="flat">
              <a:solidFill>
                <a:srgbClr val="4371C4"/>
              </a:solidFill>
              <a:prstDash val="solid"/>
              <a:miter lim="800000"/>
            </a:ln>
            <a:effectLst>
              <a:outerShdw rotWithShape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700" spc="-1"/>
              </a:pPr>
              <a:endParaRPr/>
            </a:p>
          </p:txBody>
        </p:sp>
        <p:sp>
          <p:nvSpPr>
            <p:cNvPr id="810" name="Data Wrangling"/>
            <p:cNvSpPr txBox="1"/>
            <p:nvPr/>
          </p:nvSpPr>
          <p:spPr>
            <a:xfrm>
              <a:off x="159299" y="114299"/>
              <a:ext cx="1712882" cy="672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59119" tIns="159119" rIns="159119" bIns="159119" numCol="1" anchor="t">
              <a:normAutofit/>
            </a:bodyPr>
            <a:lstStyle>
              <a:lvl1pPr algn="ctr">
                <a:defRPr sz="1700" spc="-1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Data Wrangling</a:t>
              </a:r>
            </a:p>
          </p:txBody>
        </p:sp>
      </p:grpSp>
      <p:sp>
        <p:nvSpPr>
          <p:cNvPr id="812" name="Line"/>
          <p:cNvSpPr/>
          <p:nvPr/>
        </p:nvSpPr>
        <p:spPr>
          <a:xfrm>
            <a:off x="6224039" y="3525120"/>
            <a:ext cx="1113841" cy="1"/>
          </a:xfrm>
          <a:prstGeom prst="line">
            <a:avLst/>
          </a:prstGeom>
          <a:ln w="101520">
            <a:solidFill>
              <a:srgbClr val="4371C4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815" name="Group"/>
          <p:cNvGrpSpPr/>
          <p:nvPr/>
        </p:nvGrpSpPr>
        <p:grpSpPr>
          <a:xfrm>
            <a:off x="7462439" y="4641839"/>
            <a:ext cx="1890721" cy="853561"/>
            <a:chOff x="0" y="0"/>
            <a:chExt cx="1890720" cy="853560"/>
          </a:xfrm>
        </p:grpSpPr>
        <p:sp>
          <p:nvSpPr>
            <p:cNvPr id="813" name="Rectangle"/>
            <p:cNvSpPr/>
            <p:nvPr/>
          </p:nvSpPr>
          <p:spPr>
            <a:xfrm>
              <a:off x="-1" y="-1"/>
              <a:ext cx="1890722" cy="853562"/>
            </a:xfrm>
            <a:prstGeom prst="rect">
              <a:avLst/>
            </a:prstGeom>
            <a:solidFill>
              <a:srgbClr val="FFFFFF"/>
            </a:solidFill>
            <a:ln w="216000" cap="flat">
              <a:solidFill>
                <a:srgbClr val="4371C4"/>
              </a:solidFill>
              <a:prstDash val="solid"/>
              <a:miter lim="800000"/>
            </a:ln>
            <a:effectLst>
              <a:outerShdw rotWithShape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  <a:endParaRPr/>
            </a:p>
          </p:txBody>
        </p:sp>
        <p:sp>
          <p:nvSpPr>
            <p:cNvPr id="814" name="Data Cleaning &amp; Preprocessing"/>
            <p:cNvSpPr txBox="1"/>
            <p:nvPr/>
          </p:nvSpPr>
          <p:spPr>
            <a:xfrm>
              <a:off x="152999" y="107999"/>
              <a:ext cx="1584722" cy="637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52999" tIns="152999" rIns="152999" bIns="152999" numCol="1" anchor="t">
              <a:normAutofit/>
            </a:bodyPr>
            <a:lstStyle>
              <a:lvl1pPr algn="ctr" defTabSz="566927">
                <a:defRPr sz="1116" spc="-62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Data Cleaning &amp; Preprocessing </a:t>
              </a:r>
            </a:p>
          </p:txBody>
        </p:sp>
      </p:grpSp>
      <p:grpSp>
        <p:nvGrpSpPr>
          <p:cNvPr id="818" name="Group"/>
          <p:cNvGrpSpPr/>
          <p:nvPr/>
        </p:nvGrpSpPr>
        <p:grpSpPr>
          <a:xfrm>
            <a:off x="4740480" y="4625280"/>
            <a:ext cx="1413721" cy="887041"/>
            <a:chOff x="0" y="0"/>
            <a:chExt cx="1413720" cy="887040"/>
          </a:xfrm>
        </p:grpSpPr>
        <p:sp>
          <p:nvSpPr>
            <p:cNvPr id="816" name="Rectangle"/>
            <p:cNvSpPr/>
            <p:nvPr/>
          </p:nvSpPr>
          <p:spPr>
            <a:xfrm>
              <a:off x="-1" y="-1"/>
              <a:ext cx="1413722" cy="887042"/>
            </a:xfrm>
            <a:prstGeom prst="rect">
              <a:avLst/>
            </a:prstGeom>
            <a:solidFill>
              <a:srgbClr val="FFFFFF"/>
            </a:solidFill>
            <a:ln w="216000" cap="flat">
              <a:solidFill>
                <a:srgbClr val="4371C4"/>
              </a:solidFill>
              <a:prstDash val="solid"/>
              <a:miter lim="800000"/>
            </a:ln>
            <a:effectLst>
              <a:outerShdw rotWithShape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  <a:endParaRPr/>
            </a:p>
          </p:txBody>
        </p:sp>
        <p:sp>
          <p:nvSpPr>
            <p:cNvPr id="817" name="EDA"/>
            <p:cNvSpPr txBox="1"/>
            <p:nvPr/>
          </p:nvSpPr>
          <p:spPr>
            <a:xfrm>
              <a:off x="152999" y="107999"/>
              <a:ext cx="1107721" cy="671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52999" tIns="152999" rIns="152999" bIns="152999" numCol="1" anchor="t">
              <a:normAutofit/>
            </a:bodyPr>
            <a:lstStyle>
              <a:lvl1pPr algn="ctr">
                <a:defRPr spc="-1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EDA</a:t>
              </a:r>
            </a:p>
          </p:txBody>
        </p:sp>
      </p:grpSp>
      <p:sp>
        <p:nvSpPr>
          <p:cNvPr id="819" name="Line"/>
          <p:cNvSpPr/>
          <p:nvPr/>
        </p:nvSpPr>
        <p:spPr>
          <a:xfrm>
            <a:off x="8407799" y="4047840"/>
            <a:ext cx="1" cy="662041"/>
          </a:xfrm>
          <a:prstGeom prst="line">
            <a:avLst/>
          </a:prstGeom>
          <a:ln w="101520">
            <a:solidFill>
              <a:srgbClr val="4371C4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20" name="Line"/>
          <p:cNvSpPr/>
          <p:nvPr/>
        </p:nvSpPr>
        <p:spPr>
          <a:xfrm flipH="1">
            <a:off x="6263280" y="5068799"/>
            <a:ext cx="1090081" cy="1"/>
          </a:xfrm>
          <a:prstGeom prst="line">
            <a:avLst/>
          </a:prstGeom>
          <a:ln w="101520">
            <a:solidFill>
              <a:srgbClr val="4371C4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21" name="Line"/>
          <p:cNvSpPr/>
          <p:nvPr/>
        </p:nvSpPr>
        <p:spPr>
          <a:xfrm>
            <a:off x="6095879" y="880560"/>
            <a:ext cx="1" cy="662041"/>
          </a:xfrm>
          <a:prstGeom prst="line">
            <a:avLst/>
          </a:prstGeom>
          <a:ln w="101520">
            <a:solidFill>
              <a:srgbClr val="4371C4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22" name="Line"/>
          <p:cNvSpPr/>
          <p:nvPr/>
        </p:nvSpPr>
        <p:spPr>
          <a:xfrm>
            <a:off x="6095879" y="2344680"/>
            <a:ext cx="1" cy="412921"/>
          </a:xfrm>
          <a:prstGeom prst="line">
            <a:avLst/>
          </a:prstGeom>
          <a:ln w="50760">
            <a:solidFill>
              <a:srgbClr val="4371C4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Datasets"/>
          <p:cNvSpPr txBox="1"/>
          <p:nvPr/>
        </p:nvSpPr>
        <p:spPr>
          <a:xfrm>
            <a:off x="884879" y="365040"/>
            <a:ext cx="10425602" cy="128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normAutofit/>
          </a:bodyPr>
          <a:lstStyle>
            <a:lvl1pPr>
              <a:lnSpc>
                <a:spcPct val="90000"/>
              </a:lnSpc>
              <a:defRPr sz="4400" b="1" spc="-1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Datasets</a:t>
            </a:r>
          </a:p>
        </p:txBody>
      </p:sp>
      <p:sp>
        <p:nvSpPr>
          <p:cNvPr id="825" name="https://www.kaggle.com/datasets/imdevskp/corona-virus-report…"/>
          <p:cNvSpPr txBox="1"/>
          <p:nvPr/>
        </p:nvSpPr>
        <p:spPr>
          <a:xfrm>
            <a:off x="968760" y="1873439"/>
            <a:ext cx="9555841" cy="4183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 marL="238680" indent="-238680">
              <a:defRPr spc="-100"/>
            </a:pPr>
            <a:r>
              <a:t> </a:t>
            </a:r>
            <a:endParaRPr spc="-1"/>
          </a:p>
          <a:p>
            <a:pPr marL="238680" indent="-238680">
              <a:defRPr spc="-100"/>
            </a:pPr>
            <a:r>
              <a:t> </a:t>
            </a:r>
            <a:endParaRPr spc="-1"/>
          </a:p>
          <a:p>
            <a:pPr marL="238680" indent="-238680">
              <a:defRPr spc="-1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https://www.kaggle.com/datasets/imdevskp/corona-virus-report</a:t>
            </a:r>
            <a:endParaRPr spc="-1"/>
          </a:p>
          <a:p>
            <a:pPr marL="238680" indent="-238680">
              <a:defRPr spc="-100"/>
            </a:pPr>
            <a:endParaRPr spc="-1"/>
          </a:p>
          <a:p>
            <a:pPr marL="238680" indent="-238680">
              <a:defRPr spc="-1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https://www.kaggle.com/datasets/sudalairajkumar/novel-corona-virus-2019-dataset</a:t>
            </a:r>
            <a:endParaRPr spc="-1"/>
          </a:p>
          <a:p>
            <a:pPr marL="238680" indent="-238680">
              <a:defRPr spc="-100"/>
            </a:pPr>
            <a:r>
              <a:t> </a:t>
            </a:r>
            <a:endParaRPr spc="-1"/>
          </a:p>
          <a:p>
            <a:pPr marL="238680" indent="-238680">
              <a:defRPr spc="-1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https://www.kaggle.com/datasets/deepcontractor/monkeypox-dataset-daily-updated?select=Daily_Country_Wise_Confirmed_Cases.csv</a:t>
            </a:r>
            <a:endParaRPr spc="-1"/>
          </a:p>
          <a:p>
            <a:pPr marL="238680" indent="-238680">
              <a:defRPr spc="-100"/>
            </a:pPr>
            <a:r>
              <a:t> </a:t>
            </a:r>
            <a:endParaRPr spc="-1"/>
          </a:p>
          <a:p>
            <a:pPr marL="238680" indent="-238680">
              <a:defRPr spc="-1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https://www.kaggle.com/code/andrewmvd/monkeypox-cases-analysis/data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Thank You!"/>
          <p:cNvSpPr txBox="1"/>
          <p:nvPr/>
        </p:nvSpPr>
        <p:spPr>
          <a:xfrm>
            <a:off x="5912279" y="1825560"/>
            <a:ext cx="5778721" cy="3909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normAutofit/>
          </a:bodyPr>
          <a:lstStyle>
            <a:lvl1pPr algn="ctr">
              <a:lnSpc>
                <a:spcPct val="150000"/>
              </a:lnSpc>
              <a:spcBef>
                <a:spcPts val="1000"/>
              </a:spcBef>
              <a:defRPr sz="5000" spc="-100">
                <a:solidFill>
                  <a:srgbClr val="FFFFFF"/>
                </a:solidFill>
              </a:defRPr>
            </a:lvl1pPr>
          </a:lstStyle>
          <a:p>
            <a:r>
              <a:t>Thank You!</a:t>
            </a:r>
          </a:p>
        </p:txBody>
      </p:sp>
      <p:pic>
        <p:nvPicPr>
          <p:cNvPr id="828" name="image13.jpeg" descr="image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Agenda"/>
          <p:cNvSpPr txBox="1"/>
          <p:nvPr/>
        </p:nvSpPr>
        <p:spPr>
          <a:xfrm>
            <a:off x="467999" y="141119"/>
            <a:ext cx="10275482" cy="133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 algn="ctr">
              <a:lnSpc>
                <a:spcPct val="150000"/>
              </a:lnSpc>
              <a:spcBef>
                <a:spcPts val="1000"/>
              </a:spcBef>
              <a:defRPr sz="5800" b="1" spc="-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Agenda</a:t>
            </a:r>
          </a:p>
        </p:txBody>
      </p:sp>
      <p:sp>
        <p:nvSpPr>
          <p:cNvPr id="786" name="A Comparative Analysis of Global pandemic COVID 19 and Monkeypox and its Initiatives and the Evolution of Global Transmission examining data to discover the association.…"/>
          <p:cNvSpPr txBox="1"/>
          <p:nvPr/>
        </p:nvSpPr>
        <p:spPr>
          <a:xfrm>
            <a:off x="880560" y="2079000"/>
            <a:ext cx="10268281" cy="388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 algn="just">
              <a:defRPr sz="2600" spc="-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 Comparative Analysis of Global pandemic COVID 19 and Monkeypox and its Initiatives and the Evolution of Global Transmission examining data to discover the association.</a:t>
            </a:r>
            <a:endParaRPr sz="3200" spc="-1"/>
          </a:p>
          <a:p>
            <a:pPr algn="just">
              <a:defRPr sz="2600" spc="-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Monkeypox and Corona have a significant impact on global population. In this project, We are going to work with the COVID19 &amp; Monkeypox dataset, published by kaggle, which consists of the data related to the cumulative number of confirmed &amp; death cases, per day, in each Country. By using Big Data tools, we are going perform Ingestion, Processing, Analyzing and Visualizing the reports.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als"/>
          <p:cNvSpPr txBox="1"/>
          <p:nvPr/>
        </p:nvSpPr>
        <p:spPr>
          <a:xfrm>
            <a:off x="883080" y="365040"/>
            <a:ext cx="10425601" cy="128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normAutofit/>
          </a:bodyPr>
          <a:lstStyle>
            <a:lvl1pPr>
              <a:lnSpc>
                <a:spcPct val="90000"/>
              </a:lnSpc>
              <a:defRPr sz="4400" b="1" spc="-1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Goals</a:t>
            </a:r>
          </a:p>
        </p:txBody>
      </p:sp>
      <p:sp>
        <p:nvSpPr>
          <p:cNvPr id="789" name="Learning Insights from reading COVID19 &amp; Monkeypox data…"/>
          <p:cNvSpPr txBox="1"/>
          <p:nvPr/>
        </p:nvSpPr>
        <p:spPr>
          <a:xfrm>
            <a:off x="971639" y="1813679"/>
            <a:ext cx="9527762" cy="4351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Learning Insights from reading COVID19 &amp; Monkeypox data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Pivoting the data.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Preparing it for the analysis by dropping columns and aggregating rows.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Plotting correlation between attributes.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Deciding on and calculating a good measure for our analysis.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Merging two datasets for Visualizing our analysis results.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Design and creating ETL Pipeline.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Integrating Databricks notebook to ETL Pipeline to automate the Data Preprocessing.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chnology Stack"/>
          <p:cNvSpPr txBox="1"/>
          <p:nvPr/>
        </p:nvSpPr>
        <p:spPr>
          <a:xfrm>
            <a:off x="883080" y="353519"/>
            <a:ext cx="10425601" cy="129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normAutofit/>
          </a:bodyPr>
          <a:lstStyle>
            <a:lvl1pPr>
              <a:lnSpc>
                <a:spcPct val="90000"/>
              </a:lnSpc>
              <a:defRPr sz="4400" b="1" spc="-1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Technology Stack</a:t>
            </a:r>
          </a:p>
        </p:txBody>
      </p:sp>
      <p:sp>
        <p:nvSpPr>
          <p:cNvPr id="792" name="Python (PySpark Framework)…"/>
          <p:cNvSpPr txBox="1"/>
          <p:nvPr/>
        </p:nvSpPr>
        <p:spPr>
          <a:xfrm>
            <a:off x="1147680" y="1969920"/>
            <a:ext cx="8157600" cy="435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Python (PySpark Framework)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Data Wrangling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Data Cleaning &amp; Preprocessing (Numpy, pandas)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Data Visualization in EDA (seaborn, matplotlib, plotly)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Notebook Creation (Databricks).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z="1900" spc="-100"/>
            </a:pPr>
            <a:r>
              <a:t>ETL Pipeline (Azure Data Factory).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chnology Stack"/>
          <p:cNvSpPr txBox="1"/>
          <p:nvPr/>
        </p:nvSpPr>
        <p:spPr>
          <a:xfrm>
            <a:off x="883080" y="353519"/>
            <a:ext cx="10425601" cy="129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b">
            <a:normAutofit/>
          </a:bodyPr>
          <a:lstStyle>
            <a:lvl1pPr>
              <a:lnSpc>
                <a:spcPct val="90000"/>
              </a:lnSpc>
              <a:defRPr sz="4400" b="1" spc="-1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COVID-19 Outbreak Analysis</a:t>
            </a:r>
            <a:endParaRPr lang="en-US" dirty="0"/>
          </a:p>
          <a:p>
            <a:endParaRPr dirty="0"/>
          </a:p>
        </p:txBody>
      </p:sp>
      <p:sp>
        <p:nvSpPr>
          <p:cNvPr id="792" name="Python (PySpark Framework)…"/>
          <p:cNvSpPr txBox="1"/>
          <p:nvPr/>
        </p:nvSpPr>
        <p:spPr>
          <a:xfrm>
            <a:off x="1147680" y="1969920"/>
            <a:ext cx="9970826" cy="435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t">
            <a:normAutofit/>
          </a:bodyPr>
          <a:lstStyle/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US" dirty="0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B5F368F2-5114-5495-FC05-220E9329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84" y="2524278"/>
            <a:ext cx="8783577" cy="2176539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F5D56374-CA38-E013-2EDE-B01C5A06D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356" y="4832121"/>
            <a:ext cx="5880191" cy="1899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1B7BE4-57D9-18BC-0BDF-140553B92E5F}"/>
              </a:ext>
            </a:extLst>
          </p:cNvPr>
          <p:cNvSpPr txBox="1"/>
          <p:nvPr/>
        </p:nvSpPr>
        <p:spPr>
          <a:xfrm>
            <a:off x="1142444" y="1876634"/>
            <a:ext cx="8483228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Data Ingestion</a:t>
            </a:r>
            <a:r>
              <a:rPr lang="en-US" dirty="0"/>
              <a:t> of world-wide Confirmed, Death &amp; Recovered cases datasets.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Data Wrangling</a:t>
            </a:r>
            <a:r>
              <a:rPr lang="en-US" dirty="0"/>
              <a:t> had been done on the Confirmed cases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37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chnology Stack"/>
          <p:cNvSpPr txBox="1"/>
          <p:nvPr/>
        </p:nvSpPr>
        <p:spPr>
          <a:xfrm>
            <a:off x="883080" y="353519"/>
            <a:ext cx="10425601" cy="129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b">
            <a:normAutofit/>
          </a:bodyPr>
          <a:lstStyle>
            <a:lvl1pPr>
              <a:lnSpc>
                <a:spcPct val="90000"/>
              </a:lnSpc>
              <a:defRPr sz="4400" b="1" spc="-1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COVID-19 Outbreak Analysis</a:t>
            </a:r>
            <a:endParaRPr lang="en-US" b="0" dirty="0">
              <a:ea typeface="+mj-lt"/>
              <a:cs typeface="+mj-lt"/>
            </a:endParaRPr>
          </a:p>
          <a:p>
            <a:endParaRPr dirty="0"/>
          </a:p>
        </p:txBody>
      </p:sp>
      <p:sp>
        <p:nvSpPr>
          <p:cNvPr id="792" name="Python (PySpark Framework)…"/>
          <p:cNvSpPr txBox="1"/>
          <p:nvPr/>
        </p:nvSpPr>
        <p:spPr>
          <a:xfrm>
            <a:off x="1147680" y="1969920"/>
            <a:ext cx="8914037" cy="435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t">
            <a:normAutofit/>
          </a:bodyPr>
          <a:lstStyle/>
          <a:p>
            <a:pPr>
              <a:defRPr sz="1900" spc="-100"/>
            </a:pPr>
            <a:r>
              <a:rPr lang="en-US" b="1" dirty="0"/>
              <a:t>Data Cleaning and Preprocessing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1900" spc="-100"/>
            </a:pPr>
            <a:r>
              <a:rPr lang="en-US" dirty="0"/>
              <a:t>Renaming column names.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1900" spc="-100"/>
            </a:pPr>
            <a:r>
              <a:rPr lang="en-US" dirty="0"/>
              <a:t>Check null values in the dataset and fill those null or missing values as per analysis.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1900" spc="-100"/>
            </a:pPr>
            <a:r>
              <a:rPr lang="en-US" dirty="0"/>
              <a:t>Modifying the datatypes of a dataset.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1900" spc="-100"/>
            </a:pPr>
            <a:r>
              <a:rPr lang="en-US" dirty="0"/>
              <a:t>Removing </a:t>
            </a:r>
            <a:r>
              <a:rPr lang="en-US" dirty="0" err="1"/>
              <a:t>Uncertainity</a:t>
            </a:r>
            <a:r>
              <a:rPr lang="en-US" dirty="0"/>
              <a:t> or </a:t>
            </a:r>
            <a:r>
              <a:rPr lang="en-US" dirty="0" err="1"/>
              <a:t>Inconsistance</a:t>
            </a:r>
            <a:r>
              <a:rPr lang="en-US" dirty="0"/>
              <a:t> in data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1900" spc="-100"/>
            </a:pPr>
            <a:endParaRPr lang="en-US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0565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chnology Stack"/>
          <p:cNvSpPr txBox="1"/>
          <p:nvPr/>
        </p:nvSpPr>
        <p:spPr>
          <a:xfrm>
            <a:off x="883080" y="353519"/>
            <a:ext cx="10425601" cy="129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normAutofit/>
          </a:bodyPr>
          <a:lstStyle>
            <a:lvl1pPr>
              <a:lnSpc>
                <a:spcPct val="90000"/>
              </a:lnSpc>
              <a:defRPr sz="4400" b="1" spc="-1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COVID-19 Outbreak Analysis</a:t>
            </a:r>
            <a:endParaRPr lang="en-US" b="0" dirty="0">
              <a:ea typeface="+mj-lt"/>
              <a:cs typeface="+mj-lt"/>
            </a:endParaRPr>
          </a:p>
          <a:p>
            <a:endParaRPr dirty="0"/>
          </a:p>
        </p:txBody>
      </p:sp>
      <p:sp>
        <p:nvSpPr>
          <p:cNvPr id="792" name="Python (PySpark Framework)…"/>
          <p:cNvSpPr txBox="1"/>
          <p:nvPr/>
        </p:nvSpPr>
        <p:spPr>
          <a:xfrm>
            <a:off x="1147680" y="1791935"/>
            <a:ext cx="9481366" cy="4807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normAutofit/>
          </a:bodyPr>
          <a:lstStyle/>
          <a:p>
            <a:pPr>
              <a:defRPr sz="1900" spc="-100"/>
            </a:pPr>
            <a:r>
              <a:rPr lang="en-US" b="1" dirty="0"/>
              <a:t>Dataset Information before and after Data Wrangling, Cleaning and Preprocessing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1900" spc="-100"/>
            </a:pPr>
            <a:endParaRPr lang="en-US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dirty="0"/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747F0512-8905-5E13-93B4-CD6458AE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92" y="2287023"/>
            <a:ext cx="4612047" cy="1177108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731E4447-A9EF-18E6-6EE3-454C0DCF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07" y="3607973"/>
            <a:ext cx="4634293" cy="2990406"/>
          </a:xfrm>
          <a:prstGeom prst="rect">
            <a:avLst/>
          </a:prstGeom>
        </p:spPr>
      </p:pic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18996B3-3BD0-0DA8-919E-BF69C618B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26" y="3618152"/>
            <a:ext cx="4500805" cy="29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01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chnology Stack"/>
          <p:cNvSpPr txBox="1"/>
          <p:nvPr/>
        </p:nvSpPr>
        <p:spPr>
          <a:xfrm>
            <a:off x="883080" y="353519"/>
            <a:ext cx="10425601" cy="129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b">
            <a:normAutofit/>
          </a:bodyPr>
          <a:lstStyle>
            <a:lvl1pPr>
              <a:lnSpc>
                <a:spcPct val="90000"/>
              </a:lnSpc>
              <a:defRPr sz="4400" b="1" spc="-1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COVID-19 Outbreak Analysis</a:t>
            </a:r>
            <a:endParaRPr lang="en-US" b="0" dirty="0">
              <a:ea typeface="+mj-lt"/>
              <a:cs typeface="+mj-lt"/>
            </a:endParaRPr>
          </a:p>
          <a:p>
            <a:endParaRPr dirty="0"/>
          </a:p>
        </p:txBody>
      </p:sp>
      <p:sp>
        <p:nvSpPr>
          <p:cNvPr id="792" name="Python (PySpark Framework)…"/>
          <p:cNvSpPr txBox="1"/>
          <p:nvPr/>
        </p:nvSpPr>
        <p:spPr>
          <a:xfrm>
            <a:off x="1147680" y="1636092"/>
            <a:ext cx="8914037" cy="468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normAutofit/>
          </a:bodyPr>
          <a:lstStyle/>
          <a:p>
            <a:pPr>
              <a:defRPr sz="1900" spc="-100"/>
            </a:pPr>
            <a:r>
              <a:rPr lang="en-US" b="1" dirty="0"/>
              <a:t>Exploratory Data Analysis</a:t>
            </a:r>
          </a:p>
          <a:p>
            <a:pPr>
              <a:defRPr sz="1900" spc="-100"/>
            </a:pPr>
            <a:r>
              <a:rPr lang="en-US" dirty="0"/>
              <a:t>Merged the datasets of confirmed, Deaths &amp; Recovered into one final </a:t>
            </a:r>
            <a:r>
              <a:rPr lang="en-US" dirty="0" err="1"/>
              <a:t>dataframe</a:t>
            </a:r>
            <a:r>
              <a:rPr lang="en-US" dirty="0"/>
              <a:t> as below which shows the cases for each country w.r.t state.</a:t>
            </a:r>
            <a:endParaRPr lang="en-US" b="1" dirty="0"/>
          </a:p>
          <a:p>
            <a:pPr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US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1900" spc="-100"/>
            </a:pPr>
            <a:endParaRPr lang="en-US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dirty="0"/>
          </a:p>
        </p:txBody>
      </p:sp>
      <p:pic>
        <p:nvPicPr>
          <p:cNvPr id="31" name="Picture 31" descr="Table&#10;&#10;Description automatically generated">
            <a:extLst>
              <a:ext uri="{FF2B5EF4-FFF2-40B4-BE49-F238E27FC236}">
                <a16:creationId xmlns:a16="http://schemas.microsoft.com/office/drawing/2014/main" id="{807E5D1C-E31F-8610-16F3-37A4028D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57" y="2547467"/>
            <a:ext cx="5820227" cy="425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516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chnology Stack"/>
          <p:cNvSpPr txBox="1"/>
          <p:nvPr/>
        </p:nvSpPr>
        <p:spPr>
          <a:xfrm>
            <a:off x="883080" y="353519"/>
            <a:ext cx="10425601" cy="129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normAutofit/>
          </a:bodyPr>
          <a:lstStyle>
            <a:lvl1pPr>
              <a:lnSpc>
                <a:spcPct val="90000"/>
              </a:lnSpc>
              <a:defRPr sz="4400" b="1" spc="-1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COVID-19 Outbreak Analysis</a:t>
            </a:r>
            <a:endParaRPr lang="en-US" b="0" dirty="0">
              <a:ea typeface="+mj-lt"/>
              <a:cs typeface="+mj-lt"/>
            </a:endParaRPr>
          </a:p>
          <a:p>
            <a:endParaRPr dirty="0"/>
          </a:p>
        </p:txBody>
      </p:sp>
      <p:sp>
        <p:nvSpPr>
          <p:cNvPr id="792" name="Python (PySpark Framework)…"/>
          <p:cNvSpPr txBox="1"/>
          <p:nvPr/>
        </p:nvSpPr>
        <p:spPr>
          <a:xfrm>
            <a:off x="1147680" y="1636092"/>
            <a:ext cx="8914037" cy="468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t">
            <a:normAutofit/>
          </a:bodyPr>
          <a:lstStyle/>
          <a:p>
            <a:pPr>
              <a:defRPr sz="1900" spc="-100"/>
            </a:pPr>
            <a:r>
              <a:rPr lang="en-US" b="1" dirty="0"/>
              <a:t>Exploratory Data Analysis</a:t>
            </a:r>
          </a:p>
          <a:p>
            <a:pPr marL="342900" indent="-342900">
              <a:buFont typeface="Arial"/>
              <a:buChar char="•"/>
              <a:defRPr sz="1900" spc="-100"/>
            </a:pPr>
            <a:r>
              <a:rPr lang="en-US" dirty="0"/>
              <a:t>Top 10 Countries with most no. of Confirmed cases and Death cases.</a:t>
            </a:r>
            <a:endParaRPr lang="en-US" b="1" dirty="0"/>
          </a:p>
          <a:p>
            <a:pPr>
              <a:defRPr sz="1900" spc="-100"/>
            </a:pPr>
            <a:endParaRPr lang="en-US" b="1" dirty="0"/>
          </a:p>
          <a:p>
            <a:pPr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US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1900" spc="-100"/>
            </a:pPr>
            <a:endParaRPr lang="en-US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lang="en-GB" dirty="0"/>
          </a:p>
          <a:p>
            <a:pPr marL="250825" indent="-250825">
              <a:lnSpc>
                <a:spcPct val="110000"/>
              </a:lnSpc>
              <a:spcBef>
                <a:spcPts val="1000"/>
              </a:spcBef>
              <a:defRPr sz="1900" spc="-100"/>
            </a:pPr>
            <a:endParaRPr dirty="0"/>
          </a:p>
        </p:txBody>
      </p:sp>
      <p:pic>
        <p:nvPicPr>
          <p:cNvPr id="30" name="Picture 30" descr="Table&#10;&#10;Description automatically generated">
            <a:extLst>
              <a:ext uri="{FF2B5EF4-FFF2-40B4-BE49-F238E27FC236}">
                <a16:creationId xmlns:a16="http://schemas.microsoft.com/office/drawing/2014/main" id="{3E87B618-A4B7-921F-BF25-5C3E0D4F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8" y="2329050"/>
            <a:ext cx="4339771" cy="4442358"/>
          </a:xfrm>
          <a:prstGeom prst="rect">
            <a:avLst/>
          </a:prstGeom>
        </p:spPr>
      </p:pic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25A63E2-6F7F-3297-1633-BC8397E04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2035"/>
            <a:ext cx="3338285" cy="42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87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342</cp:revision>
  <dcterms:modified xsi:type="dcterms:W3CDTF">2022-10-24T23:49:05Z</dcterms:modified>
</cp:coreProperties>
</file>