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3BA5B-FB88-7216-A14A-57F391380C55}" v="283" dt="2022-10-25T23:00:4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2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E5C28C-AB54-4283-8DBD-B44B9F809B8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73F952-CBFD-4232-8646-C8BFD2B1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6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D572-ADC8-A202-4C04-FBBCE6423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920" y="579121"/>
            <a:ext cx="10830560" cy="1991359"/>
          </a:xfrm>
        </p:spPr>
        <p:txBody>
          <a:bodyPr/>
          <a:lstStyle/>
          <a:p>
            <a:r>
              <a:rPr lang="en-US" dirty="0"/>
              <a:t>Price Prediction for Health care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CB056-98BA-D78E-943D-5CD4D48BB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59760"/>
            <a:ext cx="8676222" cy="2631440"/>
          </a:xfrm>
        </p:spPr>
        <p:txBody>
          <a:bodyPr/>
          <a:lstStyle/>
          <a:p>
            <a:r>
              <a:rPr lang="en-US" dirty="0"/>
              <a:t>GROUP NUMBER : 5</a:t>
            </a:r>
          </a:p>
          <a:p>
            <a:r>
              <a:rPr lang="en-US" dirty="0"/>
              <a:t> GROUP MEMBERS: Mohammad Shaik</a:t>
            </a:r>
          </a:p>
          <a:p>
            <a:r>
              <a:rPr lang="en-US" dirty="0"/>
              <a:t>                                      Jagadeesh Siripurapu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DATE : 25th Oct 2022</a:t>
            </a:r>
          </a:p>
        </p:txBody>
      </p:sp>
    </p:spTree>
    <p:extLst>
      <p:ext uri="{BB962C8B-B14F-4D97-AF65-F5344CB8AC3E}">
        <p14:creationId xmlns:p14="http://schemas.microsoft.com/office/powerpoint/2010/main" val="181604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83F0-96FE-37AC-78C6-4ADB2E4D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5680"/>
          </a:xfrm>
        </p:spPr>
        <p:txBody>
          <a:bodyPr/>
          <a:lstStyle/>
          <a:p>
            <a:pPr algn="ctr"/>
            <a:r>
              <a:rPr lang="en-US" dirty="0"/>
              <a:t>PROBLEM IDENTIFICATION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0CB4-9762-C2B2-D1E2-FACF4E97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8961"/>
            <a:ext cx="9905998" cy="3952240"/>
          </a:xfrm>
        </p:spPr>
        <p:txBody>
          <a:bodyPr/>
          <a:lstStyle/>
          <a:p>
            <a:r>
              <a:rPr lang="en-US" dirty="0"/>
              <a:t>Rise in health care costs are a major public health issue. </a:t>
            </a:r>
          </a:p>
          <a:p>
            <a:r>
              <a:rPr lang="en-US" dirty="0"/>
              <a:t>Based on different research studies, BMI, ageing, smoking, and other factors are all related to greater personal medical care costs. </a:t>
            </a:r>
          </a:p>
          <a:p>
            <a:r>
              <a:rPr lang="en-US" dirty="0"/>
              <a:t>Thus, accurately predicting future costs and understanding which factors contribute to increases in health care expenditures are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2E82-3A9D-E7D0-99C5-3C1F14C5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49680"/>
          </a:xfrm>
        </p:spPr>
        <p:txBody>
          <a:bodyPr/>
          <a:lstStyle/>
          <a:p>
            <a:pPr algn="ctr"/>
            <a:r>
              <a:rPr lang="en-US" dirty="0"/>
              <a:t>RESEARCH QUESTIONS/GOALS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EF2C-9F30-D3FE-17BE-17CD968B7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281"/>
            <a:ext cx="9905998" cy="3931920"/>
          </a:xfrm>
        </p:spPr>
        <p:txBody>
          <a:bodyPr/>
          <a:lstStyle/>
          <a:p>
            <a:r>
              <a:rPr lang="en-US" dirty="0"/>
              <a:t>To find out the areas that are resulting in the increase in Health care costs.</a:t>
            </a:r>
          </a:p>
          <a:p>
            <a:r>
              <a:rPr lang="en-US" dirty="0"/>
              <a:t>The objective of this project was to predict patients' healthcare costs depending upon the features.</a:t>
            </a:r>
          </a:p>
          <a:p>
            <a:r>
              <a:rPr lang="en-US" dirty="0"/>
              <a:t>To identify factors contributing to this prediction, with a particular focus on the role of pharmacotherapy.</a:t>
            </a:r>
          </a:p>
        </p:txBody>
      </p:sp>
    </p:spTree>
    <p:extLst>
      <p:ext uri="{BB962C8B-B14F-4D97-AF65-F5344CB8AC3E}">
        <p14:creationId xmlns:p14="http://schemas.microsoft.com/office/powerpoint/2010/main" val="103144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3FBB-CAB0-1C07-746E-9C44E1E5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6480"/>
          </a:xfrm>
        </p:spPr>
        <p:txBody>
          <a:bodyPr/>
          <a:lstStyle/>
          <a:p>
            <a:pPr algn="ctr"/>
            <a:r>
              <a:rPr lang="en-US" dirty="0"/>
              <a:t>DATASET &amp; SAMPLES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4009-F12D-842D-96BD-D53CC706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4641"/>
            <a:ext cx="9905998" cy="42265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Medical Cost Personal Datasets </a:t>
            </a:r>
            <a:r>
              <a:rPr lang="en-US" b="1" dirty="0" err="1"/>
              <a:t>I.e</a:t>
            </a:r>
            <a:r>
              <a:rPr lang="en-US" b="1" dirty="0"/>
              <a:t> </a:t>
            </a:r>
            <a:r>
              <a:rPr lang="en-US" dirty="0"/>
              <a:t>Insurance.csv which contains 1338 observation with 7 columns.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/>
              <a:t>Source: </a:t>
            </a:r>
            <a:r>
              <a:rPr lang="en-GB" dirty="0">
                <a:ea typeface="+mn-lt"/>
                <a:cs typeface="+mn-lt"/>
              </a:rPr>
              <a:t>https://www.kaggle.com/datasets/mirichoi0218/insurance</a:t>
            </a:r>
            <a:br>
              <a:rPr lang="en-GB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lvl="1"/>
            <a:r>
              <a:rPr lang="en-US" b="1" dirty="0"/>
              <a:t>Age</a:t>
            </a:r>
            <a:r>
              <a:rPr lang="en-US" dirty="0"/>
              <a:t>: insurance contractor age, years</a:t>
            </a:r>
          </a:p>
          <a:p>
            <a:pPr lvl="1"/>
            <a:r>
              <a:rPr lang="en-US" b="1" dirty="0"/>
              <a:t>Sex</a:t>
            </a:r>
            <a:r>
              <a:rPr lang="en-US" dirty="0"/>
              <a:t>: insurance contractor gender, [female, male]</a:t>
            </a:r>
          </a:p>
          <a:p>
            <a:pPr lvl="1"/>
            <a:r>
              <a:rPr lang="en-US" b="1" dirty="0"/>
              <a:t>BMI</a:t>
            </a:r>
            <a:r>
              <a:rPr lang="en-US" dirty="0"/>
              <a:t>: Body mass index, providing an understanding of body, weights that are relatively high or low relative to height, objective index of body weight (kg / m ^ 2) using the ratio of height to weight, ideally 18.5 to 24.9</a:t>
            </a:r>
          </a:p>
          <a:p>
            <a:pPr lvl="1"/>
            <a:r>
              <a:rPr lang="en-US" b="1" dirty="0"/>
              <a:t>Children</a:t>
            </a:r>
            <a:r>
              <a:rPr lang="en-US" dirty="0"/>
              <a:t>: number of children covered by health insurance / Number of dependents</a:t>
            </a:r>
          </a:p>
          <a:p>
            <a:pPr lvl="1"/>
            <a:r>
              <a:rPr lang="en-US" b="1" dirty="0"/>
              <a:t>Smoker</a:t>
            </a:r>
            <a:r>
              <a:rPr lang="en-US" dirty="0"/>
              <a:t>: smoking, [yes, no]</a:t>
            </a:r>
          </a:p>
          <a:p>
            <a:pPr lvl="1"/>
            <a:r>
              <a:rPr lang="en-US" b="1" dirty="0"/>
              <a:t>Region</a:t>
            </a:r>
            <a:r>
              <a:rPr lang="en-US" dirty="0"/>
              <a:t>: the beneficiary's residential area in the US, [northeast, southeast, southwest, northwest]</a:t>
            </a:r>
          </a:p>
          <a:p>
            <a:pPr lvl="1"/>
            <a:r>
              <a:rPr lang="en-US" b="1" dirty="0"/>
              <a:t>Charges</a:t>
            </a:r>
            <a:r>
              <a:rPr lang="en-US" dirty="0"/>
              <a:t>: Individual medical costs billed by health insurance, $ *#predicted value*</a:t>
            </a:r>
          </a:p>
        </p:txBody>
      </p:sp>
    </p:spTree>
    <p:extLst>
      <p:ext uri="{BB962C8B-B14F-4D97-AF65-F5344CB8AC3E}">
        <p14:creationId xmlns:p14="http://schemas.microsoft.com/office/powerpoint/2010/main" val="73942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3795-F0DB-E302-A179-D108E5E8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24560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ECONOMETRIC DATA MODELLING &amp;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2F4B-B007-6623-74B4-FD31711B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9761"/>
            <a:ext cx="9905998" cy="3901440"/>
          </a:xfrm>
        </p:spPr>
        <p:txBody>
          <a:bodyPr/>
          <a:lstStyle/>
          <a:p>
            <a:r>
              <a:rPr lang="en-US" dirty="0"/>
              <a:t>In order to quantify the association between current health spending and the influencing factors, the study uses  Regression models.</a:t>
            </a:r>
          </a:p>
          <a:p>
            <a:r>
              <a:rPr lang="en-US" dirty="0"/>
              <a:t>The multilinear regression algorithm is used to estimate the healthcare costs of the patients by taking following:</a:t>
            </a:r>
          </a:p>
          <a:p>
            <a:pPr marL="800100" lvl="1" indent="-342900">
              <a:buClr>
                <a:srgbClr val="1287C3"/>
              </a:buClr>
            </a:pPr>
            <a:r>
              <a:rPr lang="en-US" dirty="0"/>
              <a:t> Dependent variable: </a:t>
            </a:r>
            <a:r>
              <a:rPr lang="en-US" dirty="0">
                <a:ea typeface="+mn-lt"/>
                <a:cs typeface="+mn-lt"/>
              </a:rPr>
              <a:t>'charges' feature</a:t>
            </a:r>
            <a:endParaRPr lang="en-US" dirty="0"/>
          </a:p>
          <a:p>
            <a:pPr marL="800100" lvl="1" indent="-342900"/>
            <a:r>
              <a:rPr lang="en-US" dirty="0"/>
              <a:t> Independent variables: selected by performing EDA, finding correlation between each feature and target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2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E3A8-96A4-33A7-4DF4-DB6477DA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49680"/>
          </a:xfrm>
        </p:spPr>
        <p:txBody>
          <a:bodyPr/>
          <a:lstStyle/>
          <a:p>
            <a:pPr algn="ctr"/>
            <a:r>
              <a:rPr lang="en-US" dirty="0"/>
              <a:t>RESEARCH CONTRIBUTION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782F-5075-6C12-542F-FA437425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281"/>
            <a:ext cx="9905998" cy="3931920"/>
          </a:xfrm>
        </p:spPr>
        <p:txBody>
          <a:bodyPr/>
          <a:lstStyle/>
          <a:p>
            <a:r>
              <a:rPr lang="en-US" dirty="0"/>
              <a:t>Pharmacotherapy provides important information for predicting cost increases in the total population.</a:t>
            </a:r>
          </a:p>
          <a:p>
            <a:r>
              <a:rPr lang="en-US" dirty="0"/>
              <a:t>Moreover, its relative importance increases in combination with other features, including health care utilization.</a:t>
            </a:r>
          </a:p>
          <a:p>
            <a:r>
              <a:rPr lang="en-US" dirty="0"/>
              <a:t>The study will examine how society might develop the necessary techniques and ways to minimize the cost of healthcare facilities and people to upcoming health catastrophes.</a:t>
            </a:r>
          </a:p>
        </p:txBody>
      </p:sp>
    </p:spTree>
    <p:extLst>
      <p:ext uri="{BB962C8B-B14F-4D97-AF65-F5344CB8AC3E}">
        <p14:creationId xmlns:p14="http://schemas.microsoft.com/office/powerpoint/2010/main" val="77967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3257A8-BDD4-D9BC-FC27-4463C686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302" y="-139700"/>
            <a:ext cx="13303825" cy="33471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Thank You Images – Browse 203,522 Stock Photos, Vectors, and ...">
            <a:extLst>
              <a:ext uri="{FF2B5EF4-FFF2-40B4-BE49-F238E27FC236}">
                <a16:creationId xmlns:a16="http://schemas.microsoft.com/office/drawing/2014/main" id="{A00073CE-3367-30EE-E1A7-330244C3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65760"/>
            <a:ext cx="10822152" cy="60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6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386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Price Prediction for Health care Insurance</vt:lpstr>
      <vt:lpstr>PROBLEM IDENTIFICATION </vt:lpstr>
      <vt:lpstr>RESEARCH QUESTIONS/GOALS </vt:lpstr>
      <vt:lpstr>DATASET &amp; SAMPLES </vt:lpstr>
      <vt:lpstr>ECONOMETRIC DATA MODELLING &amp; VARIABLES</vt:lpstr>
      <vt:lpstr>RESEARCH CONTRIBUTION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Price/Cost Prediction for Health care data</dc:title>
  <dc:creator>Siripurapu, Jagadeesh</dc:creator>
  <cp:lastModifiedBy>Siripurapu, Jagadeesh</cp:lastModifiedBy>
  <cp:revision>81</cp:revision>
  <dcterms:created xsi:type="dcterms:W3CDTF">2022-10-25T18:43:18Z</dcterms:created>
  <dcterms:modified xsi:type="dcterms:W3CDTF">2022-10-25T23:01:23Z</dcterms:modified>
</cp:coreProperties>
</file>