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7" autoAdjust="0"/>
    <p:restoredTop sz="94660"/>
  </p:normalViewPr>
  <p:slideViewPr>
    <p:cSldViewPr>
      <p:cViewPr varScale="1">
        <p:scale>
          <a:sx n="89" d="100"/>
          <a:sy n="89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E3D0F1-F0BA-41B5-9BAF-4BB13BA7F03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69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1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80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1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B6AB9-88C6-78F1-76A2-E00DA36B7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1" r="13134"/>
          <a:stretch/>
        </p:blipFill>
        <p:spPr>
          <a:xfrm>
            <a:off x="26839" y="25661"/>
            <a:ext cx="9090322" cy="68025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453885-A23D-40A6-A25D-1310B5818362}"/>
              </a:ext>
            </a:extLst>
          </p:cNvPr>
          <p:cNvSpPr/>
          <p:nvPr/>
        </p:nvSpPr>
        <p:spPr>
          <a:xfrm>
            <a:off x="47903" y="2204864"/>
            <a:ext cx="59036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highlight>
                  <a:srgbClr val="008000"/>
                </a:highlight>
                <a:latin typeface="Times New Roman" panose="02020603050405020304" pitchFamily="18" charset="0"/>
                <a:ea typeface="Agrandir Wide"/>
                <a:cs typeface="Times New Roman" panose="02020603050405020304" pitchFamily="18" charset="0"/>
                <a:sym typeface="Agrandir Wide"/>
              </a:rPr>
              <a:t>Crop Production Analysis in India</a:t>
            </a:r>
            <a:endParaRPr lang="uk-UA" sz="4400" dirty="0">
              <a:solidFill>
                <a:schemeClr val="bg1">
                  <a:lumMod val="95000"/>
                </a:schemeClr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C5EE-2C33-4166-BD16-AA6703F0232D}"/>
              </a:ext>
            </a:extLst>
          </p:cNvPr>
          <p:cNvSpPr txBox="1"/>
          <p:nvPr/>
        </p:nvSpPr>
        <p:spPr>
          <a:xfrm>
            <a:off x="123753" y="3861048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Soyal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CD8-2758-4071-826D-063F3BDF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0" y="1052736"/>
            <a:ext cx="4032448" cy="1008112"/>
          </a:xfrm>
        </p:spPr>
        <p:txBody>
          <a:bodyPr>
            <a:normAutofit/>
          </a:bodyPr>
          <a:lstStyle/>
          <a:p>
            <a:pPr>
              <a:lnSpc>
                <a:spcPts val="7840"/>
              </a:lnSpc>
            </a:pPr>
            <a:r>
              <a:rPr lang="en-US" sz="40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7501-FEB8-48F0-B11F-D0F8D371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90" y="2060848"/>
            <a:ext cx="7236804" cy="39494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"Agriculture plays a vital role in India's economy, significantly contributing to both GDP and employment. </a:t>
            </a:r>
          </a:p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visualizing crop production data and identifying key indicators and metrics that influence crop yields.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covers multiple years and includes detailed information on crop production across various states and districts in India."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2684-3E20-458D-A86B-181B71DF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280920" cy="868586"/>
          </a:xfrm>
        </p:spPr>
        <p:txBody>
          <a:bodyPr>
            <a:normAutofit fontScale="90000"/>
          </a:bodyPr>
          <a:lstStyle/>
          <a:p>
            <a:pPr>
              <a:lnSpc>
                <a:spcPts val="7840"/>
              </a:lnSpc>
            </a:pPr>
            <a:r>
              <a:rPr lang="en-US" sz="4400" u="sng" dirty="0">
                <a:solidFill>
                  <a:srgbClr val="040202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Data</a:t>
            </a:r>
            <a:r>
              <a:rPr lang="en-US" sz="4000" u="sng" dirty="0">
                <a:solidFill>
                  <a:srgbClr val="040202"/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3953-965B-4559-99FF-0B4AC85A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511411"/>
            <a:ext cx="7092788" cy="4925144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40202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“ Missing values in the Production column were filled using the median to ensure data completeness. </a:t>
            </a:r>
          </a:p>
          <a:p>
            <a:pPr algn="just"/>
            <a:r>
              <a:rPr lang="en-US" sz="2000" dirty="0">
                <a:solidFill>
                  <a:srgbClr val="040202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 carefully ensured that each column had the appropriate data type, converting years to integers and production values to floats where necessary. </a:t>
            </a:r>
          </a:p>
          <a:p>
            <a:pPr algn="just"/>
            <a:r>
              <a:rPr lang="en-US" sz="2000" dirty="0">
                <a:solidFill>
                  <a:srgbClr val="040202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 maintain the integrity of the dataset, I identified and removed duplicate rows, ensuring consistency across all data points. </a:t>
            </a:r>
          </a:p>
          <a:p>
            <a:pPr algn="just"/>
            <a:r>
              <a:rPr lang="en-US" sz="2000" dirty="0">
                <a:solidFill>
                  <a:srgbClr val="040202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 then aggregated the data to obtain the total production figures, breaking it down by year, state, and crop, which provided a clearer view of production trends over time and regions. </a:t>
            </a:r>
          </a:p>
          <a:p>
            <a:pPr algn="just"/>
            <a:r>
              <a:rPr lang="en-US" sz="2000" dirty="0">
                <a:solidFill>
                  <a:srgbClr val="040202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Additionally, I created new features, such as production per area, to offer more detailed insights into the factors influencing crop yields."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795D-8689-4EF0-B321-A179F7A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4464496" cy="864096"/>
          </a:xfrm>
        </p:spPr>
        <p:txBody>
          <a:bodyPr>
            <a:noAutofit/>
          </a:bodyPr>
          <a:lstStyle/>
          <a:p>
            <a:pPr algn="ctr">
              <a:lnSpc>
                <a:spcPts val="7840"/>
              </a:lnSpc>
            </a:pPr>
            <a:r>
              <a:rPr lang="en-US" sz="40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Dataset Overview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9789B772-628C-4CD6-B56E-8A578E63C2F7}"/>
              </a:ext>
            </a:extLst>
          </p:cNvPr>
          <p:cNvSpPr txBox="1"/>
          <p:nvPr/>
        </p:nvSpPr>
        <p:spPr>
          <a:xfrm>
            <a:off x="539552" y="971220"/>
            <a:ext cx="2208113" cy="5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: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49322A52-CC68-4C7A-A755-1CAC9CDD4ED9}"/>
              </a:ext>
            </a:extLst>
          </p:cNvPr>
          <p:cNvSpPr txBox="1"/>
          <p:nvPr/>
        </p:nvSpPr>
        <p:spPr>
          <a:xfrm>
            <a:off x="1367644" y="1664346"/>
            <a:ext cx="6408712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State_Name: Name of the state.</a:t>
            </a:r>
          </a:p>
          <a:p>
            <a:pPr marL="367029"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District_Name: Name of the district.</a:t>
            </a:r>
          </a:p>
          <a:p>
            <a:pPr marL="367029"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Crop_Year : Year of crop data.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Season: Season (e.g., Kharif, Rabi).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Crop: Type of crop.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Area: Area cultivated (in hectares).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Production: Crop production (in tons).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3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86F7-452C-4D18-9C96-AC4FD4C2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052736"/>
            <a:ext cx="7056437" cy="64807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Regional Sales Distribution</a:t>
            </a:r>
            <a:endParaRPr lang="en-IN" sz="4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11F3-55B6-4B22-963A-AEE29F2F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132856"/>
            <a:ext cx="6840760" cy="2592288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istrict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:646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o.Of.States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:33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Insights: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ighest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Year : Whole Year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3 High Production : Kerala , Andhra Pradesh and Tamil Nadu.</a:t>
            </a:r>
          </a:p>
          <a:p>
            <a:pPr marL="1828800" lvl="4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5842-7F6A-43A2-9995-5CA88165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25" y="400050"/>
            <a:ext cx="7056437" cy="64807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Type Sales Breakdown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1734-CFD4-46CF-B48A-A76B4771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25" y="1268760"/>
            <a:ext cx="2996431" cy="6480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Item Types: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1E27D-6166-40CB-A0B9-9E73BF5D1286}"/>
              </a:ext>
            </a:extLst>
          </p:cNvPr>
          <p:cNvSpPr txBox="1"/>
          <p:nvPr/>
        </p:nvSpPr>
        <p:spPr>
          <a:xfrm>
            <a:off x="1574170" y="191260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 : 64.43%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: Bihar , Odisha  and West Bengal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Kharif : 4.03bn %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: Uttar Pradesh 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Maharastra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Punjab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 : 2.05bn %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: Uttar Pradesh , Punjab  and Madhya Pradesh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: 170.68M %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: West Bengal 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Karanataka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Assam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Year :134.43bn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: Kerala , Andhra Pradesh and Tamil Nadu</a:t>
            </a:r>
            <a:endParaRPr lang="en-I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F28FA-687A-49B5-98FF-18C14F13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9392"/>
            <a:ext cx="914400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3A5F-9AFA-4EC2-AADD-5ADE4DC3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980" y="-387424"/>
            <a:ext cx="2808039" cy="1079847"/>
          </a:xfrm>
        </p:spPr>
        <p:txBody>
          <a:bodyPr>
            <a:normAutofit/>
          </a:bodyPr>
          <a:lstStyle/>
          <a:p>
            <a:pPr>
              <a:lnSpc>
                <a:spcPts val="7840"/>
              </a:lnSpc>
            </a:pPr>
            <a:r>
              <a:rPr lang="en-US" sz="36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61A2-1532-4FF5-96D0-179E3754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70999"/>
            <a:ext cx="7236296" cy="208850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ts val="3604"/>
              </a:lnSpc>
              <a:buNone/>
            </a:pP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Data Cleaning:</a:t>
            </a:r>
          </a:p>
          <a:p>
            <a:pPr marL="620825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Handled Missing Values: Filled missing values in the Production column with the median.</a:t>
            </a:r>
          </a:p>
          <a:p>
            <a:pPr marL="620825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Data Type Verification: Ensured appropriate data types for each column.</a:t>
            </a:r>
          </a:p>
          <a:p>
            <a:pPr marL="620825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Removed Duplicates: Identified and removed duplicate rows.</a:t>
            </a:r>
          </a:p>
          <a:p>
            <a:pPr algn="ctr">
              <a:lnSpc>
                <a:spcPts val="3604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3FAC2-9438-4DE3-94B6-5D95A63A7846}"/>
              </a:ext>
            </a:extLst>
          </p:cNvPr>
          <p:cNvSpPr txBox="1"/>
          <p:nvPr/>
        </p:nvSpPr>
        <p:spPr>
          <a:xfrm>
            <a:off x="292295" y="2459504"/>
            <a:ext cx="7520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Data Transformation:</a:t>
            </a:r>
          </a:p>
          <a:p>
            <a:pPr marL="554864" lvl="1" indent="-277432"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Aggregation: Aggregated data to get total production by year, state, and crop.</a:t>
            </a:r>
          </a:p>
          <a:p>
            <a:pPr marL="554864" lvl="1" indent="-277432"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Feature Engineering: Created additional features like production per area for deeper insights.</a:t>
            </a:r>
          </a:p>
          <a:p>
            <a:pPr algn="ctr"/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F0BB-41BF-4C38-AE79-DF166CFFA5A2}"/>
              </a:ext>
            </a:extLst>
          </p:cNvPr>
          <p:cNvSpPr txBox="1"/>
          <p:nvPr/>
        </p:nvSpPr>
        <p:spPr>
          <a:xfrm>
            <a:off x="323528" y="4041075"/>
            <a:ext cx="7596336" cy="281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4"/>
              </a:lnSpc>
            </a:pPr>
            <a:r>
              <a:rPr lang="en-US" sz="1900" u="sng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Visualization in Power BI:</a:t>
            </a:r>
          </a:p>
          <a:p>
            <a:pPr marL="555806" lvl="1" indent="-277903">
              <a:lnSpc>
                <a:spcPts val="3604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Line Chart: Displayed crop production trends over the years.</a:t>
            </a:r>
          </a:p>
          <a:p>
            <a:pPr marL="555806" lvl="1" indent="-277903">
              <a:lnSpc>
                <a:spcPts val="3604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Bar Chart: Compared crop production across different states.</a:t>
            </a:r>
          </a:p>
          <a:p>
            <a:pPr marL="555806" lvl="1" indent="-277903">
              <a:lnSpc>
                <a:spcPts val="3604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Pie Chart: Showed the proportion of different crops produced.</a:t>
            </a:r>
          </a:p>
          <a:p>
            <a:pPr marL="555806" lvl="1" indent="-277903">
              <a:lnSpc>
                <a:spcPts val="3604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Map Visualization: Displayed crop production by district.</a:t>
            </a:r>
          </a:p>
          <a:p>
            <a:pPr algn="ctr">
              <a:lnSpc>
                <a:spcPts val="3604"/>
              </a:lnSpc>
            </a:pP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4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BEBA1-3AA2-434E-B3AE-ACFB358DD61A}"/>
              </a:ext>
            </a:extLst>
          </p:cNvPr>
          <p:cNvSpPr txBox="1"/>
          <p:nvPr/>
        </p:nvSpPr>
        <p:spPr>
          <a:xfrm>
            <a:off x="1907704" y="1787259"/>
            <a:ext cx="5760640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213"/>
              </a:lnSpc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Agrandir Wide"/>
                <a:cs typeface="Times New Roman" panose="02020603050405020304" pitchFamily="18" charset="0"/>
                <a:sym typeface="Agrandir Wide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A57CE-A16E-403C-AD03-CDC9851A3A8F}"/>
              </a:ext>
            </a:extLst>
          </p:cNvPr>
          <p:cNvSpPr txBox="1"/>
          <p:nvPr/>
        </p:nvSpPr>
        <p:spPr>
          <a:xfrm>
            <a:off x="5292080" y="3921019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Mohammad </a:t>
            </a:r>
            <a:r>
              <a:rPr lang="en-US" sz="2000" dirty="0" err="1"/>
              <a:t>Soyal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499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Introduction</vt:lpstr>
      <vt:lpstr>Data Cleaning and Transformation</vt:lpstr>
      <vt:lpstr>Dataset Overview</vt:lpstr>
      <vt:lpstr>Regional Sales Distribution</vt:lpstr>
      <vt:lpstr>Item Type Sales Breakdown</vt:lpstr>
      <vt:lpstr>PowerPoint Presentation</vt:lpstr>
      <vt:lpstr>Conclusion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SOHEL MOHAMMAD</cp:lastModifiedBy>
  <cp:revision>79</cp:revision>
  <dcterms:created xsi:type="dcterms:W3CDTF">2006-06-13T13:03:30Z</dcterms:created>
  <dcterms:modified xsi:type="dcterms:W3CDTF">2024-08-15T17:18:02Z</dcterms:modified>
</cp:coreProperties>
</file>