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F1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259" y="1871870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815" y="165690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9882" y="1641832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831" y="2883862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1" y="2924303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30" y="2883862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6325" y="189466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5184" y="15548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3324" y="1792563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9553" y="727432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Many people in a circle has their own plan for trip, some of the plan will be better to </a:t>
            </a:r>
            <a:r>
              <a:rPr lang="en-GB" sz="3600" smtClean="0">
                <a:solidFill>
                  <a:srgbClr val="6F8183"/>
                </a:solidFill>
                <a:latin typeface="Bebas Neue" panose="020B0606020202050201" pitchFamily="34" charset="0"/>
              </a:rPr>
              <a:t>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</TotalTime>
  <Words>71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Bebas Neue</vt:lpstr>
      <vt:lpstr>Bookman Old Style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Indra Putra</cp:lastModifiedBy>
  <cp:revision>9</cp:revision>
  <dcterms:created xsi:type="dcterms:W3CDTF">2016-08-20T05:33:46Z</dcterms:created>
  <dcterms:modified xsi:type="dcterms:W3CDTF">2016-08-20T06:49:09Z</dcterms:modified>
</cp:coreProperties>
</file>