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4" r:id="rId14"/>
    <p:sldId id="267" r:id="rId15"/>
    <p:sldId id="268" r:id="rId16"/>
    <p:sldId id="26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3"/>
    <a:srgbClr val="6F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335" autoAdjust="0"/>
  </p:normalViewPr>
  <p:slideViewPr>
    <p:cSldViewPr snapToGrid="0">
      <p:cViewPr>
        <p:scale>
          <a:sx n="66" d="100"/>
          <a:sy n="66" d="100"/>
        </p:scale>
        <p:origin x="73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16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18952" cy="6858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991600" y="2423160"/>
            <a:ext cx="3200400" cy="3291840"/>
          </a:xfrm>
        </p:spPr>
        <p:txBody>
          <a:bodyPr>
            <a:normAutofit fontScale="92500"/>
          </a:bodyPr>
          <a:lstStyle/>
          <a:p>
            <a:r>
              <a:rPr lang="en-GB" sz="3600" dirty="0" smtClean="0"/>
              <a:t>Spend </a:t>
            </a:r>
            <a:r>
              <a:rPr lang="en-GB" sz="3600" dirty="0"/>
              <a:t>time together, team building : make the best teamwork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743570"/>
            <a:ext cx="10127123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Environment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271"/>
            <a:ext cx="6633239" cy="4627245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39" y="3541152"/>
            <a:ext cx="5355040" cy="9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Sequence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76" y="1631373"/>
            <a:ext cx="10127123" cy="4851640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93112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Relational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32087"/>
              </p:ext>
            </p:extLst>
          </p:nvPr>
        </p:nvGraphicFramePr>
        <p:xfrm>
          <a:off x="3170009" y="1590803"/>
          <a:ext cx="22496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695">
                  <a:extLst>
                    <a:ext uri="{9D8B030D-6E8A-4147-A177-3AD203B41FA5}">
                      <a16:colId xmlns:a16="http://schemas.microsoft.com/office/drawing/2014/main" val="3947616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userlist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9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username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9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password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0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email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62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phonenumber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5921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00206"/>
              </p:ext>
            </p:extLst>
          </p:nvPr>
        </p:nvGraphicFramePr>
        <p:xfrm>
          <a:off x="1667728" y="4073907"/>
          <a:ext cx="23837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735">
                  <a:extLst>
                    <a:ext uri="{9D8B030D-6E8A-4147-A177-3AD203B41FA5}">
                      <a16:colId xmlns:a16="http://schemas.microsoft.com/office/drawing/2014/main" val="152795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4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creatorid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destination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description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date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362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442200" y="3178048"/>
          <a:ext cx="210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331576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followerlist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Calibri" panose="020F0502020204030204" pitchFamily="34" charset="0"/>
                        </a:rPr>
                        <a:t>eventid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8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anose="020F0502020204030204" pitchFamily="34" charset="0"/>
                        </a:rPr>
                        <a:t>follower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4314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4051463" y="3734308"/>
            <a:ext cx="3390737" cy="901701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431500" y="2105500"/>
            <a:ext cx="2010700" cy="1968407"/>
          </a:xfrm>
          <a:prstGeom prst="line">
            <a:avLst/>
          </a:prstGeom>
          <a:ln w="63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3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1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49579"/>
            <a:ext cx="9340275" cy="4865687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2288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2 add and show event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75" y="1466492"/>
            <a:ext cx="7155800" cy="4602879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65385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0629"/>
          </a:xfrm>
        </p:spPr>
        <p:txBody>
          <a:bodyPr/>
          <a:lstStyle/>
          <a:p>
            <a:r>
              <a:rPr lang="en-GB" dirty="0" smtClean="0"/>
              <a:t>Core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2030"/>
            <a:ext cx="10058400" cy="4540170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18319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Architecture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Core Code &amp; Demo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70926"/>
            <a:ext cx="3200400" cy="721682"/>
          </a:xfrm>
        </p:spPr>
        <p:txBody>
          <a:bodyPr/>
          <a:lstStyle/>
          <a:p>
            <a:r>
              <a:rPr lang="en-US" dirty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549640" y="2457884"/>
            <a:ext cx="3200400" cy="32918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9502405" y="1376872"/>
            <a:ext cx="696604" cy="1244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dirty="0" smtClean="0"/>
              <a:t>1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205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9722734" y="1701478"/>
            <a:ext cx="1006998" cy="721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 smtClean="0"/>
              <a:t>2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243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722734" y="1701478"/>
            <a:ext cx="1006998" cy="721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/>
              <a:t>3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0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25022" y="2423160"/>
            <a:ext cx="3119378" cy="2496081"/>
          </a:xfrm>
        </p:spPr>
        <p:txBody>
          <a:bodyPr>
            <a:normAutofit/>
          </a:bodyPr>
          <a:lstStyle/>
          <a:p>
            <a:r>
              <a:rPr lang="en-GB" sz="3600" dirty="0"/>
              <a:t>Manage trip : all </a:t>
            </a:r>
            <a:r>
              <a:rPr lang="en-GB" sz="3600" dirty="0" smtClean="0"/>
              <a:t>member </a:t>
            </a:r>
            <a:r>
              <a:rPr lang="en-GB" sz="3600" dirty="0"/>
              <a:t>know trip schedule</a:t>
            </a:r>
          </a:p>
          <a:p>
            <a:endParaRPr lang="en-GB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8806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90419" y="685800"/>
            <a:ext cx="3200400" cy="173736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290419" y="2423160"/>
            <a:ext cx="3059768" cy="3291840"/>
          </a:xfrm>
        </p:spPr>
        <p:txBody>
          <a:bodyPr>
            <a:normAutofit/>
          </a:bodyPr>
          <a:lstStyle/>
          <a:p>
            <a:r>
              <a:rPr lang="en-GB" sz="3600" dirty="0"/>
              <a:t>Have more experience visiting many place in Korea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81954" cy="7002684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1027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1F3F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F1F3F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1962</TotalTime>
  <Words>310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돋움</vt:lpstr>
      <vt:lpstr>Bebas Neue</vt:lpstr>
      <vt:lpstr>Bookman Old Style</vt:lpstr>
      <vt:lpstr>Calibri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  <vt:lpstr>Objective</vt:lpstr>
      <vt:lpstr>Objective</vt:lpstr>
      <vt:lpstr>Objective</vt:lpstr>
      <vt:lpstr>Use Case Diagram</vt:lpstr>
      <vt:lpstr>Development Environment</vt:lpstr>
      <vt:lpstr>Site Sequence</vt:lpstr>
      <vt:lpstr>Data Relational </vt:lpstr>
      <vt:lpstr>Sequence Diagram 1</vt:lpstr>
      <vt:lpstr>Sequence Diagram 2 add and show event</vt:lpstr>
      <vt:lpstr>Core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Indra Putra</cp:lastModifiedBy>
  <cp:revision>37</cp:revision>
  <dcterms:created xsi:type="dcterms:W3CDTF">2016-08-20T05:33:46Z</dcterms:created>
  <dcterms:modified xsi:type="dcterms:W3CDTF">2016-08-21T15:42:07Z</dcterms:modified>
</cp:coreProperties>
</file>