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156</TotalTime>
  <Words>151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Bebas Neue</vt:lpstr>
      <vt:lpstr>Bookman Old Style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16</cp:revision>
  <dcterms:created xsi:type="dcterms:W3CDTF">2016-08-20T05:33:46Z</dcterms:created>
  <dcterms:modified xsi:type="dcterms:W3CDTF">2016-08-20T08:09:53Z</dcterms:modified>
</cp:coreProperties>
</file>