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4" r:id="rId14"/>
    <p:sldId id="267" r:id="rId15"/>
    <p:sldId id="268" r:id="rId16"/>
    <p:sldId id="265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3"/>
    <a:srgbClr val="6F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335" autoAdjust="0"/>
  </p:normalViewPr>
  <p:slideViewPr>
    <p:cSldViewPr snapToGrid="0">
      <p:cViewPr varScale="1">
        <p:scale>
          <a:sx n="73" d="100"/>
          <a:sy n="73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16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18952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991600" y="2423160"/>
            <a:ext cx="3200400" cy="3291840"/>
          </a:xfrm>
        </p:spPr>
        <p:txBody>
          <a:bodyPr>
            <a:normAutofit fontScale="92500"/>
          </a:bodyPr>
          <a:lstStyle/>
          <a:p>
            <a:r>
              <a:rPr lang="en-GB" sz="3600" dirty="0" smtClean="0"/>
              <a:t>Spend </a:t>
            </a:r>
            <a:r>
              <a:rPr lang="en-GB" sz="3600" dirty="0"/>
              <a:t>time together, team building : make the best teamwork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6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743570"/>
            <a:ext cx="10127123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71"/>
            <a:ext cx="6633239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9" y="3541152"/>
            <a:ext cx="5355040" cy="9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Sequence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631373"/>
            <a:ext cx="10127123" cy="485164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Relational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32087"/>
              </p:ext>
            </p:extLst>
          </p:nvPr>
        </p:nvGraphicFramePr>
        <p:xfrm>
          <a:off x="3170009" y="1590803"/>
          <a:ext cx="22496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95">
                  <a:extLst>
                    <a:ext uri="{9D8B030D-6E8A-4147-A177-3AD203B41FA5}">
                      <a16:colId xmlns:a16="http://schemas.microsoft.com/office/drawing/2014/main" val="3947616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userlist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username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password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email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2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phonenumber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21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00206"/>
              </p:ext>
            </p:extLst>
          </p:nvPr>
        </p:nvGraphicFramePr>
        <p:xfrm>
          <a:off x="1667728" y="4073907"/>
          <a:ext cx="2383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35">
                  <a:extLst>
                    <a:ext uri="{9D8B030D-6E8A-4147-A177-3AD203B41FA5}">
                      <a16:colId xmlns:a16="http://schemas.microsoft.com/office/drawing/2014/main" val="152795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creatorid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destination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6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442200" y="3178048"/>
          <a:ext cx="210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3157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followerlist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follower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314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4051463" y="3734308"/>
            <a:ext cx="3390737" cy="901701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431500" y="2105500"/>
            <a:ext cx="2010700" cy="1968407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3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1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49579"/>
            <a:ext cx="9340275" cy="486568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2288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2 add and show event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75" y="1466492"/>
            <a:ext cx="7155800" cy="4602879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5385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05" y="1966073"/>
            <a:ext cx="5121084" cy="2469094"/>
          </a:xfrm>
        </p:spPr>
      </p:pic>
    </p:spTree>
    <p:extLst>
      <p:ext uri="{BB962C8B-B14F-4D97-AF65-F5344CB8AC3E}">
        <p14:creationId xmlns:p14="http://schemas.microsoft.com/office/powerpoint/2010/main" val="420234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90494"/>
            <a:ext cx="10058400" cy="1976387"/>
          </a:xfrm>
        </p:spPr>
      </p:pic>
    </p:spTree>
    <p:extLst>
      <p:ext uri="{BB962C8B-B14F-4D97-AF65-F5344CB8AC3E}">
        <p14:creationId xmlns:p14="http://schemas.microsoft.com/office/powerpoint/2010/main" val="18828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23" y="1736223"/>
            <a:ext cx="5387807" cy="4000847"/>
          </a:xfrm>
        </p:spPr>
      </p:pic>
    </p:spTree>
    <p:extLst>
      <p:ext uri="{BB962C8B-B14F-4D97-AF65-F5344CB8AC3E}">
        <p14:creationId xmlns:p14="http://schemas.microsoft.com/office/powerpoint/2010/main" val="26796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23" y="1736223"/>
            <a:ext cx="5387807" cy="400084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7" y="1545707"/>
            <a:ext cx="9701101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25022" y="2423160"/>
            <a:ext cx="3119378" cy="2496081"/>
          </a:xfrm>
        </p:spPr>
        <p:txBody>
          <a:bodyPr>
            <a:normAutofit/>
          </a:bodyPr>
          <a:lstStyle/>
          <a:p>
            <a:r>
              <a:rPr lang="en-GB" sz="3600" dirty="0"/>
              <a:t>Manage trip : all </a:t>
            </a:r>
            <a:r>
              <a:rPr lang="en-GB" sz="3600" dirty="0" smtClean="0"/>
              <a:t>member </a:t>
            </a:r>
            <a:r>
              <a:rPr lang="en-GB" sz="3600" dirty="0"/>
              <a:t>know trip schedule</a:t>
            </a:r>
          </a:p>
          <a:p>
            <a:endParaRPr lang="en-GB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806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6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0419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90419" y="2423160"/>
            <a:ext cx="3059768" cy="3291840"/>
          </a:xfrm>
        </p:spPr>
        <p:txBody>
          <a:bodyPr>
            <a:normAutofit/>
          </a:bodyPr>
          <a:lstStyle/>
          <a:p>
            <a:r>
              <a:rPr lang="en-GB" sz="3600" dirty="0"/>
              <a:t>Have more experience visiting many place in Korea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1954" cy="7002684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8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1766</TotalTime>
  <Words>340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Bebas Neue</vt:lpstr>
      <vt:lpstr>돋움</vt:lpstr>
      <vt:lpstr>Bookman Old Style</vt:lpstr>
      <vt:lpstr>Calibri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Objective</vt:lpstr>
      <vt:lpstr>Objective</vt:lpstr>
      <vt:lpstr>Objective</vt:lpstr>
      <vt:lpstr>Use Case Diagram</vt:lpstr>
      <vt:lpstr>Development Environment</vt:lpstr>
      <vt:lpstr>Site Sequence</vt:lpstr>
      <vt:lpstr>Data Relational </vt:lpstr>
      <vt:lpstr>Sequence Diagram 1</vt:lpstr>
      <vt:lpstr>Sequence Diagram 2 add and show event</vt:lpstr>
      <vt:lpstr>Core Code</vt:lpstr>
      <vt:lpstr>Core Code</vt:lpstr>
      <vt:lpstr>Core Code</vt:lpstr>
      <vt:lpstr>Core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ajou</cp:lastModifiedBy>
  <cp:revision>36</cp:revision>
  <dcterms:created xsi:type="dcterms:W3CDTF">2016-08-20T05:33:46Z</dcterms:created>
  <dcterms:modified xsi:type="dcterms:W3CDTF">2016-08-21T23:39:54Z</dcterms:modified>
</cp:coreProperties>
</file>