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183"/>
    <a:srgbClr val="F1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0364" y="302069"/>
            <a:ext cx="640080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8/20/2016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Tripster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trip collaborator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5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2086" y="2120900"/>
            <a:ext cx="10054176" cy="4051300"/>
            <a:chOff x="1072086" y="2120900"/>
            <a:chExt cx="10054176" cy="4051300"/>
          </a:xfrm>
        </p:grpSpPr>
        <p:sp>
          <p:nvSpPr>
            <p:cNvPr id="6" name="Freeform 5"/>
            <p:cNvSpPr/>
            <p:nvPr/>
          </p:nvSpPr>
          <p:spPr>
            <a:xfrm>
              <a:off x="1072086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Iffah</a:t>
              </a:r>
              <a:endParaRPr lang="en-US" sz="5600" kern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040384" y="2363978"/>
              <a:ext cx="1349082" cy="1349082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7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456335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err="1" smtClean="0"/>
                <a:t>Wildan</a:t>
              </a:r>
              <a:endParaRPr lang="en-US" sz="5600" kern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24633" y="2363978"/>
              <a:ext cx="1349082" cy="1349082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39000" b="-39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840584" y="2120900"/>
              <a:ext cx="3285678" cy="4051300"/>
            </a:xfrm>
            <a:custGeom>
              <a:avLst/>
              <a:gdLst>
                <a:gd name="connsiteX0" fmla="*/ 0 w 3285678"/>
                <a:gd name="connsiteY0" fmla="*/ 328568 h 4051300"/>
                <a:gd name="connsiteX1" fmla="*/ 328568 w 3285678"/>
                <a:gd name="connsiteY1" fmla="*/ 0 h 4051300"/>
                <a:gd name="connsiteX2" fmla="*/ 2957110 w 3285678"/>
                <a:gd name="connsiteY2" fmla="*/ 0 h 4051300"/>
                <a:gd name="connsiteX3" fmla="*/ 3285678 w 3285678"/>
                <a:gd name="connsiteY3" fmla="*/ 328568 h 4051300"/>
                <a:gd name="connsiteX4" fmla="*/ 3285678 w 3285678"/>
                <a:gd name="connsiteY4" fmla="*/ 3722732 h 4051300"/>
                <a:gd name="connsiteX5" fmla="*/ 2957110 w 3285678"/>
                <a:gd name="connsiteY5" fmla="*/ 4051300 h 4051300"/>
                <a:gd name="connsiteX6" fmla="*/ 328568 w 3285678"/>
                <a:gd name="connsiteY6" fmla="*/ 4051300 h 4051300"/>
                <a:gd name="connsiteX7" fmla="*/ 0 w 3285678"/>
                <a:gd name="connsiteY7" fmla="*/ 3722732 h 4051300"/>
                <a:gd name="connsiteX8" fmla="*/ 0 w 3285678"/>
                <a:gd name="connsiteY8" fmla="*/ 328568 h 405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5678" h="4051300">
                  <a:moveTo>
                    <a:pt x="0" y="328568"/>
                  </a:moveTo>
                  <a:cubicBezTo>
                    <a:pt x="0" y="147105"/>
                    <a:pt x="147105" y="0"/>
                    <a:pt x="328568" y="0"/>
                  </a:cubicBezTo>
                  <a:lnTo>
                    <a:pt x="2957110" y="0"/>
                  </a:lnTo>
                  <a:cubicBezTo>
                    <a:pt x="3138573" y="0"/>
                    <a:pt x="3285678" y="147105"/>
                    <a:pt x="3285678" y="328568"/>
                  </a:cubicBezTo>
                  <a:lnTo>
                    <a:pt x="3285678" y="3722732"/>
                  </a:lnTo>
                  <a:cubicBezTo>
                    <a:pt x="3285678" y="3904195"/>
                    <a:pt x="3138573" y="4051300"/>
                    <a:pt x="2957110" y="4051300"/>
                  </a:cubicBezTo>
                  <a:lnTo>
                    <a:pt x="328568" y="4051300"/>
                  </a:lnTo>
                  <a:cubicBezTo>
                    <a:pt x="147105" y="4051300"/>
                    <a:pt x="0" y="3904195"/>
                    <a:pt x="0" y="3722732"/>
                  </a:cubicBezTo>
                  <a:lnTo>
                    <a:pt x="0" y="32856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8272" tIns="2018792" rIns="398272" bIns="1208532" numCol="1" spcCol="1270" anchor="ctr" anchorCtr="0">
              <a:noAutofit/>
            </a:bodyPr>
            <a:lstStyle/>
            <a:p>
              <a:pPr lvl="0" algn="ctr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600" kern="1200" dirty="0" smtClean="0"/>
                <a:t>Indra</a:t>
              </a:r>
              <a:endParaRPr lang="en-US" sz="5600" kern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808882" y="2363978"/>
              <a:ext cx="1349082" cy="1349082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000" r="-1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5835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151093"/>
            <a:ext cx="10058400" cy="1609344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9193602" y="1400309"/>
            <a:ext cx="1852319" cy="1852622"/>
            <a:chOff x="9193602" y="1400309"/>
            <a:chExt cx="1852319" cy="1852622"/>
          </a:xfrm>
        </p:grpSpPr>
        <p:sp>
          <p:nvSpPr>
            <p:cNvPr id="6" name="Oval 5"/>
            <p:cNvSpPr/>
            <p:nvPr/>
          </p:nvSpPr>
          <p:spPr>
            <a:xfrm>
              <a:off x="9193602" y="1400309"/>
              <a:ext cx="1852319" cy="185262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9254722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Core Code</a:t>
              </a:r>
              <a:br>
                <a:rPr lang="en-US" sz="1500" kern="1200" dirty="0" smtClean="0"/>
              </a:br>
              <a:r>
                <a:rPr lang="en-US" sz="1500" kern="1200" dirty="0" smtClean="0"/>
                <a:t>&amp; </a:t>
              </a:r>
              <a:br>
                <a:rPr lang="en-US" sz="1500" kern="1200" dirty="0" smtClean="0"/>
              </a:br>
              <a:r>
                <a:rPr lang="en-US" sz="1500" kern="1200" dirty="0" smtClean="0"/>
                <a:t>Demo</a:t>
              </a:r>
              <a:endParaRPr lang="en-US" sz="15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278299" y="1400405"/>
            <a:ext cx="1852104" cy="1852104"/>
            <a:chOff x="7278299" y="1400405"/>
            <a:chExt cx="1852104" cy="1852104"/>
          </a:xfrm>
        </p:grpSpPr>
        <p:sp>
          <p:nvSpPr>
            <p:cNvPr id="8" name="Teardrop 7"/>
            <p:cNvSpPr/>
            <p:nvPr/>
          </p:nvSpPr>
          <p:spPr>
            <a:xfrm rot="2700000">
              <a:off x="7278299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7341283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Architecture</a:t>
              </a:r>
              <a:endParaRPr lang="en-US" sz="15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64860" y="1400405"/>
            <a:ext cx="1852104" cy="1852104"/>
            <a:chOff x="5364860" y="1400405"/>
            <a:chExt cx="1852104" cy="1852104"/>
          </a:xfrm>
        </p:grpSpPr>
        <p:sp>
          <p:nvSpPr>
            <p:cNvPr id="10" name="Teardrop 9"/>
            <p:cNvSpPr/>
            <p:nvPr/>
          </p:nvSpPr>
          <p:spPr>
            <a:xfrm rot="2700000">
              <a:off x="5364860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26859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5500" tIns="266110" rIns="266486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Objective</a:t>
              </a:r>
              <a:endParaRPr lang="en-US" sz="15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50436" y="1400405"/>
            <a:ext cx="1852104" cy="1852104"/>
            <a:chOff x="3450436" y="1400405"/>
            <a:chExt cx="1852104" cy="1852104"/>
          </a:xfrm>
        </p:grpSpPr>
        <p:sp>
          <p:nvSpPr>
            <p:cNvPr id="12" name="Teardrop 11"/>
            <p:cNvSpPr/>
            <p:nvPr/>
          </p:nvSpPr>
          <p:spPr>
            <a:xfrm rot="2700000">
              <a:off x="3450436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3512434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Background</a:t>
              </a:r>
              <a:endParaRPr lang="en-US" sz="15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36011" y="1400405"/>
            <a:ext cx="1852104" cy="1852104"/>
            <a:chOff x="1536011" y="1400405"/>
            <a:chExt cx="1852104" cy="1852104"/>
          </a:xfrm>
        </p:grpSpPr>
        <p:sp>
          <p:nvSpPr>
            <p:cNvPr id="14" name="Teardrop 13"/>
            <p:cNvSpPr/>
            <p:nvPr/>
          </p:nvSpPr>
          <p:spPr>
            <a:xfrm rot="2700000">
              <a:off x="1536011" y="1400405"/>
              <a:ext cx="1852104" cy="1852104"/>
            </a:xfrm>
            <a:prstGeom prst="teardrop">
              <a:avLst>
                <a:gd name="adj" fmla="val 10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1598010" y="1462074"/>
              <a:ext cx="1729093" cy="1729092"/>
            </a:xfrm>
            <a:custGeom>
              <a:avLst/>
              <a:gdLst>
                <a:gd name="connsiteX0" fmla="*/ 0 w 1729093"/>
                <a:gd name="connsiteY0" fmla="*/ 864546 h 1729092"/>
                <a:gd name="connsiteX1" fmla="*/ 864547 w 1729093"/>
                <a:gd name="connsiteY1" fmla="*/ 0 h 1729092"/>
                <a:gd name="connsiteX2" fmla="*/ 1729094 w 1729093"/>
                <a:gd name="connsiteY2" fmla="*/ 864546 h 1729092"/>
                <a:gd name="connsiteX3" fmla="*/ 864547 w 1729093"/>
                <a:gd name="connsiteY3" fmla="*/ 1729092 h 1729092"/>
                <a:gd name="connsiteX4" fmla="*/ 0 w 1729093"/>
                <a:gd name="connsiteY4" fmla="*/ 864546 h 172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9093" h="1729092">
                  <a:moveTo>
                    <a:pt x="0" y="864546"/>
                  </a:moveTo>
                  <a:cubicBezTo>
                    <a:pt x="0" y="387070"/>
                    <a:pt x="387071" y="0"/>
                    <a:pt x="864547" y="0"/>
                  </a:cubicBezTo>
                  <a:cubicBezTo>
                    <a:pt x="1342023" y="0"/>
                    <a:pt x="1729094" y="387070"/>
                    <a:pt x="1729094" y="864546"/>
                  </a:cubicBezTo>
                  <a:cubicBezTo>
                    <a:pt x="1729094" y="1342022"/>
                    <a:pt x="1342023" y="1729092"/>
                    <a:pt x="864547" y="1729092"/>
                  </a:cubicBezTo>
                  <a:cubicBezTo>
                    <a:pt x="387071" y="1729092"/>
                    <a:pt x="0" y="1342022"/>
                    <a:pt x="0" y="86454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486" tIns="266110" rIns="265500" bIns="26610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Executive</a:t>
              </a:r>
              <a:br>
                <a:rPr lang="en-US" sz="1500" kern="1200" dirty="0" smtClean="0"/>
              </a:br>
              <a:r>
                <a:rPr lang="en-US" sz="1500" kern="1200" dirty="0" smtClean="0"/>
                <a:t>Summary</a:t>
              </a:r>
              <a:endParaRPr lang="en-US" sz="1500" kern="12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438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Executive</a:t>
                      </a:r>
                      <a:r>
                        <a:rPr lang="en-US" sz="1400" baseline="0" dirty="0" smtClean="0"/>
                        <a:t> Summary</a:t>
                      </a:r>
                      <a:endParaRPr lang="en-GB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757 0.514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2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-0.09908 0.5254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07097 0.518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03946 0.5118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7 L -0.01107 0.5240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2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39" y="113792"/>
            <a:ext cx="11194425" cy="382634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Trip announcement among close friend based on web service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99676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6F8183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rgbClr val="6F8183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Background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074" y="2281542"/>
            <a:ext cx="2331883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Basic </a:t>
            </a:r>
            <a:b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Requirement</a:t>
            </a:r>
            <a:endParaRPr lang="en-GB" sz="3600" dirty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66578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2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1697" y="2051504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solidFill>
                  <a:srgbClr val="6F8183"/>
                </a:solidFill>
                <a:latin typeface="Bebas Neue" panose="020B0606020202050201" pitchFamily="34" charset="0"/>
              </a:rPr>
              <a:t>3</a:t>
            </a:r>
            <a:endParaRPr lang="en-GB" sz="9600" dirty="0">
              <a:solidFill>
                <a:srgbClr val="6F818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6" y="3293534"/>
            <a:ext cx="874183" cy="8741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546" y="3333975"/>
            <a:ext cx="869318" cy="869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45" y="3293534"/>
            <a:ext cx="818820" cy="81882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58140" y="2304337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Roles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/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the TRIP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16999" y="1964476"/>
            <a:ext cx="67197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1</a:t>
            </a:r>
            <a:endParaRPr lang="en-GB" sz="9600" dirty="0">
              <a:solidFill>
                <a:srgbClr val="6F8183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775139" y="2202235"/>
            <a:ext cx="1777048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Planning</a:t>
            </a:r>
            <a:b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</a:b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Interface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0866" y="795367"/>
            <a:ext cx="11238122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3600" dirty="0" smtClean="0">
                <a:latin typeface="Bebas Neue" panose="020B0606020202050201" pitchFamily="34" charset="0"/>
              </a:rPr>
              <a:t>Many people 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in a circle has their own </a:t>
            </a:r>
            <a:r>
              <a:rPr lang="en-GB" sz="3600" dirty="0" smtClean="0">
                <a:latin typeface="Bebas Neue" panose="020B0606020202050201" pitchFamily="34" charset="0"/>
              </a:rPr>
              <a:t>plan for trip</a:t>
            </a:r>
            <a:r>
              <a:rPr lang="en-GB" sz="3600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some of the plan will be better to do together. </a:t>
            </a:r>
            <a:endParaRPr lang="en-US" sz="3600" dirty="0" smtClean="0">
              <a:solidFill>
                <a:srgbClr val="6F8183"/>
              </a:solidFill>
              <a:latin typeface="Bebas Neue" panose="020B0606020202050201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391" y="4331859"/>
            <a:ext cx="1531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Tripster</a:t>
            </a:r>
            <a:endParaRPr lang="en-GB" sz="3600" dirty="0"/>
          </a:p>
        </p:txBody>
      </p:sp>
      <p:sp>
        <p:nvSpPr>
          <p:cNvPr id="18" name="Rectangle 17"/>
          <p:cNvSpPr/>
          <p:nvPr/>
        </p:nvSpPr>
        <p:spPr>
          <a:xfrm>
            <a:off x="117739" y="484704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Our trip announcer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555423" y="4814509"/>
            <a:ext cx="1225484" cy="125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780907" y="5950871"/>
            <a:ext cx="3373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HTML,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AgnularJS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, CSS and bootstrap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904447" y="5566529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NodeJS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</a:t>
            </a:r>
            <a:r>
              <a:rPr lang="en-GB" dirty="0" err="1" smtClean="0">
                <a:solidFill>
                  <a:srgbClr val="6F8183"/>
                </a:solidFill>
                <a:latin typeface="Bebas Neue" panose="020B0606020202050201" pitchFamily="34" charset="0"/>
              </a:rPr>
              <a:t>ejs</a:t>
            </a:r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 style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2235188" y="5474081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30" y="5624351"/>
            <a:ext cx="1424683" cy="8548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011" y="5709672"/>
            <a:ext cx="679656" cy="68237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57" y="5552362"/>
            <a:ext cx="2185446" cy="8513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337" y="5364858"/>
            <a:ext cx="1226326" cy="1226326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4393632" y="5059681"/>
            <a:ext cx="202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6F8183"/>
                </a:solidFill>
                <a:latin typeface="Bebas Neue" panose="020B0606020202050201" pitchFamily="34" charset="0"/>
              </a:rPr>
              <a:t>Using MySQL</a:t>
            </a:r>
            <a:endParaRPr lang="en-GB" dirty="0"/>
          </a:p>
        </p:txBody>
      </p:sp>
      <p:cxnSp>
        <p:nvCxnSpPr>
          <p:cNvPr id="44" name="Straight Arrow Connector 43"/>
          <p:cNvCxnSpPr>
            <a:endCxn id="43" idx="1"/>
          </p:cNvCxnSpPr>
          <p:nvPr/>
        </p:nvCxnSpPr>
        <p:spPr>
          <a:xfrm>
            <a:off x="1724373" y="4967233"/>
            <a:ext cx="2669259" cy="27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9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8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2" b="22472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With 20 people, the possibility of trips enormous. </a:t>
            </a:r>
          </a:p>
          <a:p>
            <a:endParaRPr lang="en-GB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3280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1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r="1367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However, some prefer to join a planned </a:t>
            </a:r>
            <a:r>
              <a:rPr lang="en-US" sz="4000" dirty="0" smtClean="0"/>
              <a:t>trip</a:t>
            </a:r>
            <a:endParaRPr lang="en-GB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0408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GB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7" r="1162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while some other prefer to make the plan and offer anyone to join</a:t>
            </a:r>
          </a:p>
          <a:p>
            <a:endParaRPr lang="en-GB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38543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Objective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011511"/>
              </p:ext>
            </p:extLst>
          </p:nvPr>
        </p:nvGraphicFramePr>
        <p:xfrm>
          <a:off x="0" y="6487160"/>
          <a:ext cx="113976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35">
                  <a:extLst>
                    <a:ext uri="{9D8B030D-6E8A-4147-A177-3AD203B41FA5}">
                      <a16:colId xmlns:a16="http://schemas.microsoft.com/office/drawing/2014/main" val="1650481923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363490094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2961371462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073095120"/>
                    </a:ext>
                  </a:extLst>
                </a:gridCol>
                <a:gridCol w="2279535">
                  <a:extLst>
                    <a:ext uri="{9D8B030D-6E8A-4147-A177-3AD203B41FA5}">
                      <a16:colId xmlns:a16="http://schemas.microsoft.com/office/drawing/2014/main" val="168213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Executive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Summary</a:t>
                      </a: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8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6F8183"/>
                          </a:solidFill>
                        </a:rPr>
                        <a:t>Objective</a:t>
                      </a:r>
                      <a:endParaRPr lang="en-GB" sz="1600" dirty="0">
                        <a:solidFill>
                          <a:srgbClr val="6F818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Architecture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Core Code &amp; Demo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63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181</TotalTime>
  <Words>160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Bebas Neue</vt:lpstr>
      <vt:lpstr>Bookman Old Style</vt:lpstr>
      <vt:lpstr>Century Gothic</vt:lpstr>
      <vt:lpstr>Wingdings</vt:lpstr>
      <vt:lpstr>Wood Type</vt:lpstr>
      <vt:lpstr>Tripster</vt:lpstr>
      <vt:lpstr>Teams</vt:lpstr>
      <vt:lpstr>Contents</vt:lpstr>
      <vt:lpstr>Trip announcement among close friend based on web service</vt:lpstr>
      <vt:lpstr>Background</vt:lpstr>
      <vt:lpstr>Background</vt:lpstr>
      <vt:lpstr>Background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Tripster</dc:title>
  <dc:creator>Indra Putra</dc:creator>
  <cp:lastModifiedBy>Indra Putra</cp:lastModifiedBy>
  <cp:revision>17</cp:revision>
  <dcterms:created xsi:type="dcterms:W3CDTF">2016-08-20T05:33:46Z</dcterms:created>
  <dcterms:modified xsi:type="dcterms:W3CDTF">2016-08-20T08:35:22Z</dcterms:modified>
</cp:coreProperties>
</file>