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9848" y="1958109"/>
            <a:ext cx="10058400" cy="4214091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115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519</TotalTime>
  <Words>161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Bebas Neue</vt:lpstr>
      <vt:lpstr>Bookman Old Style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Objective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21</cp:revision>
  <dcterms:created xsi:type="dcterms:W3CDTF">2016-08-20T05:33:46Z</dcterms:created>
  <dcterms:modified xsi:type="dcterms:W3CDTF">2016-08-20T14:12:48Z</dcterms:modified>
</cp:coreProperties>
</file>