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Kinematics of Rigid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Engineering Mechanics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Rigid Body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 of a Rigid Body:</a:t>
            </a:r>
          </a:p>
          <a:p>
            <a:pPr lvl="1"/>
            <a:r>
              <a:t>A system of particles where distance between any two particles remains constant</a:t>
            </a:r>
          </a:p>
          <a:p>
            <a:pPr/>
            <a:r>
              <a:t>Types of Motion:</a:t>
            </a:r>
          </a:p>
          <a:p>
            <a:pPr lvl="1"/>
            <a:r>
              <a:t>• Translation: All points move along parallel paths</a:t>
            </a:r>
          </a:p>
          <a:p>
            <a:pPr lvl="1"/>
            <a:r>
              <a:t>• Rotation: All points move in circular paths around a fixed axis</a:t>
            </a:r>
          </a:p>
          <a:p>
            <a:pPr lvl="1"/>
            <a:r>
              <a:t>• General Plane Motion: Combination of translation and rotation</a:t>
            </a:r>
          </a:p>
          <a:p>
            <a:pPr lvl="1"/>
            <a:r>
              <a:t>• Spatial Motion: Most general 3D motion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Key Characteristics:</a:t>
            </a:r>
          </a:p>
          <a:p>
            <a:r>
              <a:t>• All points have identical velocities</a:t>
            </a:r>
          </a:p>
          <a:p>
            <a:r>
              <a:t>• All points have identical accelerations</a:t>
            </a:r>
          </a:p>
          <a:p>
            <a:pPr>
              <a:defRPr b="1"/>
            </a:pPr>
            <a:r>
              <a:t>Key Equations:</a:t>
            </a:r>
          </a:p>
          <a:p>
            <a:r>
              <a:t>Position: ri = ro + rio (constant)</a:t>
            </a:r>
          </a:p>
          <a:p>
            <a:r>
              <a:t>Velocity: vi = vo</a:t>
            </a:r>
          </a:p>
          <a:p>
            <a:r>
              <a:t>Acceleration: ai = ao</a:t>
            </a:r>
          </a:p>
        </p:txBody>
      </p:sp>
      <p:pic>
        <p:nvPicPr>
          <p:cNvPr id="5" name="Picture 4" descr="temp_trans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Rotation About a Fixed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Key Parameters:</a:t>
            </a:r>
          </a:p>
          <a:p>
            <a:r>
              <a:t>• Angular position (θ)</a:t>
            </a:r>
          </a:p>
          <a:p>
            <a:r>
              <a:t>• Angular velocity (ω = dθ/dt)</a:t>
            </a:r>
          </a:p>
          <a:p>
            <a:r>
              <a:t>• Angular acceleration (α = dω/dt)</a:t>
            </a:r>
          </a:p>
          <a:p>
            <a:pPr>
              <a:defRPr b="1"/>
            </a:pPr>
            <a:r>
              <a:t>For a point at distance r from axis:</a:t>
            </a:r>
          </a:p>
          <a:p>
            <a:r>
              <a:t>• Linear velocity: v = rω</a:t>
            </a:r>
          </a:p>
          <a:p>
            <a:r>
              <a:t>• Tangential acceleration: at = rα</a:t>
            </a:r>
          </a:p>
          <a:p>
            <a:r>
              <a:t>• Normal acceleration: an = rω²</a:t>
            </a:r>
          </a:p>
        </p:txBody>
      </p:sp>
      <p:pic>
        <p:nvPicPr>
          <p:cNvPr id="5" name="Picture 4" descr="temp_ro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Plane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Combination of translation and rotation</a:t>
            </a:r>
          </a:p>
          <a:p>
            <a:pPr>
              <a:defRPr b="1"/>
            </a:pPr>
            <a:r>
              <a:t>Velocity Analysis:</a:t>
            </a:r>
          </a:p>
          <a:p>
            <a:r>
              <a:t>vB = vA + ω × rBA</a:t>
            </a:r>
          </a:p>
          <a:p>
            <a:pPr>
              <a:defRPr b="1"/>
            </a:pPr>
            <a:r>
              <a:t>Acceleration Analysis:</a:t>
            </a:r>
          </a:p>
          <a:p>
            <a:r>
              <a:t>aB = aA + α × rBA + ω × (ω × rBA)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Instantaneous Center of Zero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Definition:</a:t>
            </a:r>
          </a:p>
          <a:p>
            <a:r>
              <a:t>A point in a rigid body (or its extension) that has zero velocity at a given instant</a:t>
            </a:r>
          </a:p>
          <a:p>
            <a:pPr>
              <a:defRPr b="1"/>
            </a:pPr>
            <a:r>
              <a:t>Properties:</a:t>
            </a:r>
          </a:p>
          <a:p>
            <a:r>
              <a:t>• Every point rotates about the IC at that instant</a:t>
            </a:r>
          </a:p>
          <a:p>
            <a:r>
              <a:t>• Velocity vectors are perpendicular to lines drawn from IC</a:t>
            </a:r>
          </a:p>
          <a:p>
            <a:r>
              <a:t>• Velocity magnitude: v = ω × d (distance from IC)</a:t>
            </a:r>
          </a:p>
        </p:txBody>
      </p:sp>
      <p:pic>
        <p:nvPicPr>
          <p:cNvPr id="5" name="Picture 4" descr="temp_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43891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Motion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Relative Velocity:</a:t>
            </a:r>
          </a:p>
          <a:p>
            <a:r>
              <a:t>vB/A = vB - vA = ω × rB/A</a:t>
            </a:r>
          </a:p>
          <a:p>
            <a:pPr>
              <a:defRPr b="1"/>
            </a:pPr>
            <a:r>
              <a:t>Relative Acceleration:</a:t>
            </a:r>
          </a:p>
          <a:p>
            <a:r>
              <a:t>aB/A = aB - aA = α × rB/A + ω × (ω × rB/A)</a:t>
            </a:r>
          </a:p>
          <a:p>
            <a:pPr>
              <a:defRPr b="1"/>
            </a:pPr>
            <a:r>
              <a:t>Applications:</a:t>
            </a:r>
          </a:p>
          <a:p>
            <a:r>
              <a:t>• Analysis of connected rigid bodies</a:t>
            </a:r>
          </a:p>
          <a:p>
            <a:r>
              <a:t>• Mechanical linkages</a:t>
            </a:r>
          </a:p>
          <a:p>
            <a:r>
              <a:t>• Slider-crank mechanisms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Problem: Rotating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Problem:</a:t>
            </a:r>
          </a:p>
          <a:p>
            <a:r>
              <a:t>A wheel rotates according to the relation θ = 2t³ - 3t² + t</a:t>
            </a:r>
          </a:p>
          <a:p>
            <a:r>
              <a:t>(θ in radians, t in seconds)</a:t>
            </a:r>
          </a:p>
          <a:p>
            <a:r>
              <a:t>Find the angular velocity and angular acceleration at t = 2 seconds</a:t>
            </a:r>
          </a:p>
          <a:p>
            <a:pPr>
              <a:defRPr b="1"/>
            </a:pPr>
            <a:r>
              <a:t>Solution:</a:t>
            </a:r>
          </a:p>
          <a:p>
            <a:r>
              <a:t>ω = dθ/dt = 6t² - 6t + 1</a:t>
            </a:r>
          </a:p>
          <a:p>
            <a:r>
              <a:t>α = dω/dt = 12t - 6</a:t>
            </a:r>
          </a:p>
          <a:p>
            <a:r>
              <a:t>At t = 2 seconds:</a:t>
            </a:r>
          </a:p>
          <a:p>
            <a:r>
              <a:t>ω = 6(2)² - 6(2) + 1 = 24 - 12 + 1 = 13 rad/s</a:t>
            </a:r>
          </a:p>
          <a:p>
            <a:r>
              <a:t>α = 12(2) - 6 = 24 - 6 = 18 rad/s²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Key Topics Covered:</a:t>
            </a:r>
          </a:p>
          <a:p>
            <a:pPr lvl="1"/>
            <a:r>
              <a:t>• Types of rigid body motion (translation, rotation, general plane motion)</a:t>
            </a:r>
          </a:p>
          <a:p>
            <a:pPr lvl="1"/>
            <a:r>
              <a:t>• Kinematic equations for different motion types</a:t>
            </a:r>
          </a:p>
          <a:p>
            <a:pPr lvl="1"/>
            <a:r>
              <a:t>• Instantaneous center of zero velocity</a:t>
            </a:r>
          </a:p>
          <a:p>
            <a:pPr lvl="1"/>
            <a:r>
              <a:t>• Relative motion analysis</a:t>
            </a:r>
          </a:p>
          <a:p>
            <a:pPr/>
            <a:r>
              <a:t>Next Topics:</a:t>
            </a:r>
          </a:p>
          <a:p>
            <a:pPr lvl="1"/>
            <a:r>
              <a:t>• Kinetics of rigid bodies</a:t>
            </a:r>
          </a:p>
          <a:p>
            <a:pPr lvl="1"/>
            <a:r>
              <a:t>• Work-energy principles for rigid bodies</a:t>
            </a:r>
          </a:p>
          <a:p>
            <a:pPr lvl="1"/>
            <a:r>
              <a:t>• Impulse-momentum principles for rigid bodies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