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A3070-E80C-4DA6-93C6-430C989B2EC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1974-5B67-4285-AB7A-382E85CE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B92F-9D57-4560-AAC8-119EC02EDBE1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C82-631B-48E2-99E2-26FD24A0576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42AE-2EE3-4FD2-9536-2B082B1D4F4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289-2518-4AC2-9598-87E03A92D4FF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8EA9-A31C-4CBD-B6EF-6D476CD1BA01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1D61-A60A-40B3-9E75-E0592E5DB2C2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DA7-A25B-4670-BD89-3645076DD0D1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F9D0-47E5-4FC0-843D-C57E39304446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9E8B-0F37-4881-93DF-C0B874F551CF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7516C-4C42-4782-9F09-ED76C231590C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73F-3A85-4E4D-AC7D-1EE6240AC378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9D7A3-04E9-4C13-ACDB-AB901AF9B1D8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AA04D2-2744-4611-BD45-389420010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108D-9A2B-1951-AC6E-556275AC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Conversion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F538E-CC19-E789-77D9-A763D4F2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2030021"/>
          </a:xfrm>
        </p:spPr>
        <p:txBody>
          <a:bodyPr>
            <a:noAutofit/>
          </a:bodyPr>
          <a:lstStyle/>
          <a:p>
            <a:r>
              <a:rPr lang="en-US" sz="1800" b="1" u="sng" dirty="0"/>
              <a:t>Group Members:</a:t>
            </a:r>
          </a:p>
          <a:p>
            <a:r>
              <a:rPr lang="en-US" sz="1800" dirty="0"/>
              <a:t>Zaid Bin Tariq</a:t>
            </a:r>
          </a:p>
          <a:p>
            <a:r>
              <a:rPr lang="en-US" sz="1800" dirty="0"/>
              <a:t>Muhammad Waleed</a:t>
            </a:r>
          </a:p>
          <a:p>
            <a:r>
              <a:rPr lang="en-US" sz="1800" dirty="0"/>
              <a:t>Muhammad Ayaan</a:t>
            </a:r>
          </a:p>
          <a:p>
            <a:r>
              <a:rPr lang="en-US" sz="1800" dirty="0"/>
              <a:t>Subhan Razzaq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DA01-303A-2049-543B-87198FD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88033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CB6-70C3-E59C-F247-C5A5C13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39D691-F315-7FEA-F0C6-619F8DDFC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5112" y="1791848"/>
            <a:ext cx="1144979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HTML structure provides the layout of the calculator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interface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field for the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Dropdowns for selecting the "From Base" and "To Base."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button to trigger the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section to display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3B49-BE00-8699-3B0F-44927BD9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901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6F6D-82FB-DC70-CBDE-8DC84DD2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Functionality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9AAB9-762D-FAC7-7FB8-E5AB20531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45838"/>
            <a:ext cx="1268847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JavaScript handles user interactions and performs number conversions.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The script listens for a click event on the "Convert" button.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The entered number is converted from the source base to decimal, and then from decimal to the target 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B822-D210-8623-7D45-CF1613C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602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A9B3-71F7-0AF9-A44F-CF3A8A4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Errors and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28126-04C5-469F-EBC0-1364205C6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5853" y="2103401"/>
            <a:ext cx="1160125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JavaScript validates user inputs: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Checks if the number input is 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Verifies both "From Base" and "To Base" are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If any validation fails, the user is alerted to provide valid input.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6E88-15F1-8C79-E6FA-9ED3EC49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8121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AA18-1DD7-B042-DFF7-64AA929F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User Interaction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EC94E-774E-C2A4-1589-1760FF1CF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452" y="1898169"/>
            <a:ext cx="1145922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user-friendly interface allows easy conversion between bases with clear input and output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is displayed in uppercase for easy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provides basic error handling to improve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Notes: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supports four popular bases: Binary, Decimal, Hexadecimal, and Octal.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 can include additional base options or more advanced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8B2F-2D09-6680-BCFC-FB4D7CAA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2782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739A-B7C0-1CBE-695E-E955F288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5CD93-8A4A-A237-EEBF-E1DE3238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413063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236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Number Conversion Calculator</vt:lpstr>
      <vt:lpstr>HTML Structure</vt:lpstr>
      <vt:lpstr>JavaScript Functionality</vt:lpstr>
      <vt:lpstr>Handling Errors and Validation</vt:lpstr>
      <vt:lpstr>Conclusion and User Interaction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Muhammad.Subhan.Razzaq.</dc:creator>
  <cp:lastModifiedBy>Syed Muhammad.Subhan.Razzaq.</cp:lastModifiedBy>
  <cp:revision>3</cp:revision>
  <dcterms:created xsi:type="dcterms:W3CDTF">2024-11-21T03:44:02Z</dcterms:created>
  <dcterms:modified xsi:type="dcterms:W3CDTF">2024-11-21T05:41:49Z</dcterms:modified>
</cp:coreProperties>
</file>