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69629-9651-4D9A-AA41-7F8D9525627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108D-9A2B-1951-AC6E-556275AC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Conversion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F538E-CC19-E789-77D9-A763D4F24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325112"/>
            <a:ext cx="10058400" cy="2030021"/>
          </a:xfrm>
        </p:spPr>
        <p:txBody>
          <a:bodyPr>
            <a:noAutofit/>
          </a:bodyPr>
          <a:lstStyle/>
          <a:p>
            <a:r>
              <a:rPr lang="en-US" sz="1800" b="1" u="sng" dirty="0"/>
              <a:t>Group Members:</a:t>
            </a:r>
          </a:p>
          <a:p>
            <a:r>
              <a:rPr lang="en-US" sz="1800" dirty="0"/>
              <a:t>Zaid Bin Tariq</a:t>
            </a:r>
          </a:p>
          <a:p>
            <a:r>
              <a:rPr lang="en-US" sz="1800" dirty="0"/>
              <a:t>Muhammad Waleed</a:t>
            </a:r>
          </a:p>
          <a:p>
            <a:r>
              <a:rPr lang="en-US" sz="1800" dirty="0"/>
              <a:t>Muhammad Ayaan</a:t>
            </a:r>
          </a:p>
          <a:p>
            <a:r>
              <a:rPr lang="en-US" sz="1800" dirty="0"/>
              <a:t>Subhan Razzaq</a:t>
            </a:r>
          </a:p>
        </p:txBody>
      </p:sp>
    </p:spTree>
    <p:extLst>
      <p:ext uri="{BB962C8B-B14F-4D97-AF65-F5344CB8AC3E}">
        <p14:creationId xmlns:p14="http://schemas.microsoft.com/office/powerpoint/2010/main" val="330880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7CB6-70C3-E59C-F247-C5A5C13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39D691-F315-7FEA-F0C6-619F8DDFC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5112" y="1791848"/>
            <a:ext cx="1144979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HTML structure provides the layout of the calculator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interface includes: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field for the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Dropdowns for selecting the "From Base" and "To Base."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button to trigger the conversion.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section to display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1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6F6D-82FB-DC70-CBDE-8DC84DD2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Functionality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C9AAB9-762D-FAC7-7FB8-E5AB20531B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45838"/>
            <a:ext cx="1268847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JavaScript handles user interactions and performs number conversions.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The script listens for a click event on the "Convert" button.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The entered number is converted from the source base to decimal, and then from decimal to the target 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02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A9B3-71F7-0AF9-A44F-CF3A8A4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and Validation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C28126-04C5-469F-EBC0-1364205C6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5853" y="2103401"/>
            <a:ext cx="11601253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JavaScript validates user inputs: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Checks if the number input is valid.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Verifies both "From Base" and "To Base" are selected.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If any validation fails, the user is alerted to provide valid input. </a:t>
            </a:r>
          </a:p>
        </p:txBody>
      </p:sp>
    </p:spTree>
    <p:extLst>
      <p:ext uri="{BB962C8B-B14F-4D97-AF65-F5344CB8AC3E}">
        <p14:creationId xmlns:p14="http://schemas.microsoft.com/office/powerpoint/2010/main" val="428121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AA18-1DD7-B042-DFF7-64AA929F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User Interaction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7EC94E-774E-C2A4-1589-1760FF1CF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452" y="1898169"/>
            <a:ext cx="1145922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user-friendly interface allows easy conversion between bases with clear input and output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 is displayed in uppercase for easy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provides basic error handling to improve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Notes: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supports four popular bases: Binary, Decimal, Hexadecimal, and Octal.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 can include additional base options or more advanced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82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Number Conversion Calculator</vt:lpstr>
      <vt:lpstr>HTML Structure</vt:lpstr>
      <vt:lpstr>JavaScript Functionality</vt:lpstr>
      <vt:lpstr>Handling Errors and Validation</vt:lpstr>
      <vt:lpstr>Conclusion and User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Muhammad.Subhan.Razzaq.</dc:creator>
  <cp:lastModifiedBy>Syed Muhammad.Subhan.Razzaq.</cp:lastModifiedBy>
  <cp:revision>1</cp:revision>
  <dcterms:created xsi:type="dcterms:W3CDTF">2024-11-21T03:44:02Z</dcterms:created>
  <dcterms:modified xsi:type="dcterms:W3CDTF">2024-11-21T03:47:16Z</dcterms:modified>
</cp:coreProperties>
</file>