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-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adwasiq0/Coursera-IBM-Data-Science-Assignment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mohammadwasiq0/Coursera-IBM-Data-Science-Assignment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ohammadwasiq0/Coursera-IBM-Data-Science-Assignment/blob/mai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ohammadwasiq0/Coursera-IBM-Data-Science-Assignment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Mohammad Wasiq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https://github.com/mohammadwasiq0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https://github.com/mohammadwasiq0/Coursera-IBM-Data-Science-Assignment/blob/main/10.Applied_Data_Science_Capstone/Week%201%20Introduction/Data%20wrangling%20.ipynb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https://github.com/mohammadwasiq0/Coursera-IBM-Data-Science-Assignment/blob/main/10.Applied_Data_Science_Capstone/Week%202%20EDA/EDA%20with%20Visualization.ipynb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https://github.com/mohammadwasiq0/Coursera-IBM-Data-Science-Assignment/blob/main/10.Applied_Data_Science_Capstone/Week%202%20EDA/EDA%20with%20SQL.ipynb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1035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https://github.com/mohammadwasiq0/Coursera-IBM-Data-Science-Assignment/blob/main/10.Applied_Data_Science_Capstone/Week%203%20Interactive%20Visual%20Analytics%20and%20Dashboard/Interactive%20Visual%20Analytics%20with%20Folium.ipynb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92415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https://github.com/mohammadwasiq0/Coursera-IBM-Data-Science-Assignment/blob/main/10.Applied_Data_Science_Capstone/Week%203%20Interactive%20Visual%20Analytics%20and%20Dashboard/spacex_dash_app.py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https://github.com/mohammadwasiq0/Coursera-IBM-Data-Science-Assignment/blob/main/10.Applied_Data_Science_Capstone/Week%204%20Predictive%20Analysis%20(Classification)/Machine%20Learning%20Prediction.ipynb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47800" y="1737360"/>
            <a:ext cx="8401050" cy="409022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https://github.com/mohammadwasiq0/Coursera-IBM-Data-Science-Assignment/tree/main</a:t>
            </a:r>
            <a:r>
              <a:rPr lang="en-US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https://github.com/mohammadwasiq0/Coursera-IBM-Data-Science-Assignment/blob/main/10.Applied_Data_Science_Capstone/Week%201%20Introduction/Data%20Collection%20Api%20.ipynb</a:t>
            </a: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https://github.com/mohammadwasiq0/Coursera-IBM-Data-Science-Assignment/blob/main/10.Applied_Data_Science_Capstone/Week%201%20Introduction/Data%20Collection%20with%20Web%20Scraping.ipynb</a:t>
            </a:r>
            <a:r>
              <a:rPr lang="en-IN" sz="1500" dirty="0"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2956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ADS JOYA</cp:lastModifiedBy>
  <cp:revision>2</cp:revision>
  <dcterms:created xsi:type="dcterms:W3CDTF">2021-08-26T16:53:12Z</dcterms:created>
  <dcterms:modified xsi:type="dcterms:W3CDTF">2024-06-25T07:01:04Z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