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76" r:id="rId6"/>
    <p:sldId id="259" r:id="rId7"/>
    <p:sldId id="267" r:id="rId8"/>
    <p:sldId id="272" r:id="rId9"/>
    <p:sldId id="273" r:id="rId10"/>
    <p:sldId id="274" r:id="rId11"/>
    <p:sldId id="270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12751A-0BD9-4898-B67E-A19785F61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742" y="4974759"/>
            <a:ext cx="6836833" cy="167369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Name: Mohammad Wasiq</a:t>
            </a:r>
          </a:p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Intern ID: IN9240653</a:t>
            </a:r>
          </a:p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E-mail: </a:t>
            </a:r>
            <a:r>
              <a:rPr lang="en-US" sz="6200" b="1" u="sng" dirty="0">
                <a:solidFill>
                  <a:srgbClr val="0070C0"/>
                </a:solidFill>
                <a:latin typeface="Arial Black" panose="020B0A04020102020204" pitchFamily="34" charset="0"/>
              </a:rPr>
              <a:t>gl0427@myamu.ac.in</a:t>
            </a:r>
            <a:endParaRPr lang="en-US" dirty="0"/>
          </a:p>
        </p:txBody>
      </p:sp>
      <p:pic>
        <p:nvPicPr>
          <p:cNvPr id="1028" name="Picture 4" descr="Certified Investment Banking training in Hyderabad | Innomatics">
            <a:extLst>
              <a:ext uri="{FF2B5EF4-FFF2-40B4-BE49-F238E27FC236}">
                <a16:creationId xmlns:a16="http://schemas.microsoft.com/office/drawing/2014/main" id="{58423C33-B839-4F84-8673-94ECA394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5619"/>
            <a:ext cx="8007178" cy="279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1642C-E85D-4232-BD7C-3B8248F0394B}"/>
              </a:ext>
            </a:extLst>
          </p:cNvPr>
          <p:cNvSpPr/>
          <p:nvPr/>
        </p:nvSpPr>
        <p:spPr>
          <a:xfrm>
            <a:off x="581025" y="3210987"/>
            <a:ext cx="9496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Development PROJECT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Regex Matching Web App</a:t>
            </a:r>
          </a:p>
        </p:txBody>
      </p:sp>
    </p:spTree>
    <p:extLst>
      <p:ext uri="{BB962C8B-B14F-4D97-AF65-F5344CB8AC3E}">
        <p14:creationId xmlns:p14="http://schemas.microsoft.com/office/powerpoint/2010/main" val="211674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244" y="225372"/>
            <a:ext cx="6011406" cy="469954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email.html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C315B-9ED2-492B-BFAF-93CDAA38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2" y="1219119"/>
            <a:ext cx="9008806" cy="33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918" y="509405"/>
            <a:ext cx="8081038" cy="727128"/>
          </a:xfrm>
        </p:spPr>
        <p:txBody>
          <a:bodyPr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After Execution Code my code is successfully run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http://127.0.0.1:5000/regex_result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8BFCF-B8B9-451A-85EA-01CDAEFB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1" y="1653239"/>
            <a:ext cx="8542785" cy="48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EBC82-06A5-4F57-AE7E-313D00F0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5" y="1102798"/>
            <a:ext cx="8477708" cy="5228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41264-0D0A-477C-8E5B-CA29FA79B8FB}"/>
              </a:ext>
            </a:extLst>
          </p:cNvPr>
          <p:cNvSpPr/>
          <p:nvPr/>
        </p:nvSpPr>
        <p:spPr>
          <a:xfrm>
            <a:off x="2848977" y="526534"/>
            <a:ext cx="5020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http://127.0.0.1:5000/email_result</a:t>
            </a:r>
          </a:p>
        </p:txBody>
      </p:sp>
    </p:spTree>
    <p:extLst>
      <p:ext uri="{BB962C8B-B14F-4D97-AF65-F5344CB8AC3E}">
        <p14:creationId xmlns:p14="http://schemas.microsoft.com/office/powerpoint/2010/main" val="18681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E1C-4882-466E-BD72-F79C9DB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0"/>
            <a:ext cx="8596668" cy="367665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  <a:t>THANK </a:t>
            </a:r>
            <a:b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154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709" y="1731038"/>
            <a:ext cx="7342716" cy="222183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 Black" panose="020B0A04020102020204" pitchFamily="34" charset="0"/>
              </a:rPr>
              <a:t>Your task is to replicate the core functionality of the website </a:t>
            </a:r>
            <a:r>
              <a:rPr lang="en-US" b="1" u="sng" dirty="0">
                <a:solidFill>
                  <a:srgbClr val="0070C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r>
              <a:rPr lang="en-US" b="1" dirty="0">
                <a:latin typeface="Arial Black" panose="020B0A04020102020204" pitchFamily="34" charset="0"/>
              </a:rPr>
              <a:t>. This entails creating a web application that allows users to input a test string and a regular expression (regex) and displays all the matches found.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5363"/>
            <a:ext cx="9277350" cy="4250088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 Create a new directory for your project and navigate into it.</a:t>
            </a:r>
          </a:p>
          <a:p>
            <a:r>
              <a:rPr lang="en-US" dirty="0">
                <a:latin typeface="Arial Black" panose="020B0A04020102020204" pitchFamily="34" charset="0"/>
              </a:rPr>
              <a:t>2. Set up your virtual development environment: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Install Flask, a Python web framework, using pip if not already installed: `</a:t>
            </a:r>
            <a:r>
              <a:rPr lang="en-US" i="1" dirty="0">
                <a:solidFill>
                  <a:srgbClr val="FF0000"/>
                </a:solidFill>
                <a:latin typeface="Arial Black" panose="020B0A04020102020204" pitchFamily="34" charset="0"/>
              </a:rPr>
              <a:t>pip install Flask</a:t>
            </a:r>
            <a:r>
              <a:rPr lang="en-US" dirty="0">
                <a:latin typeface="Arial Black" panose="020B0A04020102020204" pitchFamily="34" charset="0"/>
              </a:rPr>
              <a:t>`.</a:t>
            </a:r>
          </a:p>
          <a:p>
            <a:r>
              <a:rPr lang="en-US" dirty="0">
                <a:latin typeface="Arial Black" panose="020B0A04020102020204" pitchFamily="34" charset="0"/>
              </a:rPr>
              <a:t>3. Initialize a new Flask application: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Create a new Python file named `</a:t>
            </a:r>
            <a:r>
              <a:rPr lang="en-US" i="1" dirty="0">
                <a:solidFill>
                  <a:srgbClr val="FF0000"/>
                </a:solidFill>
                <a:latin typeface="Arial Black" panose="020B0A04020102020204" pitchFamily="34" charset="0"/>
              </a:rPr>
              <a:t>app.py</a:t>
            </a:r>
            <a:r>
              <a:rPr lang="en-US" dirty="0">
                <a:latin typeface="Arial Black" panose="020B0A04020102020204" pitchFamily="34" charset="0"/>
              </a:rPr>
              <a:t>`.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Import Flask and create a new Flask app instance.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Define a route for the home page ("/") where users can input the test string and regex.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Render an HTML template containing a form with fields for the test string and regex, and a submit button.</a:t>
            </a:r>
          </a:p>
          <a:p>
            <a:pPr marL="0" indent="0">
              <a:buNone/>
            </a:pPr>
            <a:br>
              <a:rPr lang="en-US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5363"/>
            <a:ext cx="9982200" cy="532641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4. Create the HTML template: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Create a new directory named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`templates` </a:t>
            </a:r>
            <a:r>
              <a:rPr lang="en-US" dirty="0">
                <a:latin typeface="Arial Black" panose="020B0A04020102020204" pitchFamily="34" charset="0"/>
              </a:rPr>
              <a:t>within your project directory.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Inside the `templates` directory, create a new HTML file named `index.html`.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Design the HTML form with input fields for the test string and regex, and a submit button.</a:t>
            </a:r>
          </a:p>
          <a:p>
            <a:r>
              <a:rPr lang="en-US" dirty="0">
                <a:latin typeface="Arial Black" panose="020B0A04020102020204" pitchFamily="34" charset="0"/>
              </a:rPr>
              <a:t>5. Define a route to handle form submission: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Define a new route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("/results") </a:t>
            </a:r>
            <a:r>
              <a:rPr lang="en-US" dirty="0">
                <a:latin typeface="Arial Black" panose="020B0A04020102020204" pitchFamily="34" charset="0"/>
              </a:rPr>
              <a:t>in your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`app.py`</a:t>
            </a:r>
            <a:r>
              <a:rPr lang="en-US" dirty="0">
                <a:latin typeface="Arial Black" panose="020B0A04020102020204" pitchFamily="34" charset="0"/>
              </a:rPr>
              <a:t> file to handle form submission.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Extract the test string and regex submitted by the user from the form data.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Use Python's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`re`</a:t>
            </a:r>
            <a:r>
              <a:rPr lang="en-US" dirty="0">
                <a:latin typeface="Arial Black" panose="020B0A04020102020204" pitchFamily="34" charset="0"/>
              </a:rPr>
              <a:t> module to perform regex matching on the test string.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Store the matched strings in a list.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41" y="1437306"/>
            <a:ext cx="9982200" cy="3983387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6. Render the results: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Pass the list of matched strings to the HTML template.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Modify the HTML template to display the matched strings below the input form.</a:t>
            </a:r>
          </a:p>
          <a:p>
            <a:r>
              <a:rPr lang="en-US" dirty="0">
                <a:latin typeface="Arial Black" panose="020B0A04020102020204" pitchFamily="34" charset="0"/>
              </a:rPr>
              <a:t>7. Test your application: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Run your Flask application </a:t>
            </a:r>
            <a:r>
              <a:rPr lang="en-US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python app.py </a:t>
            </a:r>
            <a:r>
              <a:rPr lang="en-US" dirty="0">
                <a:latin typeface="Arial Black" panose="020B0A040201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Open a web browser and navigate to 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http://localhost:5000 </a:t>
            </a:r>
            <a:r>
              <a:rPr lang="en-US" dirty="0">
                <a:latin typeface="Arial Black" panose="020B0A04020102020204" pitchFamily="34" charset="0"/>
              </a:rPr>
              <a:t>to access your application.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- Input various test strings and regex patterns to ensure the application displays the correct matches.</a:t>
            </a:r>
          </a:p>
        </p:txBody>
      </p:sp>
    </p:spTree>
    <p:extLst>
      <p:ext uri="{BB962C8B-B14F-4D97-AF65-F5344CB8AC3E}">
        <p14:creationId xmlns:p14="http://schemas.microsoft.com/office/powerpoint/2010/main" val="32844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244" y="225372"/>
            <a:ext cx="6011406" cy="469954"/>
          </a:xfrm>
        </p:spPr>
        <p:txBody>
          <a:bodyPr/>
          <a:lstStyle/>
          <a:p>
            <a:pPr algn="ctr"/>
            <a:r>
              <a:rPr lang="en-US" sz="2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app.py</a:t>
            </a:r>
            <a:r>
              <a:rPr lang="en-US" sz="2000" b="1" dirty="0">
                <a:latin typeface="Arial Black" panose="020B0A04020102020204" pitchFamily="34" charset="0"/>
              </a:rPr>
              <a:t>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99EB1-7DFB-4778-93EE-B950F66F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5" y="815866"/>
            <a:ext cx="6216970" cy="4216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00241-484D-4795-A95E-28BAFF45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15" y="4454466"/>
            <a:ext cx="62169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9325" y="190500"/>
            <a:ext cx="6029325" cy="504826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index.html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ACF228-06F9-45EF-B417-04A7303D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1143001"/>
            <a:ext cx="8833125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62ED8-22B4-40EF-99AA-157DE556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7" y="841419"/>
            <a:ext cx="9068078" cy="449258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1581C2-2149-4B16-B312-BF05A2C0EE3C}"/>
              </a:ext>
            </a:extLst>
          </p:cNvPr>
          <p:cNvSpPr txBox="1">
            <a:spLocks/>
          </p:cNvSpPr>
          <p:nvPr/>
        </p:nvSpPr>
        <p:spPr>
          <a:xfrm>
            <a:off x="2219325" y="190500"/>
            <a:ext cx="6029325" cy="504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6406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244" y="225372"/>
            <a:ext cx="6011406" cy="469954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email.html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00445-7CEA-4959-B5EE-91C1644B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9" y="1142890"/>
            <a:ext cx="8880751" cy="40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7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489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PowerPoint Presentation</vt:lpstr>
      <vt:lpstr>Objective</vt:lpstr>
      <vt:lpstr>Steps</vt:lpstr>
      <vt:lpstr>Steps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 JOYA</dc:creator>
  <cp:lastModifiedBy>ADS JOYA</cp:lastModifiedBy>
  <cp:revision>27</cp:revision>
  <dcterms:created xsi:type="dcterms:W3CDTF">2024-02-18T17:00:07Z</dcterms:created>
  <dcterms:modified xsi:type="dcterms:W3CDTF">2024-10-21T15:19:57Z</dcterms:modified>
</cp:coreProperties>
</file>