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75" r:id="rId5"/>
    <p:sldId id="276" r:id="rId6"/>
    <p:sldId id="259" r:id="rId7"/>
    <p:sldId id="267" r:id="rId8"/>
    <p:sldId id="272" r:id="rId9"/>
    <p:sldId id="273" r:id="rId10"/>
    <p:sldId id="274" r:id="rId11"/>
    <p:sldId id="270" r:id="rId12"/>
    <p:sldId id="271" r:id="rId13"/>
    <p:sldId id="277" r:id="rId14"/>
    <p:sldId id="27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rl-regex-matching-web-app.streamlit.app/" TargetMode="External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12751A-0BD9-4898-B67E-A19785F61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742" y="4974759"/>
            <a:ext cx="6836833" cy="167369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6200" b="1" dirty="0">
                <a:solidFill>
                  <a:schemeClr val="tx1"/>
                </a:solidFill>
                <a:latin typeface="Arial Black" panose="020B0A04020102020204" pitchFamily="34" charset="0"/>
              </a:rPr>
              <a:t>Name: Mohammad Wasiq</a:t>
            </a:r>
          </a:p>
          <a:p>
            <a:pPr algn="l"/>
            <a:r>
              <a:rPr lang="en-US" sz="6200" b="1" dirty="0">
                <a:solidFill>
                  <a:schemeClr val="tx1"/>
                </a:solidFill>
                <a:latin typeface="Arial Black" panose="020B0A04020102020204" pitchFamily="34" charset="0"/>
              </a:rPr>
              <a:t>Intern ID: IN9240653</a:t>
            </a:r>
          </a:p>
          <a:p>
            <a:pPr algn="l"/>
            <a:r>
              <a:rPr lang="en-US" sz="6200" b="1" dirty="0">
                <a:solidFill>
                  <a:schemeClr val="tx1"/>
                </a:solidFill>
                <a:latin typeface="Arial Black" panose="020B0A04020102020204" pitchFamily="34" charset="0"/>
              </a:rPr>
              <a:t>E-mail: </a:t>
            </a:r>
            <a:r>
              <a:rPr lang="en-US" sz="6200" b="1" u="sng" dirty="0">
                <a:solidFill>
                  <a:srgbClr val="0070C0"/>
                </a:solidFill>
                <a:latin typeface="Arial Black" panose="020B0A04020102020204" pitchFamily="34" charset="0"/>
              </a:rPr>
              <a:t>gl0427@myamu.ac.in</a:t>
            </a:r>
            <a:endParaRPr lang="en-US" dirty="0"/>
          </a:p>
        </p:txBody>
      </p:sp>
      <p:pic>
        <p:nvPicPr>
          <p:cNvPr id="1028" name="Picture 4" descr="Certified Investment Banking training in Hyderabad | Innomatics">
            <a:extLst>
              <a:ext uri="{FF2B5EF4-FFF2-40B4-BE49-F238E27FC236}">
                <a16:creationId xmlns:a16="http://schemas.microsoft.com/office/drawing/2014/main" id="{58423C33-B839-4F84-8673-94ECA394A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75619"/>
            <a:ext cx="8007178" cy="279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01642C-E85D-4232-BD7C-3B8248F0394B}"/>
              </a:ext>
            </a:extLst>
          </p:cNvPr>
          <p:cNvSpPr/>
          <p:nvPr/>
        </p:nvSpPr>
        <p:spPr>
          <a:xfrm>
            <a:off x="581025" y="3210987"/>
            <a:ext cx="94964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Development PROJECT 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  <a:latin typeface="Arial Black" panose="020B0A04020102020204" pitchFamily="34" charset="0"/>
              </a:rPr>
              <a:t>Regex Matching Web App</a:t>
            </a:r>
          </a:p>
        </p:txBody>
      </p:sp>
    </p:spTree>
    <p:extLst>
      <p:ext uri="{BB962C8B-B14F-4D97-AF65-F5344CB8AC3E}">
        <p14:creationId xmlns:p14="http://schemas.microsoft.com/office/powerpoint/2010/main" val="211674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C12FB48-3859-4B67-91F7-0B020D148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2175" y="225372"/>
            <a:ext cx="6161544" cy="469954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email.html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C315B-9ED2-492B-BFAF-93CDAA38D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02" y="1219119"/>
            <a:ext cx="9008806" cy="336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2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C12FB48-3859-4B67-91F7-0B020D148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4918" y="509405"/>
            <a:ext cx="8081038" cy="519295"/>
          </a:xfrm>
        </p:spPr>
        <p:txBody>
          <a:bodyPr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After Execution Code my code is successfully run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88BFCF-B8B9-451A-85EA-01CDAEFB9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71" y="1653239"/>
            <a:ext cx="8542785" cy="480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3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6EBC82-06A5-4F57-AE7E-313D00F0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15" y="1102798"/>
            <a:ext cx="8477708" cy="522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1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458F678-84BE-44F6-B18C-141BF7169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2175" y="225372"/>
            <a:ext cx="6161544" cy="469954"/>
          </a:xfrm>
        </p:spPr>
        <p:txBody>
          <a:bodyPr/>
          <a:lstStyle/>
          <a:p>
            <a:pPr algn="ctr"/>
            <a:r>
              <a:rPr lang="en-US" b="1" i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Streamlit</a:t>
            </a:r>
            <a:r>
              <a:rPr lang="en-US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 App </a:t>
            </a:r>
            <a:r>
              <a:rPr lang="en-US" b="1" i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Depoyment</a:t>
            </a:r>
            <a:endParaRPr lang="en-US" b="1" i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075603-2233-49F0-B284-2670267FC5FF}"/>
              </a:ext>
            </a:extLst>
          </p:cNvPr>
          <p:cNvSpPr/>
          <p:nvPr/>
        </p:nvSpPr>
        <p:spPr>
          <a:xfrm>
            <a:off x="2190749" y="753160"/>
            <a:ext cx="661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rial Black" panose="020B0A04020102020204" pitchFamily="34" charset="0"/>
              </a:rPr>
              <a:t>https://irl-regex-matching-web-app.streamlit.app/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3D74B5-DB74-454D-8768-1402B6FC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06" y="1408768"/>
            <a:ext cx="9314359" cy="38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2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458F678-84BE-44F6-B18C-141BF7169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2175" y="225372"/>
            <a:ext cx="6161544" cy="469954"/>
          </a:xfrm>
        </p:spPr>
        <p:txBody>
          <a:bodyPr/>
          <a:lstStyle/>
          <a:p>
            <a:pPr algn="ctr"/>
            <a:r>
              <a:rPr lang="en-US" b="1" i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Streamlit</a:t>
            </a:r>
            <a:r>
              <a:rPr lang="en-US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 App </a:t>
            </a:r>
            <a:r>
              <a:rPr lang="en-US" b="1" i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Depoyment</a:t>
            </a:r>
            <a:endParaRPr lang="en-US" b="1" i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075603-2233-49F0-B284-2670267FC5FF}"/>
              </a:ext>
            </a:extLst>
          </p:cNvPr>
          <p:cNvSpPr/>
          <p:nvPr/>
        </p:nvSpPr>
        <p:spPr>
          <a:xfrm>
            <a:off x="2190749" y="753160"/>
            <a:ext cx="661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rial Black" panose="020B0A04020102020204" pitchFamily="34" charset="0"/>
              </a:rPr>
              <a:t>https://irl-regex-matching-web-app.streamlit.app/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F986B9-8C9C-4C7B-A11A-029316ECF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9" y="1876425"/>
            <a:ext cx="9345397" cy="35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52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9E1C-4882-466E-BD72-F79C9DB3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28800"/>
            <a:ext cx="8596668" cy="3676650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  <a:latin typeface="Arial Black" panose="020B0A04020102020204" pitchFamily="34" charset="0"/>
              </a:rPr>
              <a:t>THANK </a:t>
            </a:r>
            <a:br>
              <a:rPr lang="en-US" sz="9600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sz="9600" dirty="0">
                <a:solidFill>
                  <a:srgbClr val="FF0000"/>
                </a:solidFill>
                <a:latin typeface="Arial Black" panose="020B0A040201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1548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E86C-77FA-4188-AFB4-AB7EAF44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835" y="464213"/>
            <a:ext cx="5037666" cy="704850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616B-D1F8-40A4-A21E-B7ABF06F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709" y="1731038"/>
            <a:ext cx="7342716" cy="2221837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Arial Black" panose="020B0A04020102020204" pitchFamily="34" charset="0"/>
              </a:rPr>
              <a:t>Your task is to replicate the core functionality of the website </a:t>
            </a:r>
            <a:r>
              <a:rPr lang="en-US" b="1" u="sng" dirty="0">
                <a:solidFill>
                  <a:srgbClr val="0070C0"/>
                </a:solidFill>
                <a:latin typeface="Arial Black" panose="020B0A04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regex101.com</a:t>
            </a:r>
            <a:r>
              <a:rPr lang="en-US" b="1" dirty="0">
                <a:latin typeface="Arial Black" panose="020B0A04020102020204" pitchFamily="34" charset="0"/>
              </a:rPr>
              <a:t>. This entails creating a web application that allows users to input a test string and a regular expression (regex) and displays all the matches found.</a:t>
            </a:r>
          </a:p>
          <a:p>
            <a:pPr algn="just"/>
            <a:r>
              <a:rPr lang="en-US" b="1" dirty="0">
                <a:latin typeface="Arial Black" panose="020B0A04020102020204" pitchFamily="34" charset="0"/>
                <a:cs typeface="Arial" panose="020B0604020202020204" pitchFamily="34" charset="0"/>
              </a:rPr>
              <a:t>Link: </a:t>
            </a:r>
            <a:r>
              <a:rPr lang="en-US" b="1" i="1" dirty="0">
                <a:solidFill>
                  <a:srgbClr val="0070C0"/>
                </a:solidFill>
                <a:latin typeface="Arial Black" panose="020B0A040201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https://irl-regex-matching-web-app.streamlit.app/</a:t>
            </a:r>
            <a:r>
              <a:rPr lang="en-US" b="1" i="1" dirty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endParaRPr lang="en-US" b="1" i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22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E86C-77FA-4188-AFB4-AB7EAF44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835" y="464213"/>
            <a:ext cx="5037666" cy="704850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616B-D1F8-40A4-A21E-B7ABF06F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255363"/>
            <a:ext cx="9277350" cy="4250088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1. Create a new directory for your project and navigate into it.</a:t>
            </a:r>
          </a:p>
          <a:p>
            <a:r>
              <a:rPr lang="en-US" dirty="0">
                <a:latin typeface="Arial Black" panose="020B0A04020102020204" pitchFamily="34" charset="0"/>
              </a:rPr>
              <a:t>2. Set up your virtual development environment: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- Install Flask, a Python web framework, using pip if not already installed: `</a:t>
            </a:r>
            <a:r>
              <a:rPr lang="en-US" i="1" dirty="0">
                <a:solidFill>
                  <a:srgbClr val="FF0000"/>
                </a:solidFill>
                <a:latin typeface="Arial Black" panose="020B0A04020102020204" pitchFamily="34" charset="0"/>
              </a:rPr>
              <a:t>pip install Flask</a:t>
            </a:r>
            <a:r>
              <a:rPr lang="en-US" dirty="0">
                <a:latin typeface="Arial Black" panose="020B0A04020102020204" pitchFamily="34" charset="0"/>
              </a:rPr>
              <a:t>`.</a:t>
            </a:r>
          </a:p>
          <a:p>
            <a:r>
              <a:rPr lang="en-US" dirty="0">
                <a:latin typeface="Arial Black" panose="020B0A04020102020204" pitchFamily="34" charset="0"/>
              </a:rPr>
              <a:t>3. Initialize a new Flask application: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- Create a new Python file named `</a:t>
            </a:r>
            <a:r>
              <a:rPr lang="en-US" i="1" dirty="0">
                <a:solidFill>
                  <a:srgbClr val="FF0000"/>
                </a:solidFill>
                <a:latin typeface="Arial Black" panose="020B0A04020102020204" pitchFamily="34" charset="0"/>
              </a:rPr>
              <a:t>app.py</a:t>
            </a:r>
            <a:r>
              <a:rPr lang="en-US" dirty="0">
                <a:latin typeface="Arial Black" panose="020B0A04020102020204" pitchFamily="34" charset="0"/>
              </a:rPr>
              <a:t>`.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- Import Flask and create a new Flask app instance.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- Define a route for the home page ("/") where users can input the test string and regex.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- Render an HTML template containing a form with fields for the test string and regex, and a submit button.</a:t>
            </a:r>
          </a:p>
          <a:p>
            <a:pPr marL="0" indent="0">
              <a:buNone/>
            </a:pPr>
            <a:br>
              <a:rPr lang="en-US" dirty="0">
                <a:latin typeface="Arial Black" panose="020B0A04020102020204" pitchFamily="34" charset="0"/>
              </a:rPr>
            </a:br>
            <a:endParaRPr lang="en-US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71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E86C-77FA-4188-AFB4-AB7EAF44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835" y="464213"/>
            <a:ext cx="5037666" cy="704850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616B-D1F8-40A4-A21E-B7ABF06F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255363"/>
            <a:ext cx="9982200" cy="532641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4. Create the HTML template: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- Create a new directory named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`templates` </a:t>
            </a:r>
            <a:r>
              <a:rPr lang="en-US" dirty="0">
                <a:latin typeface="Arial Black" panose="020B0A04020102020204" pitchFamily="34" charset="0"/>
              </a:rPr>
              <a:t>within your project directory.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  - Inside the `templates` directory, create a new HTML file named `index.html`.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  - Design the HTML form with input fields for the test string and regex, and a submit button.</a:t>
            </a:r>
          </a:p>
          <a:p>
            <a:r>
              <a:rPr lang="en-US" dirty="0">
                <a:latin typeface="Arial Black" panose="020B0A04020102020204" pitchFamily="34" charset="0"/>
              </a:rPr>
              <a:t>5. Define a route to handle form submission: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   - Define a new route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("/results") </a:t>
            </a:r>
            <a:r>
              <a:rPr lang="en-US" dirty="0">
                <a:latin typeface="Arial Black" panose="020B0A04020102020204" pitchFamily="34" charset="0"/>
              </a:rPr>
              <a:t>in your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`app.py`</a:t>
            </a:r>
            <a:r>
              <a:rPr lang="en-US" dirty="0">
                <a:latin typeface="Arial Black" panose="020B0A04020102020204" pitchFamily="34" charset="0"/>
              </a:rPr>
              <a:t> file to handle form submission.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  - Extract the test string and regex submitted by the user from the form data.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  - Use Python's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`re`</a:t>
            </a:r>
            <a:r>
              <a:rPr lang="en-US" dirty="0">
                <a:latin typeface="Arial Black" panose="020B0A04020102020204" pitchFamily="34" charset="0"/>
              </a:rPr>
              <a:t> module to perform regex matching on the test string.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  - Store the matched strings in a list.</a:t>
            </a:r>
            <a:endParaRPr lang="en-US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6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E86C-77FA-4188-AFB4-AB7EAF44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835" y="464213"/>
            <a:ext cx="5037666" cy="704850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616B-D1F8-40A4-A21E-B7ABF06F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41" y="1437306"/>
            <a:ext cx="9982200" cy="3983387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6. Render the results: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   - Pass the list of matched strings to the HTML template.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   - Modify the HTML template to display the matched strings below the input form.</a:t>
            </a:r>
          </a:p>
          <a:p>
            <a:r>
              <a:rPr lang="en-US" dirty="0">
                <a:latin typeface="Arial Black" panose="020B0A04020102020204" pitchFamily="34" charset="0"/>
              </a:rPr>
              <a:t>7. Test your application: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   - Run your Flask application </a:t>
            </a:r>
            <a:r>
              <a:rPr lang="en-US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(</a:t>
            </a:r>
            <a:r>
              <a:rPr lang="en-US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 python app.py </a:t>
            </a:r>
            <a:r>
              <a:rPr lang="en-US" dirty="0">
                <a:latin typeface="Arial Black" panose="020B0A040201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   - Open a web browser and navigate to </a:t>
            </a:r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http://localhost:5000 </a:t>
            </a:r>
            <a:r>
              <a:rPr lang="en-US" dirty="0">
                <a:latin typeface="Arial Black" panose="020B0A04020102020204" pitchFamily="34" charset="0"/>
              </a:rPr>
              <a:t>to access your application.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	 - Input various test strings and regex patterns to ensure the application displays the correct matches.</a:t>
            </a:r>
          </a:p>
        </p:txBody>
      </p:sp>
    </p:spTree>
    <p:extLst>
      <p:ext uri="{BB962C8B-B14F-4D97-AF65-F5344CB8AC3E}">
        <p14:creationId xmlns:p14="http://schemas.microsoft.com/office/powerpoint/2010/main" val="328446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C12FB48-3859-4B67-91F7-0B020D148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7244" y="225372"/>
            <a:ext cx="6011406" cy="469954"/>
          </a:xfrm>
        </p:spPr>
        <p:txBody>
          <a:bodyPr/>
          <a:lstStyle/>
          <a:p>
            <a:pPr algn="ctr"/>
            <a:r>
              <a:rPr lang="en-US" sz="2800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app.py</a:t>
            </a:r>
            <a:r>
              <a:rPr lang="en-US" sz="2000" b="1" dirty="0">
                <a:latin typeface="Arial Black" panose="020B0A04020102020204" pitchFamily="34" charset="0"/>
              </a:rPr>
              <a:t>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99EB1-7DFB-4778-93EE-B950F66FD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615" y="815866"/>
            <a:ext cx="6216970" cy="4216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400241-484D-4795-A95E-28BAFF45E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615" y="4454466"/>
            <a:ext cx="6216970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3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C12FB48-3859-4B67-91F7-0B020D148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9325" y="190500"/>
            <a:ext cx="6029325" cy="504826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index.html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ACF228-06F9-45EF-B417-04A7303D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5" y="1143001"/>
            <a:ext cx="8833125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8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62ED8-22B4-40EF-99AA-157DE556C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7" y="841419"/>
            <a:ext cx="9068078" cy="4492581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1581C2-2149-4B16-B312-BF05A2C0EE3C}"/>
              </a:ext>
            </a:extLst>
          </p:cNvPr>
          <p:cNvSpPr txBox="1">
            <a:spLocks/>
          </p:cNvSpPr>
          <p:nvPr/>
        </p:nvSpPr>
        <p:spPr>
          <a:xfrm>
            <a:off x="2219325" y="190500"/>
            <a:ext cx="6029325" cy="504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66406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C12FB48-3859-4B67-91F7-0B020D148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7244" y="225372"/>
            <a:ext cx="6011406" cy="469954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email.html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E00445-7CEA-4959-B5EE-91C1644B1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49" y="1142890"/>
            <a:ext cx="8880751" cy="408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879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507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Trebuchet MS</vt:lpstr>
      <vt:lpstr>Wingdings 3</vt:lpstr>
      <vt:lpstr>Facet</vt:lpstr>
      <vt:lpstr>PowerPoint Presentation</vt:lpstr>
      <vt:lpstr>Objective</vt:lpstr>
      <vt:lpstr>Steps</vt:lpstr>
      <vt:lpstr>Steps</vt:lpstr>
      <vt:lpstr>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ADS JOYA</dc:creator>
  <cp:lastModifiedBy>ADS JOYA</cp:lastModifiedBy>
  <cp:revision>29</cp:revision>
  <dcterms:created xsi:type="dcterms:W3CDTF">2024-02-18T17:00:07Z</dcterms:created>
  <dcterms:modified xsi:type="dcterms:W3CDTF">2024-10-21T15:40:31Z</dcterms:modified>
</cp:coreProperties>
</file>