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1330" y="31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2DD6-E6E3-4812-BCFA-D388E206FA10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494A-BFE8-49A3-A2AE-4383867EF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69018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2DD6-E6E3-4812-BCFA-D388E206FA10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494A-BFE8-49A3-A2AE-4383867EF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777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2DD6-E6E3-4812-BCFA-D388E206FA10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494A-BFE8-49A3-A2AE-4383867EF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90549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2DD6-E6E3-4812-BCFA-D388E206FA10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494A-BFE8-49A3-A2AE-4383867EF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98346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2DD6-E6E3-4812-BCFA-D388E206FA10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494A-BFE8-49A3-A2AE-4383867EF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21256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2DD6-E6E3-4812-BCFA-D388E206FA10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494A-BFE8-49A3-A2AE-4383867EF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039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2DD6-E6E3-4812-BCFA-D388E206FA10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494A-BFE8-49A3-A2AE-4383867EF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4291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2DD6-E6E3-4812-BCFA-D388E206FA10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494A-BFE8-49A3-A2AE-4383867EF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1940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2DD6-E6E3-4812-BCFA-D388E206FA10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494A-BFE8-49A3-A2AE-4383867EF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83543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2DD6-E6E3-4812-BCFA-D388E206FA10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BB10494A-BFE8-49A3-A2AE-4383867EF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8075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2DD6-E6E3-4812-BCFA-D388E206FA10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494A-BFE8-49A3-A2AE-4383867EF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57837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2DD6-E6E3-4812-BCFA-D388E206FA10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494A-BFE8-49A3-A2AE-4383867EF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929066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2DD6-E6E3-4812-BCFA-D388E206FA10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494A-BFE8-49A3-A2AE-4383867EF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4191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2DD6-E6E3-4812-BCFA-D388E206FA10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494A-BFE8-49A3-A2AE-4383867EF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08360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2DD6-E6E3-4812-BCFA-D388E206FA10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494A-BFE8-49A3-A2AE-4383867EF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27097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2DD6-E6E3-4812-BCFA-D388E206FA10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494A-BFE8-49A3-A2AE-4383867EF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4359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62DD6-E6E3-4812-BCFA-D388E206FA10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10494A-BFE8-49A3-A2AE-4383867EF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36656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8E62DD6-E6E3-4812-BCFA-D388E206FA10}" type="datetimeFigureOut">
              <a:rPr lang="en-IN" smtClean="0"/>
              <a:t>25-10-2025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B10494A-BFE8-49A3-A2AE-4383867EF07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198943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  <p:sldLayoutId id="2147483720" r:id="rId12"/>
    <p:sldLayoutId id="2147483721" r:id="rId13"/>
    <p:sldLayoutId id="2147483722" r:id="rId14"/>
    <p:sldLayoutId id="2147483723" r:id="rId15"/>
    <p:sldLayoutId id="2147483724" r:id="rId16"/>
    <p:sldLayoutId id="214748372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8742C-8E39-8613-A1E7-B7C9B34FE70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Real Estate Listings &amp; Filters App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44D7D3-6356-2441-FEC5-B5643B7262D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 err="1"/>
              <a:t>shaik</a:t>
            </a:r>
            <a:r>
              <a:rPr lang="en-IN" b="1" dirty="0"/>
              <a:t> Mohammad </a:t>
            </a:r>
            <a:r>
              <a:rPr lang="en-IN" b="1" dirty="0" err="1"/>
              <a:t>zaid</a:t>
            </a:r>
            <a:endParaRPr lang="en-IN" b="1" dirty="0"/>
          </a:p>
          <a:p>
            <a:r>
              <a:rPr lang="en-IN" b="1" dirty="0"/>
              <a:t>RVIT</a:t>
            </a:r>
          </a:p>
        </p:txBody>
      </p:sp>
    </p:spTree>
    <p:extLst>
      <p:ext uri="{BB962C8B-B14F-4D97-AF65-F5344CB8AC3E}">
        <p14:creationId xmlns:p14="http://schemas.microsoft.com/office/powerpoint/2010/main" val="4217670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83948-BBB2-AFCF-9A1E-9154696FE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Abstract &amp; Objective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0F4A6-0559-F94E-D6BF-A5D6B5240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b="1" dirty="0"/>
              <a:t>Abstract:</a:t>
            </a:r>
            <a:endParaRPr lang="en-US" dirty="0"/>
          </a:p>
          <a:p>
            <a:r>
              <a:rPr lang="en-US" dirty="0"/>
              <a:t>Browse, filter, and schedule real estate listings efficiently.</a:t>
            </a:r>
          </a:p>
          <a:p>
            <a:r>
              <a:rPr lang="en-US" dirty="0"/>
              <a:t>Access property details and agent contact easily</a:t>
            </a:r>
          </a:p>
          <a:p>
            <a:endParaRPr lang="en-IN" dirty="0"/>
          </a:p>
          <a:p>
            <a:r>
              <a:rPr lang="en-US" b="1" dirty="0"/>
              <a:t>Objective:</a:t>
            </a:r>
            <a:endParaRPr lang="en-US" dirty="0"/>
          </a:p>
          <a:p>
            <a:r>
              <a:rPr lang="en-US" dirty="0"/>
              <a:t>Show properties clearly.</a:t>
            </a:r>
          </a:p>
          <a:p>
            <a:r>
              <a:rPr lang="en-US" dirty="0"/>
              <a:t>Filter by price, type, and location.</a:t>
            </a:r>
          </a:p>
          <a:p>
            <a:r>
              <a:rPr lang="en-US" dirty="0"/>
              <a:t>View details, contact agents, save favorites, schedule visits.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12987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12764-C870-4860-FE3F-121B81A85E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19748" y="227473"/>
            <a:ext cx="10515600" cy="1325563"/>
          </a:xfrm>
        </p:spPr>
        <p:txBody>
          <a:bodyPr/>
          <a:lstStyle/>
          <a:p>
            <a:r>
              <a:rPr lang="en-IN" dirty="0"/>
              <a:t>Tools &amp; Technologies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32E5C2C-2772-DC12-595B-4E8FB3C739B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848465" y="2061322"/>
            <a:ext cx="13588180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FLUTTER &amp; DART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ANDROID STUDIO / VS CODE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EMULATOR / DEVICE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1" i="1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GOOGLE MAPS API (FOR MAP VIEW)</a:t>
            </a:r>
          </a:p>
        </p:txBody>
      </p:sp>
    </p:spTree>
    <p:extLst>
      <p:ext uri="{BB962C8B-B14F-4D97-AF65-F5344CB8AC3E}">
        <p14:creationId xmlns:p14="http://schemas.microsoft.com/office/powerpoint/2010/main" val="24427440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4C002E-AC1F-8905-12C7-BB7BE6397C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System Architecture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EAF20A-A438-624E-79AC-C726FCDA184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7316" y="2794565"/>
            <a:ext cx="11041626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APP FLOW: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SPLASH → LOGIN/SIGNUP → HOME/LISTINGS → LISTING DETAIL → CONTACT AGENT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INCLUDE </a:t>
            </a:r>
            <a:r>
              <a:rPr lang="en-US" b="1" dirty="0"/>
              <a:t>SIMPLE FLOWCHART DIAGRAM</a:t>
            </a:r>
            <a:r>
              <a:rPr lang="en-US" dirty="0"/>
              <a:t> HERE.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775856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769C4-8487-5991-1248-787DF3F0B7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7258" y="216975"/>
            <a:ext cx="10515600" cy="480449"/>
          </a:xfrm>
        </p:spPr>
        <p:txBody>
          <a:bodyPr>
            <a:noAutofit/>
          </a:bodyPr>
          <a:lstStyle/>
          <a:p>
            <a:r>
              <a:rPr lang="en-IN" sz="2400" dirty="0"/>
              <a:t>Key Features (Screenshots)</a:t>
            </a:r>
          </a:p>
        </p:txBody>
      </p:sp>
      <p:pic>
        <p:nvPicPr>
          <p:cNvPr id="5" name="Content Placeholder 4" descr="A screenshot of a phone&#10;&#10;AI-generated content may be incorrect.">
            <a:extLst>
              <a:ext uri="{FF2B5EF4-FFF2-40B4-BE49-F238E27FC236}">
                <a16:creationId xmlns:a16="http://schemas.microsoft.com/office/drawing/2014/main" id="{7BF148AD-7E81-5735-9C14-DA5C8FFA46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910" y="688256"/>
            <a:ext cx="9045677" cy="5722375"/>
          </a:xfrm>
        </p:spPr>
      </p:pic>
    </p:spTree>
    <p:extLst>
      <p:ext uri="{BB962C8B-B14F-4D97-AF65-F5344CB8AC3E}">
        <p14:creationId xmlns:p14="http://schemas.microsoft.com/office/powerpoint/2010/main" val="21917318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71315-E76D-CBB9-4A22-1817864442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Additional Features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A18B3BF-A01F-D35D-3C90-CBD00348518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2353999" y="1838258"/>
            <a:ext cx="10655461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Filters: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Price, property type, location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Map View: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Display properties on map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Favorites: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View saved properties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Schedule Visit: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Select date &amp; time with agent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Profile: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Edit info &amp; logout</a:t>
            </a:r>
          </a:p>
        </p:txBody>
      </p:sp>
    </p:spTree>
    <p:extLst>
      <p:ext uri="{BB962C8B-B14F-4D97-AF65-F5344CB8AC3E}">
        <p14:creationId xmlns:p14="http://schemas.microsoft.com/office/powerpoint/2010/main" val="702469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72E88-4DE4-7A72-3582-9472E2804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59A2206-8F09-626C-7528-65C0D2987A8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98898" y="1891440"/>
            <a:ext cx="8801833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Easy Property Browsing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Filtering &amp; Scheduling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User-friendly Ui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Scope: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Payment, Chat, Ai Recommendations</a:t>
            </a:r>
          </a:p>
        </p:txBody>
      </p:sp>
    </p:spTree>
    <p:extLst>
      <p:ext uri="{BB962C8B-B14F-4D97-AF65-F5344CB8AC3E}">
        <p14:creationId xmlns:p14="http://schemas.microsoft.com/office/powerpoint/2010/main" val="313280256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3</TotalTime>
  <Words>169</Words>
  <Application>Microsoft Office PowerPoint</Application>
  <PresentationFormat>Widescreen</PresentationFormat>
  <Paragraphs>43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Corbel</vt:lpstr>
      <vt:lpstr>Parallax</vt:lpstr>
      <vt:lpstr>Real Estate Listings &amp; Filters App</vt:lpstr>
      <vt:lpstr>Abstract &amp; Objective</vt:lpstr>
      <vt:lpstr>Tools &amp; Technologies</vt:lpstr>
      <vt:lpstr>System Architecture</vt:lpstr>
      <vt:lpstr>Key Features (Screenshots)</vt:lpstr>
      <vt:lpstr>Additional Features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Zaid Shaik</dc:creator>
  <cp:lastModifiedBy>Zaid Shaik</cp:lastModifiedBy>
  <cp:revision>1</cp:revision>
  <dcterms:created xsi:type="dcterms:W3CDTF">2025-10-25T17:45:22Z</dcterms:created>
  <dcterms:modified xsi:type="dcterms:W3CDTF">2025-10-25T17:48:30Z</dcterms:modified>
</cp:coreProperties>
</file>