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74" r:id="rId6"/>
    <p:sldId id="261" r:id="rId7"/>
    <p:sldId id="266" r:id="rId8"/>
    <p:sldId id="275" r:id="rId9"/>
    <p:sldId id="276" r:id="rId10"/>
    <p:sldId id="270" r:id="rId11"/>
    <p:sldId id="26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5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2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4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2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0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5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9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A894-C910-4F56-AA7E-B13EEAE3128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87ABDA-6AB4-4570-A354-71ECB5AB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Convolution using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0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Size Circular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implementation of the circular buffer notice that there is an if statement in the filter 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is very time consuming.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to remove this from the loop a buffer that is twice the length can be used. The new value that is received is put in two places within the buffer.</a:t>
            </a:r>
          </a:p>
        </p:txBody>
      </p:sp>
    </p:spTree>
    <p:extLst>
      <p:ext uri="{BB962C8B-B14F-4D97-AF65-F5344CB8AC3E}">
        <p14:creationId xmlns:p14="http://schemas.microsoft.com/office/powerpoint/2010/main" val="214294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Size Circular Buffer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892" y="1687133"/>
            <a:ext cx="8319752" cy="48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9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C++ code to implement following convolution techniques:</a:t>
            </a:r>
          </a:p>
          <a:p>
            <a:r>
              <a:rPr lang="en-US" dirty="0" smtClean="0"/>
              <a:t>Double FIFO Buffer</a:t>
            </a:r>
          </a:p>
          <a:p>
            <a:r>
              <a:rPr lang="en-US" dirty="0" smtClean="0"/>
              <a:t>Circular Buffer</a:t>
            </a:r>
          </a:p>
          <a:p>
            <a:r>
              <a:rPr lang="en-US" dirty="0" smtClean="0"/>
              <a:t>Double Circular Buffer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Support in CCS to work on DSK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TMS320C6713 DSP Starter Kit (DSK</a:t>
            </a:r>
            <a:r>
              <a:rPr lang="en-US" dirty="0" smtClean="0"/>
              <a:t>) is </a:t>
            </a:r>
            <a:r>
              <a:rPr lang="en-US" dirty="0"/>
              <a:t>a low-cost development platform designed to speed the development of high precision applications based on TI´s TMS320C6000 floating point DSP generation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kit uses USB communications for true plug-and-play </a:t>
            </a:r>
            <a:r>
              <a:rPr lang="en-US" dirty="0" smtClean="0"/>
              <a:t>functionality with </a:t>
            </a:r>
            <a:r>
              <a:rPr lang="en-US" dirty="0"/>
              <a:t>innovative product designs with the DSK´s full featured Code Composer Studio™ IDE 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 </a:t>
            </a:r>
            <a:r>
              <a:rPr lang="en-US" dirty="0"/>
              <a:t>generation tools include an optimizing C/C++ compiler, an assembler, a linker, and assorted utilities. </a:t>
            </a:r>
          </a:p>
        </p:txBody>
      </p:sp>
    </p:spTree>
    <p:extLst>
      <p:ext uri="{BB962C8B-B14F-4D97-AF65-F5344CB8AC3E}">
        <p14:creationId xmlns:p14="http://schemas.microsoft.com/office/powerpoint/2010/main" val="5480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Implement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</a:p>
          <a:p>
            <a:r>
              <a:rPr lang="en-US" dirty="0" smtClean="0"/>
              <a:t>Double Size FIFO</a:t>
            </a:r>
          </a:p>
          <a:p>
            <a:r>
              <a:rPr lang="en-US" dirty="0" smtClean="0"/>
              <a:t>Circular Buffer</a:t>
            </a:r>
          </a:p>
          <a:p>
            <a:r>
              <a:rPr lang="en-US" dirty="0" smtClean="0"/>
              <a:t>Double Circular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Buffer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007105"/>
            <a:ext cx="8492375" cy="3509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2925" y="1608450"/>
            <a:ext cx="7091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have covered code for FIFO in previous lab using </a:t>
            </a:r>
            <a:r>
              <a:rPr lang="en-US" dirty="0" err="1" smtClean="0"/>
              <a:t>Matlab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1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FIFO, </a:t>
            </a:r>
            <a:r>
              <a:rPr lang="en-US" dirty="0"/>
              <a:t>buffer is shifted every time a new sample is received. This could lead to inefficient </a:t>
            </a:r>
            <a:r>
              <a:rPr lang="en-US" dirty="0" smtClean="0"/>
              <a:t>code.</a:t>
            </a:r>
          </a:p>
          <a:p>
            <a:r>
              <a:rPr lang="en-US" dirty="0"/>
              <a:t>One solution </a:t>
            </a:r>
            <a:r>
              <a:rPr lang="en-US" dirty="0" smtClean="0"/>
              <a:t>is to </a:t>
            </a:r>
            <a:r>
              <a:rPr lang="en-US" dirty="0"/>
              <a:t>make a FIFO buffer that is twice as large as the data that is needed to 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this is done, shifting of the data can be done after a block of data is received.</a:t>
            </a:r>
          </a:p>
        </p:txBody>
      </p:sp>
    </p:spTree>
    <p:extLst>
      <p:ext uri="{BB962C8B-B14F-4D97-AF65-F5344CB8AC3E}">
        <p14:creationId xmlns:p14="http://schemas.microsoft.com/office/powerpoint/2010/main" val="269202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FIFO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625" y="1438140"/>
            <a:ext cx="7637171" cy="50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6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method for storing input data is use a circular buffer.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this you will need to keep track of an index that tells where the last input was stored. </a:t>
            </a:r>
          </a:p>
        </p:txBody>
      </p:sp>
    </p:spTree>
    <p:extLst>
      <p:ext uri="{BB962C8B-B14F-4D97-AF65-F5344CB8AC3E}">
        <p14:creationId xmlns:p14="http://schemas.microsoft.com/office/powerpoint/2010/main" val="56848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</a:t>
            </a:r>
            <a:endParaRPr lang="en-US" dirty="0"/>
          </a:p>
        </p:txBody>
      </p:sp>
      <p:pic>
        <p:nvPicPr>
          <p:cNvPr id="1026" name="Picture 2" descr="Image result for circular buffer convol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77" y="2356834"/>
            <a:ext cx="7669437" cy="34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7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 </a:t>
            </a:r>
            <a:r>
              <a:rPr lang="en-US" dirty="0" smtClean="0"/>
              <a:t>Code for Circular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x[index] = </a:t>
            </a:r>
            <a:r>
              <a:rPr lang="en-US" b="1" dirty="0" err="1"/>
              <a:t>input_sample</a:t>
            </a:r>
            <a:r>
              <a:rPr lang="en-US" b="1" dirty="0"/>
              <a:t> </a:t>
            </a:r>
            <a:r>
              <a:rPr lang="en-US" b="1" dirty="0" smtClean="0"/>
              <a:t>// input data </a:t>
            </a:r>
            <a:endParaRPr lang="en-US" dirty="0"/>
          </a:p>
          <a:p>
            <a:r>
              <a:rPr lang="en-US" b="1" dirty="0" err="1"/>
              <a:t>ynew</a:t>
            </a:r>
            <a:r>
              <a:rPr lang="en-US" b="1" dirty="0"/>
              <a:t> = 0; </a:t>
            </a:r>
            <a:endParaRPr lang="en-US" dirty="0"/>
          </a:p>
          <a:p>
            <a:r>
              <a:rPr lang="en-US" b="1" dirty="0"/>
              <a:t>for(k=0;k&lt;</a:t>
            </a:r>
            <a:r>
              <a:rPr lang="en-US" b="1" dirty="0" err="1"/>
              <a:t>N;k</a:t>
            </a:r>
            <a:r>
              <a:rPr lang="en-US" b="1" dirty="0"/>
              <a:t>++) </a:t>
            </a:r>
            <a:endParaRPr lang="en-US" dirty="0"/>
          </a:p>
          <a:p>
            <a:r>
              <a:rPr lang="en-US" b="1" dirty="0"/>
              <a:t>{ </a:t>
            </a:r>
            <a:r>
              <a:rPr lang="en-US" b="1" dirty="0" smtClean="0"/>
              <a:t>if</a:t>
            </a:r>
            <a:r>
              <a:rPr lang="en-US" b="1" dirty="0"/>
              <a:t>((index-k)&lt;0) </a:t>
            </a:r>
            <a:endParaRPr lang="en-US" dirty="0"/>
          </a:p>
          <a:p>
            <a:r>
              <a:rPr lang="en-US" b="1" dirty="0"/>
              <a:t>{ </a:t>
            </a:r>
            <a:endParaRPr lang="en-US" dirty="0"/>
          </a:p>
          <a:p>
            <a:r>
              <a:rPr lang="en-US" b="1" dirty="0" err="1"/>
              <a:t>ynew</a:t>
            </a:r>
            <a:r>
              <a:rPr lang="en-US" b="1" dirty="0"/>
              <a:t> = </a:t>
            </a:r>
            <a:r>
              <a:rPr lang="en-US" b="1" dirty="0" err="1"/>
              <a:t>ynew</a:t>
            </a:r>
            <a:r>
              <a:rPr lang="en-US" b="1" dirty="0"/>
              <a:t> + h[k]*x[</a:t>
            </a:r>
            <a:r>
              <a:rPr lang="en-US" b="1" dirty="0" err="1"/>
              <a:t>index-k+N</a:t>
            </a:r>
            <a:r>
              <a:rPr lang="en-US" b="1" dirty="0"/>
              <a:t>]; 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  <a:p>
            <a:r>
              <a:rPr lang="en-US" b="1" dirty="0"/>
              <a:t>else </a:t>
            </a:r>
            <a:endParaRPr lang="en-US" dirty="0"/>
          </a:p>
          <a:p>
            <a:r>
              <a:rPr lang="en-US" b="1" dirty="0"/>
              <a:t>{ </a:t>
            </a:r>
            <a:endParaRPr lang="en-US" dirty="0"/>
          </a:p>
          <a:p>
            <a:r>
              <a:rPr lang="en-US" b="1" dirty="0" err="1"/>
              <a:t>ynew</a:t>
            </a:r>
            <a:r>
              <a:rPr lang="en-US" b="1" dirty="0"/>
              <a:t> = </a:t>
            </a:r>
            <a:r>
              <a:rPr lang="en-US" b="1" dirty="0" err="1"/>
              <a:t>ynew</a:t>
            </a:r>
            <a:r>
              <a:rPr lang="en-US" b="1" dirty="0"/>
              <a:t> + h[k]*x[index-k]; </a:t>
            </a:r>
            <a:endParaRPr lang="en-US" dirty="0"/>
          </a:p>
          <a:p>
            <a:r>
              <a:rPr lang="en-US" b="1" dirty="0"/>
              <a:t>} </a:t>
            </a:r>
            <a:r>
              <a:rPr lang="en-US" b="1" dirty="0" smtClean="0"/>
              <a:t>}</a:t>
            </a:r>
            <a:endParaRPr lang="en-US" dirty="0"/>
          </a:p>
          <a:p>
            <a:r>
              <a:rPr lang="en-US" b="1" dirty="0"/>
              <a:t>index = (index+1)%N;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812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293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Implementation of Convolution using C++</vt:lpstr>
      <vt:lpstr>C++ Support in CCS to work on DSK</vt:lpstr>
      <vt:lpstr>Techniques to Implement Convolution</vt:lpstr>
      <vt:lpstr>FIFO Buffer</vt:lpstr>
      <vt:lpstr>Double FIFO</vt:lpstr>
      <vt:lpstr>Double FIFO</vt:lpstr>
      <vt:lpstr>Circular Buffer</vt:lpstr>
      <vt:lpstr>Circular Buffer</vt:lpstr>
      <vt:lpstr>Pseudo Code for Circular Buffer</vt:lpstr>
      <vt:lpstr>Double Size Circular Buffer</vt:lpstr>
      <vt:lpstr>Double Size Circular Buffer</vt:lpstr>
      <vt:lpstr>TASKS: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Convolution using C++</dc:title>
  <dc:creator>Director Finance</dc:creator>
  <cp:lastModifiedBy>Director Finance</cp:lastModifiedBy>
  <cp:revision>64</cp:revision>
  <dcterms:created xsi:type="dcterms:W3CDTF">2017-03-05T08:42:10Z</dcterms:created>
  <dcterms:modified xsi:type="dcterms:W3CDTF">2017-03-05T13:42:55Z</dcterms:modified>
</cp:coreProperties>
</file>