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aneden.github.io/animate.cs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joerez/woah.css" TargetMode="External"/><Relationship Id="rId4" Type="http://schemas.openxmlformats.org/officeDocument/2006/relationships/hyperlink" Target="https://www.cssscript.com/weird-css3-animation-library-woah-css/" TargetMode="External"/><Relationship Id="rId5" Type="http://schemas.openxmlformats.org/officeDocument/2006/relationships/hyperlink" Target="https://www.cssscript.com/weird-css3-animation-library-woah-cs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065550" y="1789050"/>
            <a:ext cx="3012900" cy="9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Woah.CSS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212025" y="3950800"/>
            <a:ext cx="25539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Mohammed Hassnain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Vishnu Shesha Moka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CSS animation libraries make life further easier with the pre-made set of styles to animate elements on your website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Woah.css library enables you to apply eccentric, fun and showy CSS3 powered animations to html elements. 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Similar to the </a:t>
            </a:r>
            <a:r>
              <a:rPr lang="en" sz="1800" u="sng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Animate.css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the library is dead simple to use and easy to extend.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Installation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8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install via npm, simply do the following: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marR="152400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6F8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$ npm install woah.css --save</a:t>
            </a:r>
            <a:endParaRPr sz="1600">
              <a:solidFill>
                <a:srgbClr val="000000"/>
              </a:solidFill>
              <a:highlight>
                <a:srgbClr val="F6F8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152400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install via Bower, simply do the following: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marR="152400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6F8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$ bower install woah.css --save</a:t>
            </a:r>
            <a:endParaRPr sz="1600">
              <a:solidFill>
                <a:srgbClr val="000000"/>
              </a:solidFill>
              <a:highlight>
                <a:srgbClr val="F6F8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6F8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Operation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8222100" cy="29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Put it in your documents head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6F8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&lt;head&gt;</a:t>
            </a:r>
            <a:br>
              <a:rPr lang="en" sz="1800">
                <a:solidFill>
                  <a:srgbClr val="000000"/>
                </a:solidFill>
                <a:highlight>
                  <a:srgbClr val="F6F8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800">
                <a:solidFill>
                  <a:srgbClr val="000000"/>
                </a:solidFill>
                <a:highlight>
                  <a:srgbClr val="F6F8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&lt;link rel="stylesheet" href="/woah.css"&gt;</a:t>
            </a:r>
            <a:br>
              <a:rPr lang="en" sz="1800">
                <a:solidFill>
                  <a:srgbClr val="000000"/>
                </a:solidFill>
                <a:highlight>
                  <a:srgbClr val="F6F8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800">
                <a:solidFill>
                  <a:srgbClr val="000000"/>
                </a:solidFill>
                <a:highlight>
                  <a:srgbClr val="F6F8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&lt;/head&gt;</a:t>
            </a:r>
            <a:endParaRPr sz="1800">
              <a:solidFill>
                <a:srgbClr val="000000"/>
              </a:solidFill>
              <a:highlight>
                <a:srgbClr val="F6F8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6F8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Just import the ‘woah.css’ stylesheet into your document</a:t>
            </a:r>
            <a:endParaRPr sz="1800">
              <a:solidFill>
                <a:srgbClr val="000000"/>
              </a:solidFill>
              <a:highlight>
                <a:srgbClr val="F6F8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6F8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&lt;link rel=”stylesheet” href=woah.css”&gt;</a:t>
            </a:r>
            <a:endParaRPr sz="1800">
              <a:solidFill>
                <a:srgbClr val="000000"/>
              </a:solidFill>
              <a:highlight>
                <a:srgbClr val="F6F8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Animation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Add the class </a:t>
            </a:r>
            <a:r>
              <a:rPr b="1" lang="en" sz="180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woah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followed by whichever animation you choose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&lt;h1 class="woah wowzors"&gt;Hello world&lt;/h1&gt;</a:t>
            </a:r>
            <a:endParaRPr sz="140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 run in a infinite loop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&lt;h1 class="woah wowzors </a:t>
            </a:r>
            <a:r>
              <a:rPr b="1" lang="en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infinite</a:t>
            </a: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"&gt;Woah&lt;/h1&gt;</a:t>
            </a:r>
            <a:endParaRPr sz="140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Types of Animations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Woah animations-very eccentric display  and less practical, but are very fun and showy.</a:t>
            </a:r>
            <a:endParaRPr sz="18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Wow animations-These are still a little 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unconventional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, but can be used for websites.</a:t>
            </a:r>
            <a:endParaRPr sz="18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Normie animations- sweet and simple </a:t>
            </a:r>
            <a:endParaRPr sz="18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All three combined offer 20 different styles to choose from</a:t>
            </a:r>
            <a:endParaRPr sz="18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Simple library css tool for animations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Straightforward process for installation/setup</a:t>
            </a:r>
            <a:endParaRPr sz="1400"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Great tool for making a website/program entertaining 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https://github.com/joerez/woah.css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https://www.cssscript.com/weird-css3-animation-library-woah-css/</a:t>
            </a:r>
            <a:endParaRPr u="sng">
              <a:solidFill>
                <a:schemeClr val="hlink"/>
              </a:solidFill>
              <a:hlinkClick r:id="rId5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