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neden.github.io/animate.cs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065550" y="1789050"/>
            <a:ext cx="3012900" cy="9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Woah.CSS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212025" y="3950800"/>
            <a:ext cx="25539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Mohammed Hassnain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Vishnu Shesha Moka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CSS animation libraries make life further easier with the pre-made set of styles to animate elements on your website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Woah.css library enables you to apply eccentric, fun and showy CSS3 powered animations to html elements.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Similar to the </a:t>
            </a:r>
            <a:r>
              <a:rPr lang="en" sz="1800" u="sng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Animate.css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the library is dead simple to use and easy to extend.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Installation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8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install via npm, simply do the following: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6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$ npm install woah.css --save</a:t>
            </a:r>
            <a:endParaRPr sz="1600">
              <a:solidFill>
                <a:srgbClr val="000000"/>
              </a:solidFill>
              <a:highlight>
                <a:srgbClr val="F6F8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install via Bower, simply do the following: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6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$ bower install woah.css --save</a:t>
            </a:r>
            <a:endParaRPr sz="1600">
              <a:solidFill>
                <a:srgbClr val="000000"/>
              </a:solidFill>
              <a:highlight>
                <a:srgbClr val="F6F8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6F8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Operation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9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 it in your documents head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6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br>
              <a:rPr lang="en" sz="1800">
                <a:solidFill>
                  <a:srgbClr val="000000"/>
                </a:solidFill>
                <a:highlight>
                  <a:srgbClr val="F6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rgbClr val="000000"/>
                </a:solidFill>
                <a:highlight>
                  <a:srgbClr val="F6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&lt;link rel="stylesheet" href="/woah.css"&gt;</a:t>
            </a:r>
            <a:br>
              <a:rPr lang="en" sz="1800">
                <a:solidFill>
                  <a:srgbClr val="000000"/>
                </a:solidFill>
                <a:highlight>
                  <a:srgbClr val="F6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rgbClr val="000000"/>
                </a:solidFill>
                <a:highlight>
                  <a:srgbClr val="F6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 sz="1800">
              <a:solidFill>
                <a:srgbClr val="000000"/>
              </a:solidFill>
              <a:highlight>
                <a:srgbClr val="F6F8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6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Just import the ‘woah.css’ stylesheet into your document</a:t>
            </a:r>
            <a:endParaRPr sz="1800">
              <a:solidFill>
                <a:srgbClr val="000000"/>
              </a:solidFill>
              <a:highlight>
                <a:srgbClr val="F6F8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6F8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&lt;link rel=”stylesheet” href=woah.css”&gt;</a:t>
            </a:r>
            <a:endParaRPr sz="1800">
              <a:solidFill>
                <a:srgbClr val="000000"/>
              </a:solidFill>
              <a:highlight>
                <a:srgbClr val="F6F8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 the class </a:t>
            </a:r>
            <a:r>
              <a:rPr b="1" lang="en" sz="18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woah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followed by whichever animation you choose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&lt;h1 class="woah wowzors"&gt;Hello world&lt;/h1&gt;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run in a infinite loop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&lt;h1 class="woah wowzors </a:t>
            </a:r>
            <a:r>
              <a:rPr b="1"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infinite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"&gt;Woah&lt;/h1&gt;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Types of Animations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Woah animations-very eccentric display  and less practical, but are very fun and showy.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Wow animations-These are still a little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unconventional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, but can be used for websites.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Normie animations- sweet and simple 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All three combined offer 20 different styles to choose from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https://github.com/joerez/woah.css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