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8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4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67F0-4DD2-40A8-895F-9AC782AC42F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2B7A-E598-467A-82B4-B3F06B789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1206" y="457198"/>
            <a:ext cx="2546131" cy="1883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05197" y="457198"/>
            <a:ext cx="2546131" cy="1883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19188" y="457199"/>
            <a:ext cx="2546131" cy="1883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59066" y="4014952"/>
            <a:ext cx="2546131" cy="1883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51328" y="4014951"/>
            <a:ext cx="2546131" cy="18839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68960" y="1037629"/>
            <a:ext cx="224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red light&amp; pedestrian red light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3097" y="1064169"/>
            <a:ext cx="224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green light&amp; pedestrian red light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08838" y="4637686"/>
            <a:ext cx="224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yellow light&amp; pedestrian yellow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01100" y="4637686"/>
            <a:ext cx="224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red light&amp; pedestrian green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54969" y="1009001"/>
            <a:ext cx="224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Car yellow light&amp; pedestrian red light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655424" y="4566755"/>
            <a:ext cx="2845676" cy="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4655424" y="5409489"/>
            <a:ext cx="2845676" cy="1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6" idx="4"/>
            <a:endCxn id="8" idx="0"/>
          </p:cNvCxnSpPr>
          <p:nvPr/>
        </p:nvCxnSpPr>
        <p:spPr>
          <a:xfrm rot="5400000">
            <a:off x="8621438" y="2344134"/>
            <a:ext cx="1673773" cy="1667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4117186" y="2382990"/>
            <a:ext cx="1793405" cy="1748329"/>
          </a:xfrm>
          <a:prstGeom prst="bentConnector3">
            <a:avLst>
              <a:gd name="adj1" fmla="val 380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6200000" flipH="1">
            <a:off x="446769" y="1658519"/>
            <a:ext cx="2600326" cy="2336560"/>
          </a:xfrm>
          <a:prstGeom prst="bentConnector3">
            <a:avLst>
              <a:gd name="adj1" fmla="val 864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548429" y="622518"/>
            <a:ext cx="2845676" cy="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762420" y="589201"/>
            <a:ext cx="2845676" cy="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2548429" y="2177592"/>
            <a:ext cx="2845676" cy="1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762420" y="2177592"/>
            <a:ext cx="2845676" cy="1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726108" y="248106"/>
            <a:ext cx="23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out &amp; </a:t>
            </a:r>
            <a:r>
              <a:rPr lang="en-US" sz="1600" dirty="0"/>
              <a:t>N</a:t>
            </a:r>
            <a:r>
              <a:rPr lang="en-US" sz="1600" dirty="0" smtClean="0"/>
              <a:t>o press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742775" y="1819763"/>
            <a:ext cx="23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out &amp; </a:t>
            </a:r>
            <a:r>
              <a:rPr lang="en-US" sz="1600" dirty="0"/>
              <a:t>N</a:t>
            </a:r>
            <a:r>
              <a:rPr lang="en-US" sz="1600" dirty="0" smtClean="0"/>
              <a:t>o press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984095" y="238030"/>
            <a:ext cx="23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out &amp; </a:t>
            </a:r>
            <a:r>
              <a:rPr lang="en-US" sz="1600" dirty="0"/>
              <a:t>N</a:t>
            </a:r>
            <a:r>
              <a:rPr lang="en-US" sz="1600" dirty="0" smtClean="0"/>
              <a:t>o press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994865" y="1793511"/>
            <a:ext cx="23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out &amp; </a:t>
            </a:r>
            <a:r>
              <a:rPr lang="en-US" sz="1600" dirty="0"/>
              <a:t>N</a:t>
            </a:r>
            <a:r>
              <a:rPr lang="en-US" sz="1600" dirty="0" smtClean="0"/>
              <a:t>o press</a:t>
            </a:r>
            <a:endParaRPr lang="en-US" sz="1600" dirty="0"/>
          </a:p>
        </p:txBody>
      </p:sp>
      <p:cxnSp>
        <p:nvCxnSpPr>
          <p:cNvPr id="86" name="Curved Connector 85"/>
          <p:cNvCxnSpPr>
            <a:stCxn id="7" idx="1"/>
            <a:endCxn id="7" idx="3"/>
          </p:cNvCxnSpPr>
          <p:nvPr/>
        </p:nvCxnSpPr>
        <p:spPr>
          <a:xfrm rot="16200000" flipH="1">
            <a:off x="1965850" y="4956941"/>
            <a:ext cx="1332175" cy="12700"/>
          </a:xfrm>
          <a:prstGeom prst="curvedConnector5">
            <a:avLst>
              <a:gd name="adj1" fmla="val 2085"/>
              <a:gd name="adj2" fmla="val -10606055"/>
              <a:gd name="adj3" fmla="val 1030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2188" y="3384274"/>
            <a:ext cx="187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ressed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971267" y="2667514"/>
            <a:ext cx="187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ressed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380683" y="2802713"/>
            <a:ext cx="187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ressed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176202" y="4784312"/>
            <a:ext cx="187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ressed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05197" y="4191253"/>
            <a:ext cx="23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out &amp; was pressed</a:t>
            </a:r>
            <a:endParaRPr 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882900" y="5054698"/>
            <a:ext cx="232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out </a:t>
            </a:r>
            <a:endParaRPr lang="en-US" sz="1600" dirty="0"/>
          </a:p>
        </p:txBody>
      </p:sp>
      <p:cxnSp>
        <p:nvCxnSpPr>
          <p:cNvPr id="115" name="Elbow Connector 114"/>
          <p:cNvCxnSpPr>
            <a:stCxn id="7" idx="0"/>
            <a:endCxn id="4" idx="4"/>
          </p:cNvCxnSpPr>
          <p:nvPr/>
        </p:nvCxnSpPr>
        <p:spPr>
          <a:xfrm rot="16200000" flipV="1">
            <a:off x="1861315" y="2344135"/>
            <a:ext cx="1673775" cy="1667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642660" y="2817415"/>
            <a:ext cx="2217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out &amp; </a:t>
            </a:r>
            <a:r>
              <a:rPr lang="en-US" sz="1600" dirty="0"/>
              <a:t>N</a:t>
            </a:r>
            <a:r>
              <a:rPr lang="en-US" sz="1600" dirty="0" smtClean="0"/>
              <a:t>o press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373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2023-09-20T12:47:46Z</dcterms:created>
  <dcterms:modified xsi:type="dcterms:W3CDTF">2023-09-20T13:18:33Z</dcterms:modified>
</cp:coreProperties>
</file>