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9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8412163" cy="6308725"/>
  <p:notesSz cx="6858000" cy="9144000"/>
  <p:defaultTextStyle>
    <a:defPPr>
      <a:defRPr lang="en-US"/>
    </a:defPPr>
    <a:lvl1pPr marL="0" algn="l" defTabSz="42572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1pPr>
    <a:lvl2pPr marL="425724" algn="l" defTabSz="42572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2pPr>
    <a:lvl3pPr marL="851450" algn="l" defTabSz="42572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3pPr>
    <a:lvl4pPr marL="1277174" algn="l" defTabSz="42572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4pPr>
    <a:lvl5pPr marL="1702898" algn="l" defTabSz="42572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5pPr>
    <a:lvl6pPr marL="2128624" algn="l" defTabSz="42572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6pPr>
    <a:lvl7pPr marL="2554348" algn="l" defTabSz="42572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7pPr>
    <a:lvl8pPr marL="2980073" algn="l" defTabSz="42572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8pPr>
    <a:lvl9pPr marL="3405797" algn="l" defTabSz="425724" rtl="0" eaLnBrk="1" latinLnBrk="0" hangingPunct="1">
      <a:defRPr sz="16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7" userDrawn="1">
          <p15:clr>
            <a:srgbClr val="A4A3A4"/>
          </p15:clr>
        </p15:guide>
        <p15:guide id="2" pos="26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74" y="53"/>
      </p:cViewPr>
      <p:guideLst>
        <p:guide orient="horz" pos="1987"/>
        <p:guide pos="26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5A29448-1D83-4B07-8780-E641CF6E98FC}" type="datetimeFigureOut">
              <a:rPr lang="ar-YE" smtClean="0"/>
              <a:t>28/01/1447</a:t>
            </a:fld>
            <a:endParaRPr lang="ar-YE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YE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E51D4A8-85EC-4AEC-8323-0C2F842CB15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67120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259" rtl="1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30" algn="r" defTabSz="914259" rtl="1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59" algn="r" defTabSz="914259" rtl="1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388" algn="r" defTabSz="914259" rtl="1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18" algn="r" defTabSz="914259" rtl="1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647" algn="r" defTabSz="914259" rtl="1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777" algn="r" defTabSz="914259" rtl="1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905" algn="r" defTabSz="914259" rtl="1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035" algn="r" defTabSz="914259" rtl="1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1D4A8-85EC-4AEC-8323-0C2F842CB159}" type="slidenum">
              <a:rPr lang="ar-YE" smtClean="0"/>
              <a:t>1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2364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1D4A8-85EC-4AEC-8323-0C2F842CB159}" type="slidenum">
              <a:rPr lang="ar-YE" smtClean="0"/>
              <a:t>8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117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13" y="1959801"/>
            <a:ext cx="7150338" cy="1352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26" y="3574944"/>
            <a:ext cx="5888515" cy="1612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3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6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8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3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8820" y="252650"/>
            <a:ext cx="1892737" cy="53828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10" y="252650"/>
            <a:ext cx="5538007" cy="53828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03" y="4053948"/>
            <a:ext cx="7150338" cy="1252983"/>
          </a:xfrm>
        </p:spPr>
        <p:txBody>
          <a:bodyPr anchor="t"/>
          <a:lstStyle>
            <a:lvl1pPr algn="l">
              <a:defRPr sz="36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503" y="2673909"/>
            <a:ext cx="7150338" cy="1380033"/>
          </a:xfrm>
        </p:spPr>
        <p:txBody>
          <a:bodyPr anchor="b"/>
          <a:lstStyle>
            <a:lvl1pPr marL="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1pPr>
            <a:lvl2pPr marL="411642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2pPr>
            <a:lvl3pPr marL="823283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3pPr>
            <a:lvl4pPr marL="1234925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4pPr>
            <a:lvl5pPr marL="1646566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5pPr>
            <a:lvl6pPr marL="2058208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6pPr>
            <a:lvl7pPr marL="2469848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7pPr>
            <a:lvl8pPr marL="2881490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8pPr>
            <a:lvl9pPr marL="3293133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608" y="1472042"/>
            <a:ext cx="3715372" cy="4163467"/>
          </a:xfrm>
        </p:spPr>
        <p:txBody>
          <a:bodyPr/>
          <a:lstStyle>
            <a:lvl1pPr>
              <a:defRPr sz="2521"/>
            </a:lvl1pPr>
            <a:lvl2pPr>
              <a:defRPr sz="2161"/>
            </a:lvl2pPr>
            <a:lvl3pPr>
              <a:defRPr sz="1801"/>
            </a:lvl3pPr>
            <a:lvl4pPr>
              <a:defRPr sz="1621"/>
            </a:lvl4pPr>
            <a:lvl5pPr>
              <a:defRPr sz="1621"/>
            </a:lvl5pPr>
            <a:lvl6pPr>
              <a:defRPr sz="1621"/>
            </a:lvl6pPr>
            <a:lvl7pPr>
              <a:defRPr sz="1621"/>
            </a:lvl7pPr>
            <a:lvl8pPr>
              <a:defRPr sz="1621"/>
            </a:lvl8pPr>
            <a:lvl9pPr>
              <a:defRPr sz="162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6183" y="1472042"/>
            <a:ext cx="3715372" cy="4163467"/>
          </a:xfrm>
        </p:spPr>
        <p:txBody>
          <a:bodyPr/>
          <a:lstStyle>
            <a:lvl1pPr>
              <a:defRPr sz="2521"/>
            </a:lvl1pPr>
            <a:lvl2pPr>
              <a:defRPr sz="2161"/>
            </a:lvl2pPr>
            <a:lvl3pPr>
              <a:defRPr sz="1801"/>
            </a:lvl3pPr>
            <a:lvl4pPr>
              <a:defRPr sz="1621"/>
            </a:lvl4pPr>
            <a:lvl5pPr>
              <a:defRPr sz="1621"/>
            </a:lvl5pPr>
            <a:lvl6pPr>
              <a:defRPr sz="1621"/>
            </a:lvl6pPr>
            <a:lvl7pPr>
              <a:defRPr sz="1621"/>
            </a:lvl7pPr>
            <a:lvl8pPr>
              <a:defRPr sz="1621"/>
            </a:lvl8pPr>
            <a:lvl9pPr>
              <a:defRPr sz="162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23/07/2025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10" y="1412162"/>
            <a:ext cx="3716833" cy="588522"/>
          </a:xfrm>
        </p:spPr>
        <p:txBody>
          <a:bodyPr anchor="b"/>
          <a:lstStyle>
            <a:lvl1pPr marL="0" indent="0">
              <a:buNone/>
              <a:defRPr sz="2161" b="1"/>
            </a:lvl1pPr>
            <a:lvl2pPr marL="411642" indent="0">
              <a:buNone/>
              <a:defRPr sz="1801" b="1"/>
            </a:lvl2pPr>
            <a:lvl3pPr marL="823283" indent="0">
              <a:buNone/>
              <a:defRPr sz="1621" b="1"/>
            </a:lvl3pPr>
            <a:lvl4pPr marL="1234925" indent="0">
              <a:buNone/>
              <a:defRPr sz="1441" b="1"/>
            </a:lvl4pPr>
            <a:lvl5pPr marL="1646566" indent="0">
              <a:buNone/>
              <a:defRPr sz="1441" b="1"/>
            </a:lvl5pPr>
            <a:lvl6pPr marL="2058208" indent="0">
              <a:buNone/>
              <a:defRPr sz="1441" b="1"/>
            </a:lvl6pPr>
            <a:lvl7pPr marL="2469848" indent="0">
              <a:buNone/>
              <a:defRPr sz="1441" b="1"/>
            </a:lvl7pPr>
            <a:lvl8pPr marL="2881490" indent="0">
              <a:buNone/>
              <a:defRPr sz="1441" b="1"/>
            </a:lvl8pPr>
            <a:lvl9pPr marL="3293133" indent="0">
              <a:buNone/>
              <a:defRPr sz="14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610" y="2000687"/>
            <a:ext cx="3716833" cy="3634819"/>
          </a:xfrm>
        </p:spPr>
        <p:txBody>
          <a:bodyPr/>
          <a:lstStyle>
            <a:lvl1pPr>
              <a:defRPr sz="2161"/>
            </a:lvl1pPr>
            <a:lvl2pPr>
              <a:defRPr sz="1801"/>
            </a:lvl2pPr>
            <a:lvl3pPr>
              <a:defRPr sz="1621"/>
            </a:lvl3pPr>
            <a:lvl4pPr>
              <a:defRPr sz="1441"/>
            </a:lvl4pPr>
            <a:lvl5pPr>
              <a:defRPr sz="1441"/>
            </a:lvl5pPr>
            <a:lvl6pPr>
              <a:defRPr sz="1441"/>
            </a:lvl6pPr>
            <a:lvl7pPr>
              <a:defRPr sz="1441"/>
            </a:lvl7pPr>
            <a:lvl8pPr>
              <a:defRPr sz="1441"/>
            </a:lvl8pPr>
            <a:lvl9pPr>
              <a:defRPr sz="14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3264" y="1412162"/>
            <a:ext cx="3718293" cy="588522"/>
          </a:xfrm>
        </p:spPr>
        <p:txBody>
          <a:bodyPr anchor="b"/>
          <a:lstStyle>
            <a:lvl1pPr marL="0" indent="0">
              <a:buNone/>
              <a:defRPr sz="2161" b="1"/>
            </a:lvl1pPr>
            <a:lvl2pPr marL="411642" indent="0">
              <a:buNone/>
              <a:defRPr sz="1801" b="1"/>
            </a:lvl2pPr>
            <a:lvl3pPr marL="823283" indent="0">
              <a:buNone/>
              <a:defRPr sz="1621" b="1"/>
            </a:lvl3pPr>
            <a:lvl4pPr marL="1234925" indent="0">
              <a:buNone/>
              <a:defRPr sz="1441" b="1"/>
            </a:lvl4pPr>
            <a:lvl5pPr marL="1646566" indent="0">
              <a:buNone/>
              <a:defRPr sz="1441" b="1"/>
            </a:lvl5pPr>
            <a:lvl6pPr marL="2058208" indent="0">
              <a:buNone/>
              <a:defRPr sz="1441" b="1"/>
            </a:lvl6pPr>
            <a:lvl7pPr marL="2469848" indent="0">
              <a:buNone/>
              <a:defRPr sz="1441" b="1"/>
            </a:lvl7pPr>
            <a:lvl8pPr marL="2881490" indent="0">
              <a:buNone/>
              <a:defRPr sz="1441" b="1"/>
            </a:lvl8pPr>
            <a:lvl9pPr marL="3293133" indent="0">
              <a:buNone/>
              <a:defRPr sz="14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3264" y="2000687"/>
            <a:ext cx="3718293" cy="3634819"/>
          </a:xfrm>
        </p:spPr>
        <p:txBody>
          <a:bodyPr/>
          <a:lstStyle>
            <a:lvl1pPr>
              <a:defRPr sz="2161"/>
            </a:lvl1pPr>
            <a:lvl2pPr>
              <a:defRPr sz="1801"/>
            </a:lvl2pPr>
            <a:lvl3pPr>
              <a:defRPr sz="1621"/>
            </a:lvl3pPr>
            <a:lvl4pPr>
              <a:defRPr sz="1441"/>
            </a:lvl4pPr>
            <a:lvl5pPr>
              <a:defRPr sz="1441"/>
            </a:lvl5pPr>
            <a:lvl6pPr>
              <a:defRPr sz="1441"/>
            </a:lvl6pPr>
            <a:lvl7pPr>
              <a:defRPr sz="1441"/>
            </a:lvl7pPr>
            <a:lvl8pPr>
              <a:defRPr sz="1441"/>
            </a:lvl8pPr>
            <a:lvl9pPr>
              <a:defRPr sz="14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23/07/2025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23/07/2025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23/07/2025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14" y="251181"/>
            <a:ext cx="2767543" cy="1068978"/>
          </a:xfrm>
        </p:spPr>
        <p:txBody>
          <a:bodyPr anchor="b"/>
          <a:lstStyle>
            <a:lvl1pPr algn="l">
              <a:defRPr sz="18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8923" y="251185"/>
            <a:ext cx="4702633" cy="5384322"/>
          </a:xfrm>
        </p:spPr>
        <p:txBody>
          <a:bodyPr/>
          <a:lstStyle>
            <a:lvl1pPr>
              <a:defRPr sz="2882"/>
            </a:lvl1pPr>
            <a:lvl2pPr>
              <a:defRPr sz="2521"/>
            </a:lvl2pPr>
            <a:lvl3pPr>
              <a:defRPr sz="216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14" y="1320163"/>
            <a:ext cx="2767543" cy="4315344"/>
          </a:xfrm>
        </p:spPr>
        <p:txBody>
          <a:bodyPr/>
          <a:lstStyle>
            <a:lvl1pPr marL="0" indent="0">
              <a:buNone/>
              <a:defRPr sz="1261"/>
            </a:lvl1pPr>
            <a:lvl2pPr marL="411642" indent="0">
              <a:buNone/>
              <a:defRPr sz="1081"/>
            </a:lvl2pPr>
            <a:lvl3pPr marL="823283" indent="0">
              <a:buNone/>
              <a:defRPr sz="900"/>
            </a:lvl3pPr>
            <a:lvl4pPr marL="1234925" indent="0">
              <a:buNone/>
              <a:defRPr sz="810"/>
            </a:lvl4pPr>
            <a:lvl5pPr marL="1646566" indent="0">
              <a:buNone/>
              <a:defRPr sz="810"/>
            </a:lvl5pPr>
            <a:lvl6pPr marL="2058208" indent="0">
              <a:buNone/>
              <a:defRPr sz="810"/>
            </a:lvl6pPr>
            <a:lvl7pPr marL="2469848" indent="0">
              <a:buNone/>
              <a:defRPr sz="810"/>
            </a:lvl7pPr>
            <a:lvl8pPr marL="2881490" indent="0">
              <a:buNone/>
              <a:defRPr sz="810"/>
            </a:lvl8pPr>
            <a:lvl9pPr marL="3293133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23/07/2025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844" y="4416109"/>
            <a:ext cx="5047298" cy="521346"/>
          </a:xfrm>
        </p:spPr>
        <p:txBody>
          <a:bodyPr anchor="b"/>
          <a:lstStyle>
            <a:lvl1pPr algn="l">
              <a:defRPr sz="18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48844" y="563700"/>
            <a:ext cx="5047298" cy="3785235"/>
          </a:xfrm>
        </p:spPr>
        <p:txBody>
          <a:bodyPr/>
          <a:lstStyle>
            <a:lvl1pPr marL="0" indent="0">
              <a:buNone/>
              <a:defRPr sz="2882"/>
            </a:lvl1pPr>
            <a:lvl2pPr marL="411642" indent="0">
              <a:buNone/>
              <a:defRPr sz="2521"/>
            </a:lvl2pPr>
            <a:lvl3pPr marL="823283" indent="0">
              <a:buNone/>
              <a:defRPr sz="2161"/>
            </a:lvl3pPr>
            <a:lvl4pPr marL="1234925" indent="0">
              <a:buNone/>
              <a:defRPr sz="1801"/>
            </a:lvl4pPr>
            <a:lvl5pPr marL="1646566" indent="0">
              <a:buNone/>
              <a:defRPr sz="1801"/>
            </a:lvl5pPr>
            <a:lvl6pPr marL="2058208" indent="0">
              <a:buNone/>
              <a:defRPr sz="1801"/>
            </a:lvl6pPr>
            <a:lvl7pPr marL="2469848" indent="0">
              <a:buNone/>
              <a:defRPr sz="1801"/>
            </a:lvl7pPr>
            <a:lvl8pPr marL="2881490" indent="0">
              <a:buNone/>
              <a:defRPr sz="1801"/>
            </a:lvl8pPr>
            <a:lvl9pPr marL="3293133" indent="0">
              <a:buNone/>
              <a:defRPr sz="180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8844" y="4937458"/>
            <a:ext cx="5047298" cy="740399"/>
          </a:xfrm>
        </p:spPr>
        <p:txBody>
          <a:bodyPr/>
          <a:lstStyle>
            <a:lvl1pPr marL="0" indent="0">
              <a:buNone/>
              <a:defRPr sz="1261"/>
            </a:lvl1pPr>
            <a:lvl2pPr marL="411642" indent="0">
              <a:buNone/>
              <a:defRPr sz="1081"/>
            </a:lvl2pPr>
            <a:lvl3pPr marL="823283" indent="0">
              <a:buNone/>
              <a:defRPr sz="900"/>
            </a:lvl3pPr>
            <a:lvl4pPr marL="1234925" indent="0">
              <a:buNone/>
              <a:defRPr sz="810"/>
            </a:lvl4pPr>
            <a:lvl5pPr marL="1646566" indent="0">
              <a:buNone/>
              <a:defRPr sz="810"/>
            </a:lvl5pPr>
            <a:lvl6pPr marL="2058208" indent="0">
              <a:buNone/>
              <a:defRPr sz="810"/>
            </a:lvl6pPr>
            <a:lvl7pPr marL="2469848" indent="0">
              <a:buNone/>
              <a:defRPr sz="810"/>
            </a:lvl7pPr>
            <a:lvl8pPr marL="2881490" indent="0">
              <a:buNone/>
              <a:defRPr sz="810"/>
            </a:lvl8pPr>
            <a:lvl9pPr marL="3293133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23/07/2025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610" y="252643"/>
            <a:ext cx="7570947" cy="105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10" y="1472042"/>
            <a:ext cx="7570947" cy="416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608" y="5847261"/>
            <a:ext cx="1962838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23/07/2025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4156" y="5847261"/>
            <a:ext cx="2663852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28717" y="5847261"/>
            <a:ext cx="1962838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642" rtl="0" eaLnBrk="1" latinLnBrk="0" hangingPunct="1">
        <a:spcBef>
          <a:spcPct val="0"/>
        </a:spcBef>
        <a:buNone/>
        <a:defRPr sz="39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730" indent="-308730" algn="l" defTabSz="411642" rtl="0" eaLnBrk="1" latinLnBrk="0" hangingPunct="1">
        <a:spcBef>
          <a:spcPct val="20000"/>
        </a:spcBef>
        <a:buFont typeface="Arial"/>
        <a:buChar char="•"/>
        <a:defRPr sz="2882" kern="1200">
          <a:solidFill>
            <a:schemeClr val="tx1"/>
          </a:solidFill>
          <a:latin typeface="+mn-lt"/>
          <a:ea typeface="+mn-ea"/>
          <a:cs typeface="+mn-cs"/>
        </a:defRPr>
      </a:lvl1pPr>
      <a:lvl2pPr marL="668918" indent="-257276" algn="l" defTabSz="411642" rtl="0" eaLnBrk="1" latinLnBrk="0" hangingPunct="1">
        <a:spcBef>
          <a:spcPct val="20000"/>
        </a:spcBef>
        <a:buFont typeface="Arial"/>
        <a:buChar char="–"/>
        <a:defRPr sz="2521" kern="1200">
          <a:solidFill>
            <a:schemeClr val="tx1"/>
          </a:solidFill>
          <a:latin typeface="+mn-lt"/>
          <a:ea typeface="+mn-ea"/>
          <a:cs typeface="+mn-cs"/>
        </a:defRPr>
      </a:lvl2pPr>
      <a:lvl3pPr marL="1029104" indent="-205821" algn="l" defTabSz="411642" rtl="0" eaLnBrk="1" latinLnBrk="0" hangingPunct="1">
        <a:spcBef>
          <a:spcPct val="20000"/>
        </a:spcBef>
        <a:buFont typeface="Arial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3pPr>
      <a:lvl4pPr marL="1440745" indent="-205821" algn="l" defTabSz="411642" rtl="0" eaLnBrk="1" latinLnBrk="0" hangingPunct="1">
        <a:spcBef>
          <a:spcPct val="20000"/>
        </a:spcBef>
        <a:buFont typeface="Arial"/>
        <a:buChar char="–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52387" indent="-205821" algn="l" defTabSz="411642" rtl="0" eaLnBrk="1" latinLnBrk="0" hangingPunct="1">
        <a:spcBef>
          <a:spcPct val="20000"/>
        </a:spcBef>
        <a:buFont typeface="Arial"/>
        <a:buChar char="»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64029" indent="-205821" algn="l" defTabSz="411642" rtl="0" eaLnBrk="1" latinLnBrk="0" hangingPunct="1">
        <a:spcBef>
          <a:spcPct val="200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675670" indent="-205821" algn="l" defTabSz="411642" rtl="0" eaLnBrk="1" latinLnBrk="0" hangingPunct="1">
        <a:spcBef>
          <a:spcPct val="200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087311" indent="-205821" algn="l" defTabSz="411642" rtl="0" eaLnBrk="1" latinLnBrk="0" hangingPunct="1">
        <a:spcBef>
          <a:spcPct val="200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498953" indent="-205821" algn="l" defTabSz="411642" rtl="0" eaLnBrk="1" latinLnBrk="0" hangingPunct="1">
        <a:spcBef>
          <a:spcPct val="200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64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411642" algn="l" defTabSz="41164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2pPr>
      <a:lvl3pPr marL="823283" algn="l" defTabSz="41164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3pPr>
      <a:lvl4pPr marL="1234925" algn="l" defTabSz="41164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4pPr>
      <a:lvl5pPr marL="1646566" algn="l" defTabSz="41164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5pPr>
      <a:lvl6pPr marL="2058208" algn="l" defTabSz="41164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6pPr>
      <a:lvl7pPr marL="2469848" algn="l" defTabSz="41164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7pPr>
      <a:lvl8pPr marL="2881490" algn="l" defTabSz="41164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8pPr>
      <a:lvl9pPr marL="3293133" algn="l" defTabSz="41164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9">
            <a:extLst>
              <a:ext uri="{FF2B5EF4-FFF2-40B4-BE49-F238E27FC236}">
                <a16:creationId xmlns:a16="http://schemas.microsoft.com/office/drawing/2014/main" id="{2C57AEF0-FD68-D0E4-D952-96D424A53AB4}"/>
              </a:ext>
            </a:extLst>
          </p:cNvPr>
          <p:cNvSpPr/>
          <p:nvPr/>
        </p:nvSpPr>
        <p:spPr>
          <a:xfrm>
            <a:off x="922740" y="2373215"/>
            <a:ext cx="397814" cy="400728"/>
          </a:xfrm>
          <a:custGeom>
            <a:avLst/>
            <a:gdLst/>
            <a:ahLst/>
            <a:cxnLst/>
            <a:rect l="l" t="t" r="r" b="b"/>
            <a:pathLst>
              <a:path w="729980" h="735328">
                <a:moveTo>
                  <a:pt x="0" y="0"/>
                </a:moveTo>
                <a:lnTo>
                  <a:pt x="729980" y="0"/>
                </a:lnTo>
                <a:lnTo>
                  <a:pt x="729980" y="735328"/>
                </a:lnTo>
                <a:lnTo>
                  <a:pt x="0" y="735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21DD94A9-2DE1-52E4-ACC0-4603078A970E}"/>
              </a:ext>
            </a:extLst>
          </p:cNvPr>
          <p:cNvSpPr/>
          <p:nvPr/>
        </p:nvSpPr>
        <p:spPr>
          <a:xfrm>
            <a:off x="1305394" y="6037942"/>
            <a:ext cx="229057" cy="229057"/>
          </a:xfrm>
          <a:custGeom>
            <a:avLst/>
            <a:gdLst/>
            <a:ahLst/>
            <a:cxnLst/>
            <a:rect l="l" t="t" r="r" b="b"/>
            <a:pathLst>
              <a:path w="420315" h="420315">
                <a:moveTo>
                  <a:pt x="0" y="0"/>
                </a:moveTo>
                <a:lnTo>
                  <a:pt x="420315" y="0"/>
                </a:lnTo>
                <a:lnTo>
                  <a:pt x="420315" y="420316"/>
                </a:lnTo>
                <a:lnTo>
                  <a:pt x="0" y="4203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E5F806AB-E55B-0E5E-0922-2B6818E98324}"/>
              </a:ext>
            </a:extLst>
          </p:cNvPr>
          <p:cNvSpPr/>
          <p:nvPr/>
        </p:nvSpPr>
        <p:spPr>
          <a:xfrm>
            <a:off x="9286146" y="6420213"/>
            <a:ext cx="239145" cy="239145"/>
          </a:xfrm>
          <a:custGeom>
            <a:avLst/>
            <a:gdLst/>
            <a:ahLst/>
            <a:cxnLst/>
            <a:rect l="l" t="t" r="r" b="b"/>
            <a:pathLst>
              <a:path w="438826" h="438826">
                <a:moveTo>
                  <a:pt x="0" y="0"/>
                </a:moveTo>
                <a:lnTo>
                  <a:pt x="438826" y="0"/>
                </a:lnTo>
                <a:lnTo>
                  <a:pt x="438826" y="438826"/>
                </a:lnTo>
                <a:lnTo>
                  <a:pt x="0" y="4388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542ED48A-86CC-5BD4-1DC6-0C54FAA2E667}"/>
              </a:ext>
            </a:extLst>
          </p:cNvPr>
          <p:cNvGrpSpPr/>
          <p:nvPr/>
        </p:nvGrpSpPr>
        <p:grpSpPr>
          <a:xfrm>
            <a:off x="-9170" y="4259359"/>
            <a:ext cx="8352292" cy="2056514"/>
            <a:chOff x="-6334" y="-95128"/>
            <a:chExt cx="4774960" cy="1181031"/>
          </a:xfrm>
          <a:solidFill>
            <a:srgbClr val="150416"/>
          </a:solidFill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C736A50-D78B-DAAF-2C0C-B24609651B5E}"/>
                </a:ext>
              </a:extLst>
            </p:cNvPr>
            <p:cNvSpPr/>
            <p:nvPr/>
          </p:nvSpPr>
          <p:spPr>
            <a:xfrm>
              <a:off x="0" y="0"/>
              <a:ext cx="4768626" cy="1085903"/>
            </a:xfrm>
            <a:custGeom>
              <a:avLst/>
              <a:gdLst/>
              <a:ahLst/>
              <a:cxnLst/>
              <a:rect l="l" t="t" r="r" b="b"/>
              <a:pathLst>
                <a:path w="4768626" h="1085903">
                  <a:moveTo>
                    <a:pt x="0" y="0"/>
                  </a:moveTo>
                  <a:lnTo>
                    <a:pt x="4768626" y="0"/>
                  </a:lnTo>
                  <a:lnTo>
                    <a:pt x="4768626" y="1085903"/>
                  </a:lnTo>
                  <a:lnTo>
                    <a:pt x="0" y="1085903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C3614DEB-DD5C-FE72-CD02-32F2832DBE7D}"/>
                </a:ext>
              </a:extLst>
            </p:cNvPr>
            <p:cNvSpPr txBox="1"/>
            <p:nvPr/>
          </p:nvSpPr>
          <p:spPr>
            <a:xfrm>
              <a:off x="-6334" y="-95128"/>
              <a:ext cx="4768626" cy="112400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lIns="27684" tIns="27684" rIns="27684" bIns="27684" rtlCol="0" anchor="ctr"/>
            <a:lstStyle/>
            <a:p>
              <a:pPr algn="ctr">
                <a:lnSpc>
                  <a:spcPts val="1830"/>
                </a:lnSpc>
              </a:pPr>
              <a:endParaRPr sz="981"/>
            </a:p>
          </p:txBody>
        </p:sp>
      </p:grpSp>
      <p:grpSp>
        <p:nvGrpSpPr>
          <p:cNvPr id="29" name="Group 15">
            <a:extLst>
              <a:ext uri="{FF2B5EF4-FFF2-40B4-BE49-F238E27FC236}">
                <a16:creationId xmlns:a16="http://schemas.microsoft.com/office/drawing/2014/main" id="{9F2510CE-B17F-32E2-7766-C8BB7476ECBC}"/>
              </a:ext>
            </a:extLst>
          </p:cNvPr>
          <p:cNvGrpSpPr/>
          <p:nvPr/>
        </p:nvGrpSpPr>
        <p:grpSpPr>
          <a:xfrm>
            <a:off x="3491811" y="248204"/>
            <a:ext cx="4743735" cy="1852956"/>
            <a:chOff x="0" y="0"/>
            <a:chExt cx="2116878" cy="89599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B2698467-AFBB-FECC-8A51-9E75C6436A74}"/>
                </a:ext>
              </a:extLst>
            </p:cNvPr>
            <p:cNvSpPr/>
            <p:nvPr/>
          </p:nvSpPr>
          <p:spPr>
            <a:xfrm>
              <a:off x="0" y="0"/>
              <a:ext cx="2116878" cy="895993"/>
            </a:xfrm>
            <a:custGeom>
              <a:avLst/>
              <a:gdLst/>
              <a:ahLst/>
              <a:cxnLst/>
              <a:rect l="l" t="t" r="r" b="b"/>
              <a:pathLst>
                <a:path w="2116878" h="895993">
                  <a:moveTo>
                    <a:pt x="0" y="0"/>
                  </a:moveTo>
                  <a:lnTo>
                    <a:pt x="2116878" y="0"/>
                  </a:lnTo>
                  <a:lnTo>
                    <a:pt x="2116878" y="895993"/>
                  </a:lnTo>
                  <a:lnTo>
                    <a:pt x="0" y="895993"/>
                  </a:lnTo>
                  <a:close/>
                </a:path>
              </a:pathLst>
            </a:custGeom>
            <a:grpFill/>
            <a:ln cap="sq">
              <a:solidFill>
                <a:schemeClr val="tx2">
                  <a:lumMod val="75000"/>
                </a:schemeClr>
              </a:solidFill>
              <a:prstDash val="solid"/>
              <a:miter/>
            </a:ln>
          </p:spPr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615D5324-3C8B-7C69-10F1-48B07854DA13}"/>
                </a:ext>
              </a:extLst>
            </p:cNvPr>
            <p:cNvSpPr txBox="1"/>
            <p:nvPr/>
          </p:nvSpPr>
          <p:spPr>
            <a:xfrm>
              <a:off x="0" y="-76200"/>
              <a:ext cx="2116878" cy="972193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lIns="27684" tIns="27684" rIns="27684" bIns="27684" rtlCol="0" anchor="ctr"/>
            <a:lstStyle/>
            <a:p>
              <a:pPr algn="ctr">
                <a:lnSpc>
                  <a:spcPts val="3204"/>
                </a:lnSpc>
              </a:pPr>
              <a:endParaRPr sz="981"/>
            </a:p>
          </p:txBody>
        </p:sp>
      </p:grpSp>
      <p:sp>
        <p:nvSpPr>
          <p:cNvPr id="32" name="TextBox 18">
            <a:extLst>
              <a:ext uri="{FF2B5EF4-FFF2-40B4-BE49-F238E27FC236}">
                <a16:creationId xmlns:a16="http://schemas.microsoft.com/office/drawing/2014/main" id="{E6D1FAA5-0BD4-D4BE-C4BA-13B89EC0D3F3}"/>
              </a:ext>
            </a:extLst>
          </p:cNvPr>
          <p:cNvSpPr txBox="1"/>
          <p:nvPr/>
        </p:nvSpPr>
        <p:spPr>
          <a:xfrm>
            <a:off x="-20250" y="3178348"/>
            <a:ext cx="3722673" cy="1368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13"/>
              </a:lnSpc>
            </a:pPr>
            <a:r>
              <a:rPr lang="en-US" sz="5224" i="1" dirty="0">
                <a:solidFill>
                  <a:schemeClr val="bg1"/>
                </a:solidFill>
                <a:latin typeface="Anton Italics"/>
                <a:ea typeface="Anton Italics"/>
                <a:cs typeface="Anton Italics"/>
                <a:sym typeface="Anton Italics"/>
              </a:rPr>
              <a:t>ASSIGNMENT</a:t>
            </a:r>
          </a:p>
          <a:p>
            <a:pPr algn="r" rtl="1">
              <a:lnSpc>
                <a:spcPts val="3553"/>
              </a:lnSpc>
            </a:pPr>
            <a:r>
              <a:rPr lang="ar-EG" sz="2538" i="1" dirty="0">
                <a:solidFill>
                  <a:srgbClr val="8C3232"/>
                </a:solidFill>
                <a:latin typeface="Anton Italics"/>
                <a:ea typeface="Anton Italics"/>
                <a:cs typeface="Anton Italics"/>
                <a:sym typeface="Anton Italics"/>
                <a:rtl/>
              </a:rPr>
              <a:t> </a:t>
            </a: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5C8624C2-82BA-8F4F-F1F4-F4BB62955909}"/>
              </a:ext>
            </a:extLst>
          </p:cNvPr>
          <p:cNvSpPr txBox="1"/>
          <p:nvPr/>
        </p:nvSpPr>
        <p:spPr>
          <a:xfrm>
            <a:off x="69041" y="1256838"/>
            <a:ext cx="3326105" cy="105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69"/>
              </a:lnSpc>
              <a:spcBef>
                <a:spcPct val="0"/>
              </a:spcBef>
            </a:pPr>
            <a:r>
              <a:rPr lang="en-US" sz="6264" dirty="0">
                <a:solidFill>
                  <a:srgbClr val="FEFEFE"/>
                </a:solidFill>
                <a:latin typeface="Anton"/>
                <a:ea typeface="Anton"/>
                <a:cs typeface="Anton"/>
                <a:sym typeface="Anton"/>
              </a:rPr>
              <a:t>SOFTWARE </a:t>
            </a:r>
          </a:p>
        </p:txBody>
      </p:sp>
      <p:sp>
        <p:nvSpPr>
          <p:cNvPr id="34" name="TextBox 20">
            <a:extLst>
              <a:ext uri="{FF2B5EF4-FFF2-40B4-BE49-F238E27FC236}">
                <a16:creationId xmlns:a16="http://schemas.microsoft.com/office/drawing/2014/main" id="{B4EB90DA-782B-F960-6E77-5B41775896BE}"/>
              </a:ext>
            </a:extLst>
          </p:cNvPr>
          <p:cNvSpPr txBox="1"/>
          <p:nvPr/>
        </p:nvSpPr>
        <p:spPr>
          <a:xfrm>
            <a:off x="-175469" y="2229524"/>
            <a:ext cx="4256403" cy="1057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69"/>
              </a:lnSpc>
              <a:spcBef>
                <a:spcPct val="0"/>
              </a:spcBef>
            </a:pPr>
            <a:r>
              <a:rPr lang="en-US" sz="6264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ENGINEERING</a:t>
            </a: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43195AF5-F6B5-4890-DE45-493FFB89DC17}"/>
              </a:ext>
            </a:extLst>
          </p:cNvPr>
          <p:cNvSpPr txBox="1"/>
          <p:nvPr/>
        </p:nvSpPr>
        <p:spPr>
          <a:xfrm>
            <a:off x="-357607" y="4487535"/>
            <a:ext cx="4526648" cy="516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4269"/>
              </a:lnSpc>
              <a:spcBef>
                <a:spcPct val="0"/>
              </a:spcBef>
            </a:pPr>
            <a:r>
              <a:rPr lang="ar-EG" sz="3049" dirty="0" err="1">
                <a:solidFill>
                  <a:srgbClr val="FEFEFE"/>
                </a:solidFill>
                <a:latin typeface="Anton"/>
                <a:ea typeface="Anton"/>
                <a:cs typeface="Anton"/>
                <a:sym typeface="Anton"/>
                <a:rtl/>
              </a:rPr>
              <a:t>الطالب:محمد</a:t>
            </a:r>
            <a:r>
              <a:rPr lang="ar-EG" sz="3049" dirty="0">
                <a:solidFill>
                  <a:srgbClr val="FEFEFE"/>
                </a:solidFill>
                <a:latin typeface="Anton"/>
                <a:ea typeface="Anton"/>
                <a:cs typeface="Anton"/>
                <a:sym typeface="Anton"/>
                <a:rtl/>
              </a:rPr>
              <a:t> عبدالله مسعد </a:t>
            </a:r>
            <a:r>
              <a:rPr lang="ar-EG" sz="3049" dirty="0" err="1">
                <a:solidFill>
                  <a:srgbClr val="FEFEFE"/>
                </a:solidFill>
                <a:latin typeface="Anton"/>
                <a:ea typeface="Anton"/>
                <a:cs typeface="Anton"/>
                <a:sym typeface="Anton"/>
                <a:rtl/>
              </a:rPr>
              <a:t>الفتاحي</a:t>
            </a:r>
            <a:endParaRPr lang="ar-EG" sz="3049" dirty="0">
              <a:solidFill>
                <a:srgbClr val="FEFEFE"/>
              </a:solidFill>
              <a:latin typeface="Anton"/>
              <a:ea typeface="Anton"/>
              <a:cs typeface="Anton"/>
              <a:sym typeface="Anton"/>
              <a:rtl/>
            </a:endParaRP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0092702B-C5A9-BE15-DA59-1D3382185B49}"/>
              </a:ext>
            </a:extLst>
          </p:cNvPr>
          <p:cNvSpPr txBox="1"/>
          <p:nvPr/>
        </p:nvSpPr>
        <p:spPr>
          <a:xfrm>
            <a:off x="4339418" y="4621853"/>
            <a:ext cx="3793283" cy="615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6"/>
              </a:lnSpc>
            </a:pPr>
            <a:r>
              <a:rPr lang="en-US" sz="3376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ENG:MALEK ALMOSANIF</a:t>
            </a:r>
          </a:p>
          <a:p>
            <a:pPr>
              <a:lnSpc>
                <a:spcPts val="57"/>
              </a:lnSpc>
              <a:spcBef>
                <a:spcPct val="0"/>
              </a:spcBef>
            </a:pPr>
            <a:r>
              <a:rPr lang="en-US" sz="100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B1B4BA98-7316-8EE7-435A-1E8F5F492868}"/>
              </a:ext>
            </a:extLst>
          </p:cNvPr>
          <p:cNvSpPr txBox="1"/>
          <p:nvPr/>
        </p:nvSpPr>
        <p:spPr>
          <a:xfrm>
            <a:off x="2465544" y="3242851"/>
            <a:ext cx="3332172" cy="819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34"/>
              </a:lnSpc>
            </a:pPr>
            <a:r>
              <a:rPr lang="en-US" sz="4882" dirty="0">
                <a:solidFill>
                  <a:schemeClr val="bg1"/>
                </a:solidFill>
                <a:latin typeface="Anton Italics"/>
                <a:ea typeface="Anton Italics"/>
                <a:cs typeface="Anton Italics"/>
                <a:sym typeface="Anton Italics"/>
              </a:rPr>
              <a:t>: :lab1 </a:t>
            </a: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C819C7A5-0003-2A5A-504D-5743FCB83383}"/>
              </a:ext>
            </a:extLst>
          </p:cNvPr>
          <p:cNvSpPr txBox="1"/>
          <p:nvPr/>
        </p:nvSpPr>
        <p:spPr>
          <a:xfrm>
            <a:off x="69040" y="5333558"/>
            <a:ext cx="1236353" cy="492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2"/>
              </a:lnSpc>
              <a:spcBef>
                <a:spcPct val="0"/>
              </a:spcBef>
            </a:pPr>
            <a:r>
              <a:rPr lang="en-US" sz="2909" dirty="0">
                <a:solidFill>
                  <a:srgbClr val="FEFEFE"/>
                </a:solidFill>
                <a:latin typeface="Anton"/>
                <a:ea typeface="Anton"/>
                <a:cs typeface="Anton"/>
                <a:sym typeface="Anton"/>
              </a:rPr>
              <a:t>level:IT4</a:t>
            </a:r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2C061A2B-EF48-948F-719A-D69A9A5E8DC3}"/>
              </a:ext>
            </a:extLst>
          </p:cNvPr>
          <p:cNvSpPr txBox="1"/>
          <p:nvPr/>
        </p:nvSpPr>
        <p:spPr>
          <a:xfrm>
            <a:off x="3319056" y="5302218"/>
            <a:ext cx="1314564" cy="492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2"/>
              </a:lnSpc>
              <a:spcBef>
                <a:spcPct val="0"/>
              </a:spcBef>
            </a:pPr>
            <a:r>
              <a:rPr lang="en-US" sz="2909" dirty="0" err="1">
                <a:solidFill>
                  <a:srgbClr val="FEFEFE"/>
                </a:solidFill>
                <a:latin typeface="Anton"/>
                <a:ea typeface="Anton"/>
                <a:cs typeface="Anton"/>
                <a:sym typeface="Anton"/>
              </a:rPr>
              <a:t>group:C</a:t>
            </a:r>
            <a:endParaRPr lang="en-US" sz="2909" dirty="0">
              <a:solidFill>
                <a:srgbClr val="FEFEFE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E429CD86-E211-F71C-B259-9650BF7978A2}"/>
              </a:ext>
            </a:extLst>
          </p:cNvPr>
          <p:cNvSpPr txBox="1"/>
          <p:nvPr/>
        </p:nvSpPr>
        <p:spPr>
          <a:xfrm>
            <a:off x="1574165" y="5338860"/>
            <a:ext cx="1562753" cy="492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2"/>
              </a:lnSpc>
              <a:spcBef>
                <a:spcPct val="0"/>
              </a:spcBef>
            </a:pPr>
            <a:r>
              <a:rPr lang="en-US" sz="2909" dirty="0" err="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frist</a:t>
            </a:r>
            <a:r>
              <a:rPr lang="en-US" sz="2909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term</a:t>
            </a:r>
          </a:p>
        </p:txBody>
      </p:sp>
      <p:sp>
        <p:nvSpPr>
          <p:cNvPr id="41" name="Freeform 27">
            <a:extLst>
              <a:ext uri="{FF2B5EF4-FFF2-40B4-BE49-F238E27FC236}">
                <a16:creationId xmlns:a16="http://schemas.microsoft.com/office/drawing/2014/main" id="{1EED47C0-F662-24FD-012A-5145AE9C4F94}"/>
              </a:ext>
            </a:extLst>
          </p:cNvPr>
          <p:cNvSpPr/>
          <p:nvPr/>
        </p:nvSpPr>
        <p:spPr>
          <a:xfrm>
            <a:off x="5573623" y="-23712"/>
            <a:ext cx="2559078" cy="1264905"/>
          </a:xfrm>
          <a:custGeom>
            <a:avLst/>
            <a:gdLst/>
            <a:ahLst/>
            <a:cxnLst/>
            <a:rect l="l" t="t" r="r" b="b"/>
            <a:pathLst>
              <a:path w="4695855" h="2321074">
                <a:moveTo>
                  <a:pt x="0" y="0"/>
                </a:moveTo>
                <a:lnTo>
                  <a:pt x="4695855" y="0"/>
                </a:lnTo>
                <a:lnTo>
                  <a:pt x="4695855" y="2321075"/>
                </a:lnTo>
                <a:lnTo>
                  <a:pt x="0" y="23210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279173" r="-278510" b="-39133"/>
            </a:stretch>
          </a:blipFill>
        </p:spPr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8919A015-FA9F-7454-E807-69FB428B41F9}"/>
              </a:ext>
            </a:extLst>
          </p:cNvPr>
          <p:cNvSpPr txBox="1"/>
          <p:nvPr/>
        </p:nvSpPr>
        <p:spPr>
          <a:xfrm>
            <a:off x="5399428" y="949168"/>
            <a:ext cx="2899638" cy="961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4523"/>
              </a:lnSpc>
            </a:pPr>
            <a:r>
              <a:rPr lang="ar-EG" sz="323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  <a:rtl/>
              </a:rPr>
              <a:t>كلية العلوم </a:t>
            </a:r>
            <a:r>
              <a:rPr lang="ar-EG" sz="3230" dirty="0" err="1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  <a:rtl/>
              </a:rPr>
              <a:t>التطبقية</a:t>
            </a:r>
            <a:endParaRPr lang="ar-EG" sz="323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  <a:rtl/>
            </a:endParaRPr>
          </a:p>
          <a:p>
            <a:pPr algn="r" rtl="1">
              <a:lnSpc>
                <a:spcPts val="3198"/>
              </a:lnSpc>
            </a:pPr>
            <a:r>
              <a:rPr lang="ar-EG" sz="2284" dirty="0">
                <a:solidFill>
                  <a:srgbClr val="DF2D58"/>
                </a:solidFill>
                <a:latin typeface="Anton"/>
                <a:ea typeface="Anton"/>
                <a:cs typeface="Anton"/>
                <a:sym typeface="Anton"/>
                <a:rtl/>
              </a:rPr>
              <a:t> </a:t>
            </a:r>
          </a:p>
        </p:txBody>
      </p:sp>
      <p:sp>
        <p:nvSpPr>
          <p:cNvPr id="63" name="TextBox 28">
            <a:extLst>
              <a:ext uri="{FF2B5EF4-FFF2-40B4-BE49-F238E27FC236}">
                <a16:creationId xmlns:a16="http://schemas.microsoft.com/office/drawing/2014/main" id="{58645316-BDF5-3667-97BD-3044A7335D7A}"/>
              </a:ext>
            </a:extLst>
          </p:cNvPr>
          <p:cNvSpPr txBox="1"/>
          <p:nvPr/>
        </p:nvSpPr>
        <p:spPr>
          <a:xfrm>
            <a:off x="3599387" y="1461073"/>
            <a:ext cx="4396659" cy="961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4523"/>
              </a:lnSpc>
            </a:pPr>
            <a:r>
              <a:rPr lang="ar-YE" sz="3230" dirty="0">
                <a:solidFill>
                  <a:schemeClr val="bg1"/>
                </a:solidFill>
                <a:latin typeface="Anton"/>
                <a:ea typeface="Anton"/>
                <a:cs typeface="Anton"/>
                <a:sym typeface="Anton"/>
                <a:rtl/>
              </a:rPr>
              <a:t>قسم علوم حاسوب وتقنية معلومات</a:t>
            </a:r>
            <a:endParaRPr lang="ar-EG" sz="3230" dirty="0">
              <a:solidFill>
                <a:schemeClr val="bg1"/>
              </a:solidFill>
              <a:latin typeface="Anton"/>
              <a:ea typeface="Anton"/>
              <a:cs typeface="Anton"/>
              <a:sym typeface="Anton"/>
              <a:rtl/>
            </a:endParaRPr>
          </a:p>
          <a:p>
            <a:pPr algn="r" rtl="1">
              <a:lnSpc>
                <a:spcPts val="3198"/>
              </a:lnSpc>
            </a:pPr>
            <a:r>
              <a:rPr lang="ar-EG" sz="2284" dirty="0">
                <a:solidFill>
                  <a:srgbClr val="DF2D58"/>
                </a:solidFill>
                <a:latin typeface="Anton"/>
                <a:ea typeface="Anton"/>
                <a:cs typeface="Anton"/>
                <a:sym typeface="Anton"/>
                <a:rtl/>
              </a:rPr>
              <a:t> </a:t>
            </a:r>
          </a:p>
        </p:txBody>
      </p:sp>
      <p:sp>
        <p:nvSpPr>
          <p:cNvPr id="65" name="TextBox 23">
            <a:extLst>
              <a:ext uri="{FF2B5EF4-FFF2-40B4-BE49-F238E27FC236}">
                <a16:creationId xmlns:a16="http://schemas.microsoft.com/office/drawing/2014/main" id="{1801363E-AEEE-A44B-EFDC-C34547F9BD08}"/>
              </a:ext>
            </a:extLst>
          </p:cNvPr>
          <p:cNvSpPr txBox="1"/>
          <p:nvPr/>
        </p:nvSpPr>
        <p:spPr>
          <a:xfrm>
            <a:off x="5091728" y="3446032"/>
            <a:ext cx="2915241" cy="8193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34"/>
              </a:lnSpc>
            </a:pPr>
            <a:r>
              <a:rPr lang="en-US" sz="4882" dirty="0">
                <a:solidFill>
                  <a:schemeClr val="bg2"/>
                </a:solidFill>
                <a:latin typeface="Anton Italics"/>
                <a:ea typeface="Anton Italics"/>
                <a:cs typeface="Anton Italics"/>
                <a:sym typeface="Anton Italics"/>
              </a:rPr>
              <a:t> </a:t>
            </a:r>
            <a:r>
              <a:rPr lang="en-US" sz="4882" dirty="0" err="1">
                <a:solidFill>
                  <a:schemeClr val="bg2"/>
                </a:solidFill>
                <a:latin typeface="Anton Italics"/>
                <a:ea typeface="Anton Italics"/>
                <a:cs typeface="Anton Italics"/>
                <a:sym typeface="Anton Italics"/>
              </a:rPr>
              <a:t>about:git</a:t>
            </a:r>
            <a:r>
              <a:rPr lang="en-US" sz="4882" dirty="0">
                <a:solidFill>
                  <a:schemeClr val="bg2"/>
                </a:solidFill>
                <a:latin typeface="Anton Italics"/>
                <a:ea typeface="Anton Italics"/>
                <a:cs typeface="Anton Italics"/>
                <a:sym typeface="Anton Italics"/>
              </a:rPr>
              <a:t> </a:t>
            </a:r>
          </a:p>
        </p:txBody>
      </p:sp>
      <p:pic>
        <p:nvPicPr>
          <p:cNvPr id="2" name="عنصر نائب للصورة 5">
            <a:extLst>
              <a:ext uri="{FF2B5EF4-FFF2-40B4-BE49-F238E27FC236}">
                <a16:creationId xmlns:a16="http://schemas.microsoft.com/office/drawing/2014/main" id="{1C46685B-CC74-DE80-05E0-5894B834DC4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4" r="15151"/>
          <a:stretch/>
        </p:blipFill>
        <p:spPr>
          <a:xfrm>
            <a:off x="5091728" y="2670656"/>
            <a:ext cx="2814671" cy="9878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3518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2898" y="890298"/>
            <a:ext cx="6586368" cy="3914818"/>
          </a:xfrm>
          <a:prstGeom prst="rect">
            <a:avLst/>
          </a:prstGeom>
          <a:solidFill>
            <a:srgbClr val="1E1E1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3" name="Oval 2"/>
          <p:cNvSpPr/>
          <p:nvPr/>
        </p:nvSpPr>
        <p:spPr>
          <a:xfrm>
            <a:off x="1077556" y="972628"/>
            <a:ext cx="164660" cy="164660"/>
          </a:xfrm>
          <a:prstGeom prst="ellipse">
            <a:avLst/>
          </a:prstGeom>
          <a:solidFill>
            <a:srgbClr val="FF5F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4" name="Oval 3"/>
          <p:cNvSpPr/>
          <p:nvPr/>
        </p:nvSpPr>
        <p:spPr>
          <a:xfrm>
            <a:off x="1324545" y="972628"/>
            <a:ext cx="164660" cy="164660"/>
          </a:xfrm>
          <a:prstGeom prst="ellipse">
            <a:avLst/>
          </a:prstGeom>
          <a:solidFill>
            <a:srgbClr val="FFBD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5" name="Oval 4"/>
          <p:cNvSpPr/>
          <p:nvPr/>
        </p:nvSpPr>
        <p:spPr>
          <a:xfrm>
            <a:off x="1571534" y="972628"/>
            <a:ext cx="164660" cy="164660"/>
          </a:xfrm>
          <a:prstGeom prst="ellipse">
            <a:avLst/>
          </a:prstGeom>
          <a:solidFill>
            <a:srgbClr val="27C9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00ED0F51-E3C7-1404-F49E-CAF72ADB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98" y="1174435"/>
            <a:ext cx="6586368" cy="3585500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1CDC31EA-51AF-9339-9EA0-5B193DEFF1DD}"/>
              </a:ext>
            </a:extLst>
          </p:cNvPr>
          <p:cNvSpPr/>
          <p:nvPr/>
        </p:nvSpPr>
        <p:spPr>
          <a:xfrm>
            <a:off x="863054" y="4795844"/>
            <a:ext cx="5763072" cy="912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566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US" sz="1566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merge </a:t>
            </a:r>
            <a:r>
              <a:rPr lang="en-US" sz="1566" b="1" spc="294" dirty="0" err="1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targetbranch</a:t>
            </a:r>
            <a:endParaRPr lang="en-US" sz="1566" b="1" spc="294" dirty="0">
              <a:solidFill>
                <a:srgbClr val="F8E81C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ar-EG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F8E81C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175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3F9D5-62E5-A242-27ED-D43C40568B5B}"/>
              </a:ext>
            </a:extLst>
          </p:cNvPr>
          <p:cNvSpPr/>
          <p:nvPr/>
        </p:nvSpPr>
        <p:spPr>
          <a:xfrm>
            <a:off x="258750" y="494957"/>
            <a:ext cx="6964034" cy="3914818"/>
          </a:xfrm>
          <a:prstGeom prst="rect">
            <a:avLst/>
          </a:prstGeom>
          <a:solidFill>
            <a:srgbClr val="1E1E1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23F9246-7118-BDD8-BC4E-1DF96A8F08C8}"/>
              </a:ext>
            </a:extLst>
          </p:cNvPr>
          <p:cNvSpPr/>
          <p:nvPr/>
        </p:nvSpPr>
        <p:spPr>
          <a:xfrm>
            <a:off x="363691" y="626163"/>
            <a:ext cx="164660" cy="164660"/>
          </a:xfrm>
          <a:prstGeom prst="ellipse">
            <a:avLst/>
          </a:prstGeom>
          <a:solidFill>
            <a:srgbClr val="FF5F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D5BF3F-5E62-D4BE-48F8-16EEC44C3D04}"/>
              </a:ext>
            </a:extLst>
          </p:cNvPr>
          <p:cNvSpPr/>
          <p:nvPr/>
        </p:nvSpPr>
        <p:spPr>
          <a:xfrm>
            <a:off x="633291" y="626163"/>
            <a:ext cx="164660" cy="164660"/>
          </a:xfrm>
          <a:prstGeom prst="ellipse">
            <a:avLst/>
          </a:prstGeom>
          <a:solidFill>
            <a:srgbClr val="FFBD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B93A31-CCAE-6C77-2B2D-7686613839FE}"/>
              </a:ext>
            </a:extLst>
          </p:cNvPr>
          <p:cNvSpPr/>
          <p:nvPr/>
        </p:nvSpPr>
        <p:spPr>
          <a:xfrm>
            <a:off x="902891" y="626163"/>
            <a:ext cx="164660" cy="164660"/>
          </a:xfrm>
          <a:prstGeom prst="ellipse">
            <a:avLst/>
          </a:prstGeom>
          <a:solidFill>
            <a:srgbClr val="27C9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F3D06188-6A87-A31F-F539-91A5DC137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50" y="988304"/>
            <a:ext cx="6964034" cy="3421473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2FE730FA-5914-6EF0-D0C6-8C5FAAC6E952}"/>
              </a:ext>
            </a:extLst>
          </p:cNvPr>
          <p:cNvSpPr/>
          <p:nvPr/>
        </p:nvSpPr>
        <p:spPr>
          <a:xfrm>
            <a:off x="504244" y="4540981"/>
            <a:ext cx="5957224" cy="15188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566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US" sz="1566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ls-files</a:t>
            </a: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566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clean –</a:t>
            </a:r>
            <a:r>
              <a:rPr lang="en-GB" sz="1566" b="1" spc="294" dirty="0" err="1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dn</a:t>
            </a:r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566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US" sz="1566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clean -</a:t>
            </a:r>
            <a:r>
              <a:rPr lang="en-US" sz="1566" b="1" spc="294" dirty="0" err="1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df</a:t>
            </a:r>
            <a:endParaRPr lang="en-US" sz="1566" b="1" spc="294" dirty="0">
              <a:solidFill>
                <a:srgbClr val="F8E81C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F8E81C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ar-EG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F8E81C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175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72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80000E-22F8-1691-2CC4-D735B44D8C25}"/>
              </a:ext>
            </a:extLst>
          </p:cNvPr>
          <p:cNvSpPr/>
          <p:nvPr/>
        </p:nvSpPr>
        <p:spPr>
          <a:xfrm>
            <a:off x="363691" y="470619"/>
            <a:ext cx="6859094" cy="3413198"/>
          </a:xfrm>
          <a:prstGeom prst="rect">
            <a:avLst/>
          </a:prstGeom>
          <a:solidFill>
            <a:srgbClr val="1E1E1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6F4AEF-5A5B-D83D-54DE-F03046E68112}"/>
              </a:ext>
            </a:extLst>
          </p:cNvPr>
          <p:cNvSpPr/>
          <p:nvPr/>
        </p:nvSpPr>
        <p:spPr>
          <a:xfrm>
            <a:off x="427929" y="626163"/>
            <a:ext cx="164660" cy="164660"/>
          </a:xfrm>
          <a:prstGeom prst="ellipse">
            <a:avLst/>
          </a:prstGeom>
          <a:solidFill>
            <a:srgbClr val="FF5F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2C71FB-397C-B03B-F3C4-96A24E1BCB93}"/>
              </a:ext>
            </a:extLst>
          </p:cNvPr>
          <p:cNvSpPr/>
          <p:nvPr/>
        </p:nvSpPr>
        <p:spPr>
          <a:xfrm>
            <a:off x="633291" y="626163"/>
            <a:ext cx="164660" cy="164660"/>
          </a:xfrm>
          <a:prstGeom prst="ellipse">
            <a:avLst/>
          </a:prstGeom>
          <a:solidFill>
            <a:srgbClr val="FFBD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C434A1-8DCE-8C3F-5E64-759138673E68}"/>
              </a:ext>
            </a:extLst>
          </p:cNvPr>
          <p:cNvSpPr/>
          <p:nvPr/>
        </p:nvSpPr>
        <p:spPr>
          <a:xfrm>
            <a:off x="902891" y="626163"/>
            <a:ext cx="164660" cy="164660"/>
          </a:xfrm>
          <a:prstGeom prst="ellipse">
            <a:avLst/>
          </a:prstGeom>
          <a:solidFill>
            <a:srgbClr val="27C9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4EF98-F014-0673-8E60-BDC96992DFF1}"/>
              </a:ext>
            </a:extLst>
          </p:cNvPr>
          <p:cNvSpPr/>
          <p:nvPr/>
        </p:nvSpPr>
        <p:spPr>
          <a:xfrm>
            <a:off x="504244" y="4540981"/>
            <a:ext cx="5957224" cy="15188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566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US" sz="1566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restore “filename”</a:t>
            </a: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566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restore .</a:t>
            </a:r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F8E81C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F8E81C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ar-EG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F8E81C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175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286ADA56-44BB-A031-4CD8-655B087B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99" y="790822"/>
            <a:ext cx="6526177" cy="30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4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E215CA-709C-6864-EC0A-68322F6D7239}"/>
              </a:ext>
            </a:extLst>
          </p:cNvPr>
          <p:cNvSpPr/>
          <p:nvPr/>
        </p:nvSpPr>
        <p:spPr>
          <a:xfrm>
            <a:off x="363691" y="470619"/>
            <a:ext cx="6859094" cy="3413198"/>
          </a:xfrm>
          <a:prstGeom prst="rect">
            <a:avLst/>
          </a:prstGeom>
          <a:solidFill>
            <a:srgbClr val="1E1E1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7F14C3-DCE0-D549-614E-0AD965FCB120}"/>
              </a:ext>
            </a:extLst>
          </p:cNvPr>
          <p:cNvSpPr/>
          <p:nvPr/>
        </p:nvSpPr>
        <p:spPr>
          <a:xfrm>
            <a:off x="427929" y="626163"/>
            <a:ext cx="164660" cy="164660"/>
          </a:xfrm>
          <a:prstGeom prst="ellipse">
            <a:avLst/>
          </a:prstGeom>
          <a:solidFill>
            <a:srgbClr val="FF5F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5898A2-4873-DED1-B605-5EC6FE9BDA9A}"/>
              </a:ext>
            </a:extLst>
          </p:cNvPr>
          <p:cNvSpPr/>
          <p:nvPr/>
        </p:nvSpPr>
        <p:spPr>
          <a:xfrm>
            <a:off x="633291" y="626163"/>
            <a:ext cx="164660" cy="164660"/>
          </a:xfrm>
          <a:prstGeom prst="ellipse">
            <a:avLst/>
          </a:prstGeom>
          <a:solidFill>
            <a:srgbClr val="FFBD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111E4B-5E18-5D01-75ED-4B1787564519}"/>
              </a:ext>
            </a:extLst>
          </p:cNvPr>
          <p:cNvSpPr/>
          <p:nvPr/>
        </p:nvSpPr>
        <p:spPr>
          <a:xfrm>
            <a:off x="902891" y="626163"/>
            <a:ext cx="164660" cy="164660"/>
          </a:xfrm>
          <a:prstGeom prst="ellipse">
            <a:avLst/>
          </a:prstGeom>
          <a:solidFill>
            <a:srgbClr val="27C9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F6FC15-C193-2A7D-8967-E0E4EDB9EA95}"/>
              </a:ext>
            </a:extLst>
          </p:cNvPr>
          <p:cNvSpPr/>
          <p:nvPr/>
        </p:nvSpPr>
        <p:spPr>
          <a:xfrm>
            <a:off x="504244" y="4540981"/>
            <a:ext cx="5957224" cy="15188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566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US" sz="1566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rm “filename”</a:t>
            </a: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566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reset “filename”</a:t>
            </a:r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F8E81C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F8E81C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ar-EG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F8E81C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175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CC46B5BA-0132-B84D-57CB-2BB88F19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8" y="790822"/>
            <a:ext cx="6794856" cy="30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B4E243-6306-ECF7-9E02-1930CC9E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412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YE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244047DD-42D4-CFA6-D8D4-79ED1E54FE41}"/>
              </a:ext>
            </a:extLst>
          </p:cNvPr>
          <p:cNvSpPr txBox="1"/>
          <p:nvPr/>
        </p:nvSpPr>
        <p:spPr>
          <a:xfrm>
            <a:off x="268940" y="1600236"/>
            <a:ext cx="5091953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lang="ar-YE" sz="8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5B7CBAD-03DB-5293-E0EE-9C1C3FF754EE}"/>
              </a:ext>
            </a:extLst>
          </p:cNvPr>
          <p:cNvSpPr txBox="1"/>
          <p:nvPr/>
        </p:nvSpPr>
        <p:spPr>
          <a:xfrm>
            <a:off x="550117" y="3056766"/>
            <a:ext cx="3523129" cy="3502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:Mohammed Al-</a:t>
            </a:r>
            <a:r>
              <a:rPr lang="en-US" dirty="0" err="1">
                <a:solidFill>
                  <a:schemeClr val="bg1"/>
                </a:solidFill>
              </a:rPr>
              <a:t>Fattahi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CF534800-706D-DCE1-15BF-D11D96879B32}"/>
              </a:ext>
            </a:extLst>
          </p:cNvPr>
          <p:cNvSpPr txBox="1"/>
          <p:nvPr/>
        </p:nvSpPr>
        <p:spPr>
          <a:xfrm>
            <a:off x="4616825" y="2979250"/>
            <a:ext cx="4428564" cy="3502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mohammedalfattahi87@gmail.com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06E44F63-0B27-42A5-A973-769C7475E135}"/>
              </a:ext>
            </a:extLst>
          </p:cNvPr>
          <p:cNvSpPr txBox="1"/>
          <p:nvPr/>
        </p:nvSpPr>
        <p:spPr>
          <a:xfrm>
            <a:off x="3021105" y="3650052"/>
            <a:ext cx="5301411" cy="6081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https://github.com/mohammed-alfattahi/SoftwareEngineering_mohammed_AL_Fattahi.git</a:t>
            </a:r>
            <a:endParaRPr lang="ar-Y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1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184" y="572436"/>
            <a:ext cx="7735157" cy="37555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3" name="Oval 2"/>
          <p:cNvSpPr/>
          <p:nvPr/>
        </p:nvSpPr>
        <p:spPr>
          <a:xfrm>
            <a:off x="329568" y="656869"/>
            <a:ext cx="164660" cy="164660"/>
          </a:xfrm>
          <a:prstGeom prst="ellipse">
            <a:avLst/>
          </a:prstGeom>
          <a:solidFill>
            <a:srgbClr val="FF5F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4" name="Oval 3"/>
          <p:cNvSpPr/>
          <p:nvPr/>
        </p:nvSpPr>
        <p:spPr>
          <a:xfrm>
            <a:off x="578014" y="646806"/>
            <a:ext cx="164660" cy="164660"/>
          </a:xfrm>
          <a:prstGeom prst="ellipse">
            <a:avLst/>
          </a:prstGeom>
          <a:solidFill>
            <a:srgbClr val="FFBD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5" name="Oval 4"/>
          <p:cNvSpPr/>
          <p:nvPr/>
        </p:nvSpPr>
        <p:spPr>
          <a:xfrm>
            <a:off x="826460" y="656869"/>
            <a:ext cx="164660" cy="164660"/>
          </a:xfrm>
          <a:prstGeom prst="ellipse">
            <a:avLst/>
          </a:prstGeom>
          <a:solidFill>
            <a:srgbClr val="27C9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FB795259-87CC-F740-9C4D-B6C4F352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6" y="885836"/>
            <a:ext cx="7609046" cy="3442139"/>
          </a:xfrm>
          <a:prstGeom prst="rect">
            <a:avLst/>
          </a:prstGeom>
        </p:spPr>
      </p:pic>
      <p:sp>
        <p:nvSpPr>
          <p:cNvPr id="26" name="Rectangle 6">
            <a:extLst>
              <a:ext uri="{FF2B5EF4-FFF2-40B4-BE49-F238E27FC236}">
                <a16:creationId xmlns:a16="http://schemas.microsoft.com/office/drawing/2014/main" id="{3BFD4D64-4BA0-B9A4-3EC5-7E5FC0F44C88}"/>
              </a:ext>
            </a:extLst>
          </p:cNvPr>
          <p:cNvSpPr/>
          <p:nvPr/>
        </p:nvSpPr>
        <p:spPr>
          <a:xfrm>
            <a:off x="234754" y="4525323"/>
            <a:ext cx="5691678" cy="14576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75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175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175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175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config</a:t>
            </a:r>
            <a:r>
              <a:rPr lang="en-GB" sz="1175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175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--</a:t>
            </a:r>
            <a:r>
              <a:rPr lang="en-GB" sz="1175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global</a:t>
            </a:r>
            <a:r>
              <a:rPr lang="en-GB" sz="1175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ar-EG" sz="1175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175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user.name “Mohammed </a:t>
            </a:r>
            <a:r>
              <a:rPr lang="en-GB" sz="1175" b="1" spc="294" dirty="0" err="1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alfattahi</a:t>
            </a:r>
            <a:r>
              <a:rPr lang="en-GB" sz="1175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"</a:t>
            </a:r>
            <a:endParaRPr lang="ar-EG" sz="1175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US" sz="1175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</a:t>
            </a:r>
            <a:r>
              <a:rPr lang="en-GB" sz="1175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it</a:t>
            </a:r>
            <a:r>
              <a:rPr lang="ar-EG" sz="1175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175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175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config</a:t>
            </a:r>
            <a:r>
              <a:rPr lang="en-GB" sz="1175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175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--</a:t>
            </a:r>
            <a:r>
              <a:rPr lang="en-GB" sz="1175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global</a:t>
            </a:r>
            <a:r>
              <a:rPr lang="en-GB" sz="1175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ar-EG" sz="1175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175" b="1" spc="294" dirty="0" err="1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user.email</a:t>
            </a:r>
            <a:r>
              <a:rPr lang="en-GB" sz="1175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“email“</a:t>
            </a:r>
          </a:p>
          <a:p>
            <a:endParaRPr lang="ar-EG" sz="1175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GB" sz="1175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175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175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175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config</a:t>
            </a:r>
            <a:r>
              <a:rPr lang="en-GB" sz="1175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175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user.name</a:t>
            </a:r>
          </a:p>
          <a:p>
            <a:r>
              <a:rPr lang="en-GB" sz="1175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175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175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175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config</a:t>
            </a:r>
            <a:r>
              <a:rPr lang="en-GB" sz="1175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175" b="1" spc="294" dirty="0" err="1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user.email</a:t>
            </a:r>
            <a:endParaRPr lang="en-US" sz="1175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028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175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175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2897" y="954442"/>
            <a:ext cx="6586368" cy="2835581"/>
          </a:xfrm>
          <a:prstGeom prst="rect">
            <a:avLst/>
          </a:prstGeom>
          <a:solidFill>
            <a:srgbClr val="1E1E1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3" name="Oval 2"/>
          <p:cNvSpPr/>
          <p:nvPr/>
        </p:nvSpPr>
        <p:spPr>
          <a:xfrm>
            <a:off x="1077556" y="972628"/>
            <a:ext cx="164660" cy="164660"/>
          </a:xfrm>
          <a:prstGeom prst="ellipse">
            <a:avLst/>
          </a:prstGeom>
          <a:solidFill>
            <a:srgbClr val="FF5F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4" name="Oval 3"/>
          <p:cNvSpPr/>
          <p:nvPr/>
        </p:nvSpPr>
        <p:spPr>
          <a:xfrm>
            <a:off x="1324545" y="972628"/>
            <a:ext cx="164660" cy="164660"/>
          </a:xfrm>
          <a:prstGeom prst="ellipse">
            <a:avLst/>
          </a:prstGeom>
          <a:solidFill>
            <a:srgbClr val="FFBD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5" name="Oval 4"/>
          <p:cNvSpPr/>
          <p:nvPr/>
        </p:nvSpPr>
        <p:spPr>
          <a:xfrm>
            <a:off x="1571534" y="972628"/>
            <a:ext cx="164660" cy="164660"/>
          </a:xfrm>
          <a:prstGeom prst="ellipse">
            <a:avLst/>
          </a:prstGeom>
          <a:solidFill>
            <a:srgbClr val="27C9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7" name="Rectangle 6"/>
          <p:cNvSpPr/>
          <p:nvPr/>
        </p:nvSpPr>
        <p:spPr>
          <a:xfrm>
            <a:off x="618636" y="4778793"/>
            <a:ext cx="5763072" cy="912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566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566" b="1" spc="294" dirty="0" err="1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intit</a:t>
            </a:r>
            <a:endParaRPr lang="ar-EG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 status </a:t>
            </a:r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175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3FCD429C-7A70-703E-CF68-B0C4D461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44" y="1171135"/>
            <a:ext cx="6518922" cy="2554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432" y="268814"/>
            <a:ext cx="7515981" cy="4446593"/>
          </a:xfrm>
          <a:prstGeom prst="rect">
            <a:avLst/>
          </a:prstGeom>
          <a:solidFill>
            <a:srgbClr val="1E1E1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 dirty="0"/>
          </a:p>
        </p:txBody>
      </p:sp>
      <p:sp>
        <p:nvSpPr>
          <p:cNvPr id="3" name="Oval 2"/>
          <p:cNvSpPr/>
          <p:nvPr/>
        </p:nvSpPr>
        <p:spPr>
          <a:xfrm>
            <a:off x="439423" y="-419755"/>
            <a:ext cx="164660" cy="164660"/>
          </a:xfrm>
          <a:prstGeom prst="ellipse">
            <a:avLst/>
          </a:prstGeom>
          <a:solidFill>
            <a:srgbClr val="FF5F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4" name="Oval 3"/>
          <p:cNvSpPr/>
          <p:nvPr/>
        </p:nvSpPr>
        <p:spPr>
          <a:xfrm>
            <a:off x="706087" y="-433237"/>
            <a:ext cx="164660" cy="164660"/>
          </a:xfrm>
          <a:prstGeom prst="ellipse">
            <a:avLst/>
          </a:prstGeom>
          <a:solidFill>
            <a:srgbClr val="FFBD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5" name="Oval 4"/>
          <p:cNvSpPr/>
          <p:nvPr/>
        </p:nvSpPr>
        <p:spPr>
          <a:xfrm>
            <a:off x="995226" y="-450785"/>
            <a:ext cx="164660" cy="164660"/>
          </a:xfrm>
          <a:prstGeom prst="ellipse">
            <a:avLst/>
          </a:prstGeom>
          <a:solidFill>
            <a:srgbClr val="27C9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967E5EB7-50D8-7262-22F5-0D22E940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2" y="546847"/>
            <a:ext cx="7450988" cy="4106142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693D4BFB-BDAA-0F01-C4F5-93B2E5A65FE3}"/>
              </a:ext>
            </a:extLst>
          </p:cNvPr>
          <p:cNvSpPr/>
          <p:nvPr/>
        </p:nvSpPr>
        <p:spPr>
          <a:xfrm>
            <a:off x="618636" y="4778793"/>
            <a:ext cx="5763072" cy="912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566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US" sz="1566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status</a:t>
            </a:r>
            <a:endParaRPr lang="ar-EG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 </a:t>
            </a:r>
            <a:r>
              <a:rPr lang="en-US" sz="1566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touch</a:t>
            </a: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175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66DA3154-E352-F51E-8C88-AF356FF0527B}"/>
              </a:ext>
            </a:extLst>
          </p:cNvPr>
          <p:cNvSpPr/>
          <p:nvPr/>
        </p:nvSpPr>
        <p:spPr>
          <a:xfrm>
            <a:off x="457415" y="325501"/>
            <a:ext cx="164660" cy="164660"/>
          </a:xfrm>
          <a:prstGeom prst="ellipse">
            <a:avLst/>
          </a:prstGeom>
          <a:solidFill>
            <a:srgbClr val="FF5F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BCBC467B-6393-7C1F-EA60-AF64434ADA85}"/>
              </a:ext>
            </a:extLst>
          </p:cNvPr>
          <p:cNvSpPr/>
          <p:nvPr/>
        </p:nvSpPr>
        <p:spPr>
          <a:xfrm>
            <a:off x="706087" y="325501"/>
            <a:ext cx="164660" cy="164660"/>
          </a:xfrm>
          <a:prstGeom prst="ellipse">
            <a:avLst/>
          </a:prstGeom>
          <a:solidFill>
            <a:srgbClr val="FFBD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F729F97-163E-54AF-277F-BE66FDEBB83E}"/>
              </a:ext>
            </a:extLst>
          </p:cNvPr>
          <p:cNvSpPr/>
          <p:nvPr/>
        </p:nvSpPr>
        <p:spPr>
          <a:xfrm>
            <a:off x="954759" y="330337"/>
            <a:ext cx="164660" cy="164660"/>
          </a:xfrm>
          <a:prstGeom prst="ellipse">
            <a:avLst/>
          </a:prstGeom>
          <a:solidFill>
            <a:srgbClr val="27C9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749" y="890297"/>
            <a:ext cx="7603515" cy="3695462"/>
          </a:xfrm>
          <a:prstGeom prst="rect">
            <a:avLst/>
          </a:prstGeom>
          <a:solidFill>
            <a:srgbClr val="1E1E1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3" name="Oval 2"/>
          <p:cNvSpPr/>
          <p:nvPr/>
        </p:nvSpPr>
        <p:spPr>
          <a:xfrm>
            <a:off x="448902" y="972628"/>
            <a:ext cx="164660" cy="164660"/>
          </a:xfrm>
          <a:prstGeom prst="ellipse">
            <a:avLst/>
          </a:prstGeom>
          <a:solidFill>
            <a:srgbClr val="FF5F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4" name="Oval 3"/>
          <p:cNvSpPr/>
          <p:nvPr/>
        </p:nvSpPr>
        <p:spPr>
          <a:xfrm>
            <a:off x="702718" y="972628"/>
            <a:ext cx="164660" cy="164660"/>
          </a:xfrm>
          <a:prstGeom prst="ellipse">
            <a:avLst/>
          </a:prstGeom>
          <a:solidFill>
            <a:srgbClr val="FFBD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5" name="Oval 4"/>
          <p:cNvSpPr/>
          <p:nvPr/>
        </p:nvSpPr>
        <p:spPr>
          <a:xfrm>
            <a:off x="912898" y="972628"/>
            <a:ext cx="164660" cy="164660"/>
          </a:xfrm>
          <a:prstGeom prst="ellipse">
            <a:avLst/>
          </a:prstGeom>
          <a:solidFill>
            <a:srgbClr val="27C9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27181460-B3CD-0577-C93B-08A20E19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4" y="1126283"/>
            <a:ext cx="7529258" cy="3418856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DB168C0-DB79-5BDB-134F-2CA4E07E096A}"/>
              </a:ext>
            </a:extLst>
          </p:cNvPr>
          <p:cNvSpPr/>
          <p:nvPr/>
        </p:nvSpPr>
        <p:spPr>
          <a:xfrm>
            <a:off x="618636" y="4778793"/>
            <a:ext cx="5763072" cy="9125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566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US" sz="1566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add “name file”</a:t>
            </a:r>
            <a:endParaRPr lang="ar-EG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 </a:t>
            </a:r>
            <a:r>
              <a:rPr lang="en-US" sz="1566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commit –</a:t>
            </a:r>
            <a:r>
              <a:rPr lang="en-US" sz="1566" b="1" spc="294" dirty="0" err="1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m”message</a:t>
            </a:r>
            <a:r>
              <a:rPr lang="en-US" sz="1566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”</a:t>
            </a: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175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77" y="477905"/>
            <a:ext cx="7497585" cy="4063982"/>
          </a:xfrm>
          <a:prstGeom prst="rect">
            <a:avLst/>
          </a:prstGeom>
          <a:solidFill>
            <a:srgbClr val="1E1E1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3" name="Oval 2"/>
          <p:cNvSpPr/>
          <p:nvPr/>
        </p:nvSpPr>
        <p:spPr>
          <a:xfrm>
            <a:off x="117797" y="534894"/>
            <a:ext cx="164660" cy="164660"/>
          </a:xfrm>
          <a:prstGeom prst="ellipse">
            <a:avLst/>
          </a:prstGeom>
          <a:solidFill>
            <a:srgbClr val="FF5F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4" name="Oval 3"/>
          <p:cNvSpPr/>
          <p:nvPr/>
        </p:nvSpPr>
        <p:spPr>
          <a:xfrm>
            <a:off x="386349" y="534894"/>
            <a:ext cx="164660" cy="164660"/>
          </a:xfrm>
          <a:prstGeom prst="ellipse">
            <a:avLst/>
          </a:prstGeom>
          <a:solidFill>
            <a:srgbClr val="FFBD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5" name="Oval 4"/>
          <p:cNvSpPr/>
          <p:nvPr/>
        </p:nvSpPr>
        <p:spPr>
          <a:xfrm>
            <a:off x="618636" y="534894"/>
            <a:ext cx="164660" cy="164660"/>
          </a:xfrm>
          <a:prstGeom prst="ellipse">
            <a:avLst/>
          </a:prstGeom>
          <a:solidFill>
            <a:srgbClr val="27C9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11187723-D4AA-4897-4C17-D3A4DF98F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4" y="699554"/>
            <a:ext cx="7463568" cy="2494784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261F3B3-BBD3-00AA-1262-0D040A2C7A86}"/>
              </a:ext>
            </a:extLst>
          </p:cNvPr>
          <p:cNvSpPr/>
          <p:nvPr/>
        </p:nvSpPr>
        <p:spPr>
          <a:xfrm>
            <a:off x="618636" y="4778793"/>
            <a:ext cx="5763072" cy="912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566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US" sz="1566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log</a:t>
            </a: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 branch</a:t>
            </a:r>
          </a:p>
          <a:p>
            <a:endParaRPr lang="ar-EG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F8E81C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175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4A1BEADA-228B-64B8-F1C4-043C141C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7" y="3015165"/>
            <a:ext cx="7497585" cy="1526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712" y="670053"/>
            <a:ext cx="7271134" cy="4404690"/>
          </a:xfrm>
          <a:prstGeom prst="rect">
            <a:avLst/>
          </a:prstGeom>
          <a:solidFill>
            <a:srgbClr val="1E1E1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3" name="Oval 2"/>
          <p:cNvSpPr/>
          <p:nvPr/>
        </p:nvSpPr>
        <p:spPr>
          <a:xfrm>
            <a:off x="235108" y="728467"/>
            <a:ext cx="164660" cy="164660"/>
          </a:xfrm>
          <a:prstGeom prst="ellipse">
            <a:avLst/>
          </a:prstGeom>
          <a:solidFill>
            <a:srgbClr val="FF5F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4" name="Oval 3"/>
          <p:cNvSpPr/>
          <p:nvPr/>
        </p:nvSpPr>
        <p:spPr>
          <a:xfrm>
            <a:off x="533178" y="733907"/>
            <a:ext cx="164660" cy="164660"/>
          </a:xfrm>
          <a:prstGeom prst="ellipse">
            <a:avLst/>
          </a:prstGeom>
          <a:solidFill>
            <a:srgbClr val="FFBD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5" name="Oval 4"/>
          <p:cNvSpPr/>
          <p:nvPr/>
        </p:nvSpPr>
        <p:spPr>
          <a:xfrm>
            <a:off x="800000" y="751456"/>
            <a:ext cx="164660" cy="164660"/>
          </a:xfrm>
          <a:prstGeom prst="ellipse">
            <a:avLst/>
          </a:prstGeom>
          <a:solidFill>
            <a:srgbClr val="27C9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6F0B80BD-8C20-8F58-ECA9-D06197BD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2" y="951539"/>
            <a:ext cx="7271134" cy="4123204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15E27079-558E-B3CE-01BD-ABE652A61479}"/>
              </a:ext>
            </a:extLst>
          </p:cNvPr>
          <p:cNvSpPr/>
          <p:nvPr/>
        </p:nvSpPr>
        <p:spPr>
          <a:xfrm>
            <a:off x="317437" y="5182409"/>
            <a:ext cx="5763072" cy="912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566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US" sz="1566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checkout “commit id”</a:t>
            </a: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ar-EG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F8E81C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175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>
            <a:extLst>
              <a:ext uri="{FF2B5EF4-FFF2-40B4-BE49-F238E27FC236}">
                <a16:creationId xmlns:a16="http://schemas.microsoft.com/office/drawing/2014/main" id="{6487D651-7CFB-4569-17D6-35FA0D555DE2}"/>
              </a:ext>
            </a:extLst>
          </p:cNvPr>
          <p:cNvSpPr/>
          <p:nvPr/>
        </p:nvSpPr>
        <p:spPr>
          <a:xfrm>
            <a:off x="320843" y="116110"/>
            <a:ext cx="7497585" cy="3800753"/>
          </a:xfrm>
          <a:prstGeom prst="rect">
            <a:avLst/>
          </a:prstGeom>
          <a:solidFill>
            <a:srgbClr val="1E1E1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AEC023AE-7747-E633-401E-2F89719B2B5E}"/>
              </a:ext>
            </a:extLst>
          </p:cNvPr>
          <p:cNvSpPr/>
          <p:nvPr/>
        </p:nvSpPr>
        <p:spPr>
          <a:xfrm>
            <a:off x="415676" y="-590042"/>
            <a:ext cx="164660" cy="164660"/>
          </a:xfrm>
          <a:prstGeom prst="ellipse">
            <a:avLst/>
          </a:prstGeom>
          <a:solidFill>
            <a:srgbClr val="FF5F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83F0ABFB-EB12-835C-2366-0D98DCA27FDE}"/>
              </a:ext>
            </a:extLst>
          </p:cNvPr>
          <p:cNvSpPr/>
          <p:nvPr/>
        </p:nvSpPr>
        <p:spPr>
          <a:xfrm>
            <a:off x="684228" y="-590041"/>
            <a:ext cx="164660" cy="164660"/>
          </a:xfrm>
          <a:prstGeom prst="ellipse">
            <a:avLst/>
          </a:prstGeom>
          <a:solidFill>
            <a:srgbClr val="FFBD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3B8C31AB-7B42-0AD7-9C32-23B0AB962654}"/>
              </a:ext>
            </a:extLst>
          </p:cNvPr>
          <p:cNvSpPr/>
          <p:nvPr/>
        </p:nvSpPr>
        <p:spPr>
          <a:xfrm>
            <a:off x="943724" y="-590041"/>
            <a:ext cx="164660" cy="164660"/>
          </a:xfrm>
          <a:prstGeom prst="ellipse">
            <a:avLst/>
          </a:prstGeom>
          <a:solidFill>
            <a:srgbClr val="27C9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8DAD23FF-4876-DBB8-DF47-BC0843E1619A}"/>
              </a:ext>
            </a:extLst>
          </p:cNvPr>
          <p:cNvSpPr/>
          <p:nvPr/>
        </p:nvSpPr>
        <p:spPr>
          <a:xfrm>
            <a:off x="580337" y="4246177"/>
            <a:ext cx="5763072" cy="912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566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US" sz="1566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checkout “</a:t>
            </a:r>
            <a:r>
              <a:rPr lang="en-US" sz="1566" b="1" spc="294" dirty="0" err="1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branchname</a:t>
            </a:r>
            <a:r>
              <a:rPr lang="en-US" sz="1566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”</a:t>
            </a: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 switch “</a:t>
            </a:r>
            <a:r>
              <a:rPr lang="en-GB" sz="1566" b="1" spc="294" dirty="0" err="1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branchname</a:t>
            </a:r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”     this the best</a:t>
            </a:r>
          </a:p>
          <a:p>
            <a:endParaRPr lang="ar-EG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F8E81C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175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</p:txBody>
      </p:sp>
      <p:pic>
        <p:nvPicPr>
          <p:cNvPr id="22" name="صورة 21">
            <a:extLst>
              <a:ext uri="{FF2B5EF4-FFF2-40B4-BE49-F238E27FC236}">
                <a16:creationId xmlns:a16="http://schemas.microsoft.com/office/drawing/2014/main" id="{3B25D122-2C9B-8864-23D0-257F22EF9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1" y="384429"/>
            <a:ext cx="7497584" cy="3532433"/>
          </a:xfrm>
          <a:prstGeom prst="rect">
            <a:avLst/>
          </a:prstGeom>
        </p:spPr>
      </p:pic>
      <p:sp>
        <p:nvSpPr>
          <p:cNvPr id="2" name="Oval 2">
            <a:extLst>
              <a:ext uri="{FF2B5EF4-FFF2-40B4-BE49-F238E27FC236}">
                <a16:creationId xmlns:a16="http://schemas.microsoft.com/office/drawing/2014/main" id="{77A38A60-E942-7B7D-04E4-E81F154A2330}"/>
              </a:ext>
            </a:extLst>
          </p:cNvPr>
          <p:cNvSpPr/>
          <p:nvPr/>
        </p:nvSpPr>
        <p:spPr>
          <a:xfrm>
            <a:off x="361037" y="167940"/>
            <a:ext cx="164660" cy="164660"/>
          </a:xfrm>
          <a:prstGeom prst="ellipse">
            <a:avLst/>
          </a:prstGeom>
          <a:solidFill>
            <a:srgbClr val="FF5F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F47697E7-B5E7-4820-A126-5C9A50BD020F}"/>
              </a:ext>
            </a:extLst>
          </p:cNvPr>
          <p:cNvSpPr/>
          <p:nvPr/>
        </p:nvSpPr>
        <p:spPr>
          <a:xfrm>
            <a:off x="593735" y="167940"/>
            <a:ext cx="164660" cy="164660"/>
          </a:xfrm>
          <a:prstGeom prst="ellipse">
            <a:avLst/>
          </a:prstGeom>
          <a:solidFill>
            <a:srgbClr val="FFBD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C9C22A-4E9E-BA6C-F21F-1D976A040C04}"/>
              </a:ext>
            </a:extLst>
          </p:cNvPr>
          <p:cNvSpPr/>
          <p:nvPr/>
        </p:nvSpPr>
        <p:spPr>
          <a:xfrm>
            <a:off x="826433" y="167940"/>
            <a:ext cx="164660" cy="164660"/>
          </a:xfrm>
          <a:prstGeom prst="ellipse">
            <a:avLst/>
          </a:prstGeom>
          <a:solidFill>
            <a:srgbClr val="27C9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837" y="886759"/>
            <a:ext cx="6770999" cy="3663904"/>
          </a:xfrm>
          <a:prstGeom prst="rect">
            <a:avLst/>
          </a:prstGeom>
          <a:solidFill>
            <a:srgbClr val="1E1E1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3" name="Oval 2"/>
          <p:cNvSpPr/>
          <p:nvPr/>
        </p:nvSpPr>
        <p:spPr>
          <a:xfrm>
            <a:off x="698395" y="963743"/>
            <a:ext cx="164660" cy="164660"/>
          </a:xfrm>
          <a:prstGeom prst="ellipse">
            <a:avLst/>
          </a:prstGeom>
          <a:solidFill>
            <a:srgbClr val="FF5F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4" name="Oval 3"/>
          <p:cNvSpPr/>
          <p:nvPr/>
        </p:nvSpPr>
        <p:spPr>
          <a:xfrm>
            <a:off x="886294" y="963743"/>
            <a:ext cx="164660" cy="164660"/>
          </a:xfrm>
          <a:prstGeom prst="ellipse">
            <a:avLst/>
          </a:prstGeom>
          <a:solidFill>
            <a:srgbClr val="FFBD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/>
          </a:p>
        </p:txBody>
      </p:sp>
      <p:sp>
        <p:nvSpPr>
          <p:cNvPr id="5" name="Oval 4"/>
          <p:cNvSpPr/>
          <p:nvPr/>
        </p:nvSpPr>
        <p:spPr>
          <a:xfrm>
            <a:off x="1114888" y="963742"/>
            <a:ext cx="164660" cy="164660"/>
          </a:xfrm>
          <a:prstGeom prst="ellipse">
            <a:avLst/>
          </a:prstGeom>
          <a:solidFill>
            <a:srgbClr val="27C9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509" dirty="0"/>
          </a:p>
        </p:txBody>
      </p:sp>
      <p:sp>
        <p:nvSpPr>
          <p:cNvPr id="8" name="TextBox 7"/>
          <p:cNvSpPr txBox="1"/>
          <p:nvPr/>
        </p:nvSpPr>
        <p:spPr>
          <a:xfrm>
            <a:off x="1406876" y="3607178"/>
            <a:ext cx="221536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61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6386EF28-6FDB-7F00-D4C1-1FFE5B80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94" y="1131945"/>
            <a:ext cx="6714438" cy="3418719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57D26F56-63CC-1D17-C0A6-914C33030C3A}"/>
              </a:ext>
            </a:extLst>
          </p:cNvPr>
          <p:cNvSpPr/>
          <p:nvPr/>
        </p:nvSpPr>
        <p:spPr>
          <a:xfrm>
            <a:off x="863054" y="4795844"/>
            <a:ext cx="5763072" cy="912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</a:t>
            </a:r>
            <a:r>
              <a:rPr lang="ar-EG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GB" sz="1566" b="1" spc="294" dirty="0">
                <a:solidFill>
                  <a:srgbClr val="FF0000"/>
                </a:solidFill>
                <a:latin typeface="Cairo" pitchFamily="2" charset="-78"/>
                <a:cs typeface="Cairo" pitchFamily="2" charset="-78"/>
              </a:rPr>
              <a:t> </a:t>
            </a:r>
            <a:r>
              <a:rPr lang="en-US" sz="1566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checkout –</a:t>
            </a:r>
            <a:r>
              <a:rPr lang="en-US" sz="1566" b="1" spc="294" dirty="0" err="1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b”BranchName</a:t>
            </a:r>
            <a:r>
              <a:rPr lang="en-US" sz="1566" b="1" spc="294" dirty="0">
                <a:solidFill>
                  <a:srgbClr val="F8E81C"/>
                </a:solidFill>
                <a:latin typeface="Cairo" pitchFamily="2" charset="-78"/>
                <a:cs typeface="Cairo" pitchFamily="2" charset="-78"/>
              </a:rPr>
              <a:t>”</a:t>
            </a:r>
          </a:p>
          <a:p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git switch -c “</a:t>
            </a:r>
            <a:r>
              <a:rPr lang="en-GB" sz="1566" b="1" spc="294" dirty="0" err="1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branchname</a:t>
            </a:r>
            <a:r>
              <a:rPr lang="en-GB" sz="1566" b="1" spc="294" dirty="0">
                <a:solidFill>
                  <a:srgbClr val="55B5CF"/>
                </a:solidFill>
                <a:latin typeface="Cairo" pitchFamily="2" charset="-78"/>
                <a:cs typeface="Cairo" pitchFamily="2" charset="-78"/>
              </a:rPr>
              <a:t>”     this the best</a:t>
            </a:r>
          </a:p>
          <a:p>
            <a:endParaRPr lang="ar-EG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F8E81C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GB" sz="1175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  <a:p>
            <a:endParaRPr lang="en-US" sz="1566" b="1" spc="294" dirty="0">
              <a:solidFill>
                <a:srgbClr val="55B5CF"/>
              </a:solidFill>
              <a:latin typeface="Cairo" pitchFamily="2" charset="-78"/>
              <a:cs typeface="Cairo" pitchFamily="2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196</Words>
  <Application>Microsoft Office PowerPoint</Application>
  <PresentationFormat>مخصص</PresentationFormat>
  <Paragraphs>150</Paragraphs>
  <Slides>14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20" baseType="lpstr">
      <vt:lpstr>Anton</vt:lpstr>
      <vt:lpstr>Anton Italics</vt:lpstr>
      <vt:lpstr>Arial</vt:lpstr>
      <vt:lpstr>Cairo</vt:lpstr>
      <vt:lpstr>Calibri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محمد الفتاحي</dc:creator>
  <cp:keywords/>
  <dc:description>generated using python-pptx</dc:description>
  <cp:lastModifiedBy>hp</cp:lastModifiedBy>
  <cp:revision>7</cp:revision>
  <dcterms:created xsi:type="dcterms:W3CDTF">2013-01-27T09:14:16Z</dcterms:created>
  <dcterms:modified xsi:type="dcterms:W3CDTF">2025-07-23T14:46:19Z</dcterms:modified>
  <cp:category/>
</cp:coreProperties>
</file>