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0FF934-66DB-4935-8CA8-D312F9349E07}" v="1" dt="2020-07-21T07:31:07.991"/>
    <p1510:client id="{C3670B71-9570-4233-AE7B-AF571C7EDD84}" v="7" dt="2020-07-21T07:24:08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.alawneh" userId="S::mohammad.alawneh@htu.edu.jo::b1960a21-a834-46b9-8189-2780f13e025c" providerId="AD" clId="Web-{600FF934-66DB-4935-8CA8-D312F9349E07}"/>
    <pc:docChg chg="modSld">
      <pc:chgData name="Mohammad.alawneh" userId="S::mohammad.alawneh@htu.edu.jo::b1960a21-a834-46b9-8189-2780f13e025c" providerId="AD" clId="Web-{600FF934-66DB-4935-8CA8-D312F9349E07}" dt="2020-07-21T07:31:07.991" v="0" actId="1076"/>
      <pc:docMkLst>
        <pc:docMk/>
      </pc:docMkLst>
      <pc:sldChg chg="modSp">
        <pc:chgData name="Mohammad.alawneh" userId="S::mohammad.alawneh@htu.edu.jo::b1960a21-a834-46b9-8189-2780f13e025c" providerId="AD" clId="Web-{600FF934-66DB-4935-8CA8-D312F9349E07}" dt="2020-07-21T07:31:07.991" v="0" actId="1076"/>
        <pc:sldMkLst>
          <pc:docMk/>
          <pc:sldMk cId="0" sldId="272"/>
        </pc:sldMkLst>
        <pc:spChg chg="mod">
          <ac:chgData name="Mohammad.alawneh" userId="S::mohammad.alawneh@htu.edu.jo::b1960a21-a834-46b9-8189-2780f13e025c" providerId="AD" clId="Web-{600FF934-66DB-4935-8CA8-D312F9349E07}" dt="2020-07-21T07:31:07.991" v="0" actId="1076"/>
          <ac:spMkLst>
            <pc:docMk/>
            <pc:sldMk cId="0" sldId="272"/>
            <ac:spMk id="176" creationId="{00000000-0000-0000-0000-000000000000}"/>
          </ac:spMkLst>
        </pc:spChg>
      </pc:sldChg>
    </pc:docChg>
  </pc:docChgLst>
  <pc:docChgLst>
    <pc:chgData name="renad.alorud" userId="S::renad.alorud@htu.edu.jo::02a86163-f38e-4f72-9387-eebf235e6f13" providerId="AD" clId="Web-{C3670B71-9570-4233-AE7B-AF571C7EDD84}"/>
    <pc:docChg chg="modSld">
      <pc:chgData name="renad.alorud" userId="S::renad.alorud@htu.edu.jo::02a86163-f38e-4f72-9387-eebf235e6f13" providerId="AD" clId="Web-{C3670B71-9570-4233-AE7B-AF571C7EDD84}" dt="2020-07-21T07:24:08.794" v="6" actId="1076"/>
      <pc:docMkLst>
        <pc:docMk/>
      </pc:docMkLst>
      <pc:sldChg chg="modSp">
        <pc:chgData name="renad.alorud" userId="S::renad.alorud@htu.edu.jo::02a86163-f38e-4f72-9387-eebf235e6f13" providerId="AD" clId="Web-{C3670B71-9570-4233-AE7B-AF571C7EDD84}" dt="2020-07-21T07:12:15.706" v="3" actId="20577"/>
        <pc:sldMkLst>
          <pc:docMk/>
          <pc:sldMk cId="0" sldId="267"/>
        </pc:sldMkLst>
        <pc:spChg chg="mod">
          <ac:chgData name="renad.alorud" userId="S::renad.alorud@htu.edu.jo::02a86163-f38e-4f72-9387-eebf235e6f13" providerId="AD" clId="Web-{C3670B71-9570-4233-AE7B-AF571C7EDD84}" dt="2020-07-21T07:12:15.706" v="3" actId="20577"/>
          <ac:spMkLst>
            <pc:docMk/>
            <pc:sldMk cId="0" sldId="267"/>
            <ac:spMk id="148" creationId="{00000000-0000-0000-0000-000000000000}"/>
          </ac:spMkLst>
        </pc:spChg>
      </pc:sldChg>
      <pc:sldChg chg="modSp">
        <pc:chgData name="renad.alorud" userId="S::renad.alorud@htu.edu.jo::02a86163-f38e-4f72-9387-eebf235e6f13" providerId="AD" clId="Web-{C3670B71-9570-4233-AE7B-AF571C7EDD84}" dt="2020-07-21T07:24:08.794" v="6" actId="1076"/>
        <pc:sldMkLst>
          <pc:docMk/>
          <pc:sldMk cId="0" sldId="271"/>
        </pc:sldMkLst>
        <pc:spChg chg="mod">
          <ac:chgData name="renad.alorud" userId="S::renad.alorud@htu.edu.jo::02a86163-f38e-4f72-9387-eebf235e6f13" providerId="AD" clId="Web-{C3670B71-9570-4233-AE7B-AF571C7EDD84}" dt="2020-07-21T07:24:08.794" v="6" actId="1076"/>
          <ac:spMkLst>
            <pc:docMk/>
            <pc:sldMk cId="0" sldId="271"/>
            <ac:spMk id="1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css3_pr_border-top-left-radius.as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transform: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scale(2,3);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this method is used to increse or decrease specific element 2 for width, and 3 for height</a:t>
            </a:r>
          </a:p>
          <a:p>
            <a:pPr marL="342900" marR="0" lvl="0" indent="-20955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45833"/>
              <a:buNone/>
            </a:pP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skew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(20deg, 30deg)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this mean from X axis and Y axis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CSS3 Transitions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allow you to change property value Smoothly.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-US"/>
              <a:t>Ex: </a:t>
            </a:r>
          </a:p>
          <a:p>
            <a:pPr lvl="0">
              <a:spcBef>
                <a:spcPts val="0"/>
              </a:spcBef>
              <a:buNone/>
            </a:pPr>
            <a:r>
              <a:rPr lang="en-US"/>
              <a:t>to change the width of the element you can perform this 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4537" y="968730"/>
            <a:ext cx="8229600" cy="5561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SzPct val="45833"/>
              <a:buNone/>
            </a:pPr>
            <a:r>
              <a:rPr lang="en-US" sz="2400"/>
              <a:t>div {</a:t>
            </a:r>
            <a:endParaRPr lang="en-US"/>
          </a:p>
          <a:p>
            <a:pPr>
              <a:spcBef>
                <a:spcPts val="0"/>
              </a:spcBef>
              <a:buSzPct val="45833"/>
              <a:buNone/>
            </a:pPr>
            <a:r>
              <a:rPr lang="en-US" sz="2400"/>
              <a:t>    width: 100px;</a:t>
            </a:r>
            <a:endParaRPr lang="en-US"/>
          </a:p>
          <a:p>
            <a:pPr>
              <a:spcBef>
                <a:spcPts val="0"/>
              </a:spcBef>
              <a:buSzPct val="45833"/>
              <a:buNone/>
            </a:pPr>
            <a:r>
              <a:rPr lang="en-US" sz="2400"/>
              <a:t>    height: 100px;</a:t>
            </a:r>
            <a:endParaRPr lang="en-US"/>
          </a:p>
          <a:p>
            <a:pPr>
              <a:spcBef>
                <a:spcPts val="0"/>
              </a:spcBef>
              <a:buSzPct val="45833"/>
              <a:buNone/>
            </a:pPr>
            <a:r>
              <a:rPr lang="en-US" sz="2400"/>
              <a:t>    background: red;</a:t>
            </a:r>
            <a:endParaRPr lang="en-US"/>
          </a:p>
          <a:p>
            <a:pPr>
              <a:spcBef>
                <a:spcPts val="0"/>
              </a:spcBef>
              <a:buSzPct val="45833"/>
              <a:buNone/>
            </a:pPr>
            <a:r>
              <a:rPr lang="en-US" sz="2400"/>
              <a:t>    transition: width 4s;</a:t>
            </a:r>
            <a:endParaRPr lang="en-US"/>
          </a:p>
          <a:p>
            <a:pPr>
              <a:spcBef>
                <a:spcPts val="0"/>
              </a:spcBef>
              <a:buSzPct val="45833"/>
              <a:buNone/>
            </a:pPr>
            <a:r>
              <a:rPr lang="en-US" sz="2400"/>
              <a:t>}</a:t>
            </a:r>
            <a:endParaRPr lang="en-US"/>
          </a:p>
          <a:p>
            <a:pPr>
              <a:spcBef>
                <a:spcPts val="0"/>
              </a:spcBef>
              <a:buSzPct val="45833"/>
              <a:buNone/>
            </a:pPr>
            <a:endParaRPr lang="en-US" sz="2400"/>
          </a:p>
          <a:p>
            <a:pPr>
              <a:spcBef>
                <a:spcPts val="0"/>
              </a:spcBef>
              <a:buSzPct val="45833"/>
              <a:buNone/>
            </a:pPr>
            <a:r>
              <a:rPr lang="en-US" sz="2400" err="1"/>
              <a:t>div:hover</a:t>
            </a:r>
            <a:r>
              <a:rPr lang="en-US" sz="2400"/>
              <a:t> {</a:t>
            </a:r>
            <a:endParaRPr lang="en-US"/>
          </a:p>
          <a:p>
            <a:pPr>
              <a:spcBef>
                <a:spcPts val="0"/>
              </a:spcBef>
              <a:buSzPct val="45833"/>
              <a:buNone/>
            </a:pPr>
            <a:r>
              <a:rPr lang="en-US" sz="2400"/>
              <a:t>    width: 300px;</a:t>
            </a:r>
            <a:endParaRPr lang="en-US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}</a:t>
            </a:r>
            <a:endParaRPr lang="en-US"/>
          </a:p>
          <a:p>
            <a:pPr>
              <a:spcBef>
                <a:spcPts val="0"/>
              </a:spcBef>
              <a:buNone/>
            </a:pPr>
            <a:r>
              <a:rPr lang="en-US" sz="2400"/>
              <a:t>// change several </a:t>
            </a:r>
            <a:r>
              <a:rPr lang="en-US" sz="2400" err="1"/>
              <a:t>propert</a:t>
            </a:r>
            <a:r>
              <a:rPr lang="en-US" sz="2400"/>
              <a:t> value </a:t>
            </a:r>
          </a:p>
          <a:p>
            <a:pPr>
              <a:spcBef>
                <a:spcPts val="0"/>
              </a:spcBef>
              <a:buNone/>
            </a:pPr>
            <a:r>
              <a:rPr lang="en-US" sz="1800">
                <a:highlight>
                  <a:srgbClr val="FFFFFF"/>
                </a:highlight>
                <a:latin typeface="Consolas"/>
                <a:sym typeface="Consolas"/>
              </a:rPr>
              <a:t>   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transition: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width 2s, height 4s;</a:t>
            </a:r>
            <a:endParaRPr lang="en-US" sz="1800">
              <a:solidFill>
                <a:srgbClr val="0000CD"/>
              </a:solidFill>
              <a:latin typeface="Consolas"/>
              <a:ea typeface="Consolas"/>
              <a:cs typeface="Consolas"/>
            </a:endParaRP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transition-timing-function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linear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ease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ease-in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ease-out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ease-in-out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Delay on Transition</a:t>
            </a: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transition-delay: 1s;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-US"/>
              <a:t>See : ex1.html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CSS3 Animation 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Let element change from one style to another </a:t>
            </a:r>
          </a:p>
          <a:p>
            <a:pPr lvl="0">
              <a:spcBef>
                <a:spcPts val="0"/>
              </a:spcBef>
              <a:buNone/>
            </a:pP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08758" y="986743"/>
            <a:ext cx="8229600" cy="564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The animation code */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@keyframes example 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	from 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background-color: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red;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	to 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background-color: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yellow;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/* The element to apply the animation to */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width: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100px;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height: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100px;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background-color: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red;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animation-name: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example;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animation-duration: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4s;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754659" y="2560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Make your animation Infinite	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360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animation: example 4s infinite;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Border Radius 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will be added to css3 for rounded curves for modern design 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can be used in addition to border property.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 : border-raduis:20px 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border-top-left-radius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border-bottom-right-radius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Etc…….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Shadow </a:t>
            </a:r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Text-shadow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FF0000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   text-shadow: 2px 2px red;</a:t>
            </a:r>
            <a:br>
              <a:rPr lang="en-US" sz="259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59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Box-shadow: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FF0000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   box-shadow: 10px 10px grey;</a:t>
            </a:r>
            <a:br>
              <a:rPr lang="en-US" sz="259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59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Blur </a:t>
            </a:r>
          </a:p>
          <a:p>
            <a:pPr marL="342900" marR="0" lvl="1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rgbClr val="FF0000"/>
              </a:buClr>
              <a:buSzPct val="99615"/>
              <a:buFont typeface="Arial"/>
              <a:buChar char="–"/>
            </a:pPr>
            <a:r>
              <a:rPr lang="en-US" sz="259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    box-shadow: 10px 10px  10px grey;</a:t>
            </a:r>
            <a:br>
              <a:rPr lang="en-US" sz="259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59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Char char="•"/>
            </a:pPr>
            <a:br>
              <a:rPr lang="en-US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 linear-gradient(red, yellow); background: linear-gradient(to right, red, yellow);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background: linear-gradient(to bottom right, red, yellow); 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 start from top left and end to bottom right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-US" sz="2700" b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image opacity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opacity for page transparent :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1 is not transparent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0 is full transparent </a:t>
            </a:r>
          </a:p>
          <a:p>
            <a:pPr marL="457200" lvl="0" indent="-228600">
              <a:spcBef>
                <a:spcPts val="0"/>
              </a:spcBef>
            </a:pPr>
            <a:r>
              <a:rPr lang="en-US"/>
              <a:t>0.5 is transparent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Fonts In CSS3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Fonts Formats: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True Type Formats (TTF): </a:t>
            </a:r>
            <a:r>
              <a:rPr lang="en-US" sz="18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TrueType is a font standard developed in the late 1980s, by Apple and Microsoft.</a:t>
            </a:r>
            <a:r>
              <a:rPr lang="en-US" sz="11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Open Type Fonts (OTF) : </a:t>
            </a:r>
            <a:r>
              <a:rPr lang="en-US" sz="18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a registered trademark of Microsoft.</a:t>
            </a:r>
          </a:p>
          <a:p>
            <a:pPr marL="457200" lvl="0" indent="-342900" rtl="0">
              <a:spcBef>
                <a:spcPts val="0"/>
              </a:spcBef>
              <a:buSzPct val="100000"/>
              <a:buFont typeface="Verdana"/>
            </a:pPr>
            <a:r>
              <a:rPr lang="en-US"/>
              <a:t>Web Open Font Format (WOFF):</a:t>
            </a:r>
            <a:r>
              <a:rPr lang="en-US" sz="18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It was developed in 2009, and is now a W3C Recommendation.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How To use Fonts 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@font-face </a:t>
            </a:r>
            <a:r>
              <a:rPr lang="en-US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font-family: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myFirstFont;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src: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url(sansation_light.woff);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endParaRPr sz="2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solidFill>
                  <a:srgbClr val="A52A2A"/>
                </a:solidFill>
                <a:latin typeface="Consolas"/>
                <a:ea typeface="Consolas"/>
                <a:cs typeface="Consolas"/>
                <a:sym typeface="Consolas"/>
              </a:rPr>
              <a:t>div </a:t>
            </a:r>
            <a:r>
              <a:rPr lang="en-US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font-family:</a:t>
            </a:r>
            <a:r>
              <a:rPr lang="en-US" sz="24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myFirstFont;</a:t>
            </a:r>
          </a:p>
          <a:p>
            <a:pPr lvl="0">
              <a:spcBef>
                <a:spcPts val="0"/>
              </a:spcBef>
              <a:buNone/>
            </a:pPr>
            <a:r>
              <a:rPr lang="en-US" sz="2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CSS3 Lists 	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ul{</a:t>
            </a:r>
          </a:p>
          <a:p>
            <a:pPr marL="800100" lvl="0" indent="-20955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list-style-image: url('sqpurple.gif');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4375"/>
              <a:buFont typeface="Arial"/>
              <a:buNone/>
            </a:pPr>
            <a:r>
              <a:rPr lang="en-US"/>
              <a:t>}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2D Transform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-US"/>
              <a:t>transform: rotate(90deg);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this used for making rotation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-US"/>
              <a:t>ex: islamic star 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transform:</a:t>
            </a:r>
            <a:r>
              <a:rPr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translate(50px,100px);</a:t>
            </a:r>
          </a:p>
          <a:p>
            <a:pPr marL="457200" lvl="0" indent="-342900" rtl="0">
              <a:spcBef>
                <a:spcPts val="0"/>
              </a:spcBef>
              <a:buClr>
                <a:srgbClr val="0000CD"/>
              </a:buClr>
              <a:buSzPct val="56250"/>
              <a:buFont typeface="Consolas"/>
            </a:pPr>
            <a:r>
              <a:rPr lang="en-US"/>
              <a:t>this method is used from current position to 50px to right and 100 pc top 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0FF45510E1D645A5BA29128BE09A06" ma:contentTypeVersion="7" ma:contentTypeDescription="Create a new document." ma:contentTypeScope="" ma:versionID="c83860f29a9d6e23391e567c2c1dcba6">
  <xsd:schema xmlns:xsd="http://www.w3.org/2001/XMLSchema" xmlns:xs="http://www.w3.org/2001/XMLSchema" xmlns:p="http://schemas.microsoft.com/office/2006/metadata/properties" xmlns:ns2="916d6168-bf4e-4312-a1ca-9356d1656c28" targetNamespace="http://schemas.microsoft.com/office/2006/metadata/properties" ma:root="true" ma:fieldsID="5e46cc4f8878acc40d68416d800d355f" ns2:_="">
    <xsd:import namespace="916d6168-bf4e-4312-a1ca-9356d1656c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d6168-bf4e-4312-a1ca-9356d1656c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593B7D-F280-4F7A-9AAC-54D17AD286A1}">
  <ds:schemaRefs>
    <ds:schemaRef ds:uri="916d6168-bf4e-4312-a1ca-9356d1656c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014FD69-392D-4E63-BCB2-076478651B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121D5C-FBEA-4137-81B2-61E614320C7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CSS3</vt:lpstr>
      <vt:lpstr>Border Radius </vt:lpstr>
      <vt:lpstr>Shadow </vt:lpstr>
      <vt:lpstr>Gradient</vt:lpstr>
      <vt:lpstr>image opacity </vt:lpstr>
      <vt:lpstr>Fonts In CSS3</vt:lpstr>
      <vt:lpstr>How To use Fonts </vt:lpstr>
      <vt:lpstr>CSS3 Lists  </vt:lpstr>
      <vt:lpstr>2D Transform</vt:lpstr>
      <vt:lpstr>PowerPoint Presentation</vt:lpstr>
      <vt:lpstr>CSS3 Transitions</vt:lpstr>
      <vt:lpstr>PowerPoint Presentation</vt:lpstr>
      <vt:lpstr>transition-timing-function</vt:lpstr>
      <vt:lpstr>Delay on Transition</vt:lpstr>
      <vt:lpstr>CSS3 Animation </vt:lpstr>
      <vt:lpstr>PowerPoint Presentation</vt:lpstr>
      <vt:lpstr>Make your animation Infinite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CSS3</dc:title>
  <cp:revision>1</cp:revision>
  <dcterms:modified xsi:type="dcterms:W3CDTF">2020-07-21T07:31:19Z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0x010100480FF45510E1D645A5BA29128BE09A06</vt:lpwstr>
  </property>
</Properties>
</file>