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3C6D-398E-C260-A6B0-9EBEF35F9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7874E-5B1E-484D-EF42-690123AFE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E711B-2773-516D-A3E1-BFE1EDC6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D654-A13D-E24A-E8B3-27E76FDF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8914-E11F-30C1-8A6C-A18C0DA4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39507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E434-40DA-D1E0-06E9-1F8C606B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BF070-5D6C-F268-6AD3-D602DA905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61C6-B228-EE0F-8FB6-1C55E532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10C-BAF6-DA64-36B3-34AD6AB7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E582-96E8-CFFE-BB9C-A6570178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098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4A422-9B90-605D-8861-3E3D74591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30B5A-761A-919C-B144-E87FCAB0B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95BD-49A4-40F8-6D67-D1CD859F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CDF3-1EAC-DC2A-3998-FB40646E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F84F-36B7-15CF-D5D4-EBAC5A3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84183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3447-4473-E4CC-6DDC-6FC0B90B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B66A-2DE4-9C4A-9940-2DD80651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F66B-6C4C-DC00-A77C-69612BE3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5D05-262D-FECC-4E0B-C56F2628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9846-49EC-589B-C3BE-2161B1F1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85315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3437-F855-D061-2ACA-CE1F76B7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E330-52D6-B9CD-0EB5-9CD23B68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3F70-9351-05B0-2E1B-812EFC57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58E5D-3B87-74A5-1333-E137EDFE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5FC3-F25D-088A-1384-C9CB343A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932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DF38-70FD-18B4-C962-0FA36D7F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8A96-E1FA-EE79-929E-98363D4D0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F7C-C104-5303-D3B1-7BC459D8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B712-1966-9AD9-0429-A2150345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5E0B-D27A-8868-D4F1-B56DC11D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8961-A294-361D-C48C-A4B926E5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145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DC88-F39D-A314-6CF6-8D4CDDFD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6498-6406-60ED-DCA1-8EA27C89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C8E42-94D3-0DB6-74BF-EB5E5B11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DE1F9-E0EA-55FD-2AD0-536BFE723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5CF62-42C3-D8C8-D365-5FB19BDD6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9A31C-54BA-4BBF-B2BF-6019F314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BD242-4F7B-C406-782A-4DBEDAF4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E95CD-7625-2F5B-C393-EA07D6AB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44165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C9BB-0DDC-6499-872C-6CACD641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1F1F4-9BB7-73DC-3663-5E7B6A9D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338AD-A7A4-C973-B7A0-B2ED2B4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47EE3-2F93-7516-A3FB-C2D2FEFF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93441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7A1A9-9B30-4BE2-6451-E5C63A54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50312-E22C-3A61-85E3-4DC27483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253-0D67-5A2D-954B-2EFA86D0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201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4F6D-B80A-4EDA-9FCC-26AFA2EF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B654-1CCA-4073-3869-E84EB1ED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54975-B107-50E1-F32B-B8360DBC4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7E38-F1A6-BFF9-747F-806E3A60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E77C1-B7D7-7D2E-4EB4-7121865D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A5541-B1AE-C473-2622-AAF6C20A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16831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49A5-4DA9-F9F3-08B6-195482BF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D4515-6893-F790-B62C-E2E088D68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3E546-8E1F-DAF3-3981-3FC0EA6B1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983C9-C115-8658-2D43-CC62CA2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3CCA-9EA8-1F64-16FF-66F50DB8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58B35-83D4-2BDC-625F-F83ED511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1632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293ED-536F-2F37-7874-DD7DF5F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A8B7-A155-802F-50CE-54DA2501F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B199-8AB5-16DF-4A3C-2B403348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9FBF-31B8-803A-E0D8-4A802B5EB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63AA-C910-9A3A-2BC1-9B11ABBC1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956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6000"/>
          </a:srgb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08675" cy="13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9675" y="108600"/>
            <a:ext cx="86376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073763"/>
                </a:solidFill>
              </a:rPr>
              <a:t>   </a:t>
            </a:r>
            <a:r>
              <a:rPr lang="en" sz="2500" b="1" dirty="0"/>
              <a:t>Dayananda Sagar College Of Engineering</a:t>
            </a:r>
            <a:endParaRPr sz="2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1155CC"/>
                </a:solidFill>
              </a:rPr>
              <a:t>  </a:t>
            </a:r>
            <a:r>
              <a:rPr lang="en" sz="1700" b="1" dirty="0"/>
              <a:t>Department Of Computer Science and Engineering</a:t>
            </a:r>
            <a:endParaRPr sz="17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 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STOCK BROKERAGE SYSTEM</a:t>
            </a:r>
            <a:endParaRPr lang="en-US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Mohammed Adnan (1DS19CS089), Mohammed Arham (1DS19CS090),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 Mohammed Faisal (1DS19CS091), Mudassir Ahmed (1DS19CS093) 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</a:rPr>
              <a:t>Guided by: Prof. Chaitra S 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b="1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7225" y="1870925"/>
            <a:ext cx="2674200" cy="4002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INTRODUCTION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68075" y="1922150"/>
            <a:ext cx="18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209800" y="1876915"/>
            <a:ext cx="2602500" cy="4002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ABSTRACT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09275" y="2198800"/>
            <a:ext cx="27822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stock markets have “so called” trusted intermediaries who execute transactions for the traders. A stock trading platform that is implemented on the blockchain can replace them and be used for decentralized stock exchanges.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07925" y="2306925"/>
            <a:ext cx="2836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3166725" y="2224982"/>
            <a:ext cx="2770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Times New Roman"/>
                <a:ea typeface="Times New Roman"/>
                <a:cs typeface="Times New Roman"/>
                <a:sym typeface="Times New Roman"/>
              </a:rPr>
              <a:t>Blockchain offers a decentralized solution for stock exchange problems, guaranteeing reliability and reducing costs. By utilizing smart contracts, the order execution and settlement, can be facilitated effectively.</a:t>
            </a:r>
            <a:endParaRPr sz="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171125" y="3208950"/>
            <a:ext cx="2602500" cy="4002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CONCLUSION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130625" y="1870925"/>
            <a:ext cx="2602500" cy="4002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OBJECTIVES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124925" y="3638453"/>
            <a:ext cx="26025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en-US" sz="900" dirty="0">
                <a:latin typeface="Times New Roman"/>
                <a:ea typeface="Times New Roman"/>
                <a:cs typeface="Times New Roman"/>
                <a:sym typeface="Times New Roman"/>
              </a:rPr>
              <a:t>In conclusion, Blockchain technology can be used in a bid to enable stock exchanges to increase the efficiency in the clearing and settlement process by the major institutions around the world.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149525" y="2271125"/>
            <a:ext cx="25533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1.To avoid illegal activities such as front-running and insider trading in the present-day trading system.</a:t>
            </a:r>
          </a:p>
          <a:p>
            <a:pPr algn="just"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2.To </a:t>
            </a:r>
            <a:r>
              <a:rPr lang="en-US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illegal activities such as sandwich attacks in decentralized exchange systems.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.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184308F3-6E5C-203F-4841-543609512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77" y="3008850"/>
            <a:ext cx="4823148" cy="2093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188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mohammed arham</cp:lastModifiedBy>
  <cp:revision>9</cp:revision>
  <dcterms:modified xsi:type="dcterms:W3CDTF">2023-06-09T11:07:51Z</dcterms:modified>
</cp:coreProperties>
</file>