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7"/>
  </p:notesMasterIdLst>
  <p:handoutMasterIdLst>
    <p:handoutMasterId r:id="rId8"/>
  </p:handout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FC74BDE-6627-49B6-90F1-0334E723F64C}" type="datetime1">
              <a:rPr lang="fr-FR" smtClean="0"/>
              <a:t>04/10/2021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8DAF60-E56A-4648-8936-22D801672B6C}" type="datetime1">
              <a:rPr lang="fr-FR" smtClean="0"/>
              <a:t>04/10/2021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41DF6C-ECED-4BD8-8025-73323DD5D35C}" type="datetime1">
              <a:rPr lang="fr-FR" smtClean="0"/>
              <a:t>04/10/2021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5B03D9-FC89-4784-BD60-336471BA7724}" type="datetime1">
              <a:rPr lang="fr-FR" smtClean="0"/>
              <a:t>04/10/2021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 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216CB3-B929-446C-876F-83C9B86D9FDE}" type="datetime1">
              <a:rPr lang="fr-FR" smtClean="0"/>
              <a:t>04/10/2021</a:t>
            </a:fld>
            <a:endParaRPr lang="en-US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897033-9A55-4DAC-991D-1FF1921C78B7}" type="datetime1">
              <a:rPr lang="fr-FR" smtClean="0"/>
              <a:t>04/10/2021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255F31-5DB3-4925-BA87-822F5B17A2F1}" type="datetime1">
              <a:rPr lang="fr-FR" smtClean="0"/>
              <a:t>04/10/2021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4EF44C-5F50-4A80-A957-57B3338337C0}" type="datetime1">
              <a:rPr lang="fr-FR" smtClean="0"/>
              <a:t>04/10/2021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D0F46D-59FD-4484-924E-E79DD516B5ED}" type="datetime1">
              <a:rPr lang="fr-FR" smtClean="0"/>
              <a:t>04/10/2021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AEC910-4AAA-42A1-A49C-7DDC64BC53C6}" type="datetime1">
              <a:rPr lang="fr-FR" smtClean="0"/>
              <a:t>04/10/2021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EC98BE-FCE2-445F-8146-3A7F8CC3881D}" type="datetime1">
              <a:rPr lang="fr-FR" smtClean="0"/>
              <a:t>04/10/2021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6D0953DD-A6BD-427D-B7A8-BDE378B2E678}" type="datetime1">
              <a:rPr lang="fr-FR" smtClean="0"/>
              <a:t>04/10/2021</a:t>
            </a:fld>
            <a:endParaRPr lang="en-US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E77B56-6788-4F40-A65E-12AFEB3AC095}" type="datetime1">
              <a:rPr lang="fr-FR" smtClean="0"/>
              <a:t>04/10/2021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69A0D1A-B1A6-4A33-B3AE-513EF3B4A7E7}" type="datetime1">
              <a:rPr lang="fr-FR" smtClean="0"/>
              <a:t>04/10/2021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fr" dirty="0"/>
              <a:t>SFC/ Space for change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156" y="287700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4C1183-0441-41E5-8746-39EB3660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2897033-9A55-4DAC-991D-1FF1921C78B7}" type="datetime1">
              <a:rPr lang="fr-FR" smtClean="0"/>
              <a:t>04/10/2021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96182F-1B28-441D-AB61-3605A04EF1EA}"/>
              </a:ext>
            </a:extLst>
          </p:cNvPr>
          <p:cNvSpPr/>
          <p:nvPr/>
        </p:nvSpPr>
        <p:spPr>
          <a:xfrm>
            <a:off x="0" y="826530"/>
            <a:ext cx="12192000" cy="7824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rgbClr val="7030A0"/>
                </a:solidFill>
              </a:rPr>
              <a:t>How SFC </a:t>
            </a:r>
            <a:r>
              <a:rPr lang="fr-CA" sz="2500" b="1" dirty="0" err="1">
                <a:solidFill>
                  <a:srgbClr val="7030A0"/>
                </a:solidFill>
              </a:rPr>
              <a:t>works</a:t>
            </a:r>
            <a:endParaRPr lang="fr-FR" sz="2500" b="1" dirty="0">
              <a:solidFill>
                <a:srgbClr val="7030A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43D676-5AE8-46BC-89BD-B23D4AC3B089}"/>
              </a:ext>
            </a:extLst>
          </p:cNvPr>
          <p:cNvSpPr txBox="1"/>
          <p:nvPr/>
        </p:nvSpPr>
        <p:spPr>
          <a:xfrm>
            <a:off x="377071" y="2582944"/>
            <a:ext cx="11312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Many</a:t>
            </a:r>
            <a:r>
              <a:rPr lang="fr-CA" dirty="0"/>
              <a:t> people are </a:t>
            </a:r>
            <a:r>
              <a:rPr lang="fr-CA" dirty="0" err="1"/>
              <a:t>interested</a:t>
            </a:r>
            <a:r>
              <a:rPr lang="fr-CA" dirty="0"/>
              <a:t> in </a:t>
            </a:r>
            <a:r>
              <a:rPr lang="fr-CA" dirty="0" err="1"/>
              <a:t>learning</a:t>
            </a:r>
            <a:r>
              <a:rPr lang="fr-CA" dirty="0"/>
              <a:t> </a:t>
            </a:r>
            <a:r>
              <a:rPr lang="fr-CA" dirty="0" err="1"/>
              <a:t>throuhg</a:t>
            </a:r>
            <a:r>
              <a:rPr lang="fr-CA" dirty="0"/>
              <a:t> stories, articles and animations, SFC </a:t>
            </a:r>
            <a:r>
              <a:rPr lang="fr-CA" dirty="0" err="1"/>
              <a:t>website</a:t>
            </a:r>
            <a:r>
              <a:rPr lang="fr-CA" dirty="0"/>
              <a:t> </a:t>
            </a:r>
            <a:r>
              <a:rPr lang="fr-CA" dirty="0" err="1"/>
              <a:t>works</a:t>
            </a:r>
            <a:r>
              <a:rPr lang="fr-CA" dirty="0"/>
              <a:t> to </a:t>
            </a:r>
            <a:r>
              <a:rPr lang="fr-CA" dirty="0" err="1"/>
              <a:t>provide</a:t>
            </a:r>
            <a:r>
              <a:rPr lang="fr-CA" dirty="0"/>
              <a:t> </a:t>
            </a:r>
            <a:r>
              <a:rPr lang="fr-CA" dirty="0" err="1"/>
              <a:t>those</a:t>
            </a:r>
            <a:r>
              <a:rPr lang="fr-CA" dirty="0"/>
              <a:t> </a:t>
            </a:r>
            <a:endParaRPr lang="fr-FR" dirty="0"/>
          </a:p>
          <a:p>
            <a:r>
              <a:rPr lang="fr-FR" dirty="0" err="1"/>
              <a:t>forms</a:t>
            </a:r>
            <a:r>
              <a:rPr lang="fr-FR" dirty="0"/>
              <a:t> </a:t>
            </a:r>
            <a:r>
              <a:rPr lang="fr-FR" dirty="0" err="1"/>
              <a:t>consisting</a:t>
            </a:r>
            <a:r>
              <a:rPr lang="fr-FR" dirty="0"/>
              <a:t> of </a:t>
            </a:r>
            <a:r>
              <a:rPr lang="fr-FR" dirty="0" err="1"/>
              <a:t>ecological</a:t>
            </a:r>
            <a:r>
              <a:rPr lang="fr-FR" dirty="0"/>
              <a:t> notions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glorify</a:t>
            </a:r>
            <a:r>
              <a:rPr lang="fr-FR" dirty="0"/>
              <a:t> the </a:t>
            </a:r>
            <a:r>
              <a:rPr lang="fr-FR" dirty="0" err="1"/>
              <a:t>environment</a:t>
            </a:r>
            <a:r>
              <a:rPr lang="fr-FR" dirty="0"/>
              <a:t> and encourage noble </a:t>
            </a:r>
            <a:r>
              <a:rPr lang="fr-FR" dirty="0" err="1"/>
              <a:t>behaviours</a:t>
            </a:r>
            <a:r>
              <a:rPr lang="fr-FR" dirty="0"/>
              <a:t> </a:t>
            </a:r>
            <a:r>
              <a:rPr lang="fr-FR" dirty="0" err="1"/>
              <a:t>toward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,</a:t>
            </a:r>
            <a:endParaRPr lang="fr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5FF69-D03D-4158-A38E-6C76F4A9F880}"/>
              </a:ext>
            </a:extLst>
          </p:cNvPr>
          <p:cNvSpPr/>
          <p:nvPr/>
        </p:nvSpPr>
        <p:spPr>
          <a:xfrm>
            <a:off x="0" y="3973593"/>
            <a:ext cx="414779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dirty="0">
                <a:solidFill>
                  <a:srgbClr val="7030A0"/>
                </a:solidFill>
              </a:rPr>
              <a:t>Our </a:t>
            </a:r>
            <a:r>
              <a:rPr lang="fr-CA" dirty="0" err="1">
                <a:solidFill>
                  <a:srgbClr val="7030A0"/>
                </a:solidFill>
              </a:rPr>
              <a:t>project</a:t>
            </a:r>
            <a:r>
              <a:rPr lang="fr-CA" dirty="0">
                <a:solidFill>
                  <a:srgbClr val="7030A0"/>
                </a:solidFill>
              </a:rPr>
              <a:t> </a:t>
            </a:r>
            <a:r>
              <a:rPr lang="fr-CA" dirty="0" err="1">
                <a:solidFill>
                  <a:srgbClr val="7030A0"/>
                </a:solidFill>
              </a:rPr>
              <a:t>aims</a:t>
            </a:r>
            <a:r>
              <a:rPr lang="fr-CA" dirty="0">
                <a:solidFill>
                  <a:srgbClr val="7030A0"/>
                </a:solidFill>
              </a:rPr>
              <a:t> 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642994C-6245-4C95-BE8B-AD7031352581}"/>
              </a:ext>
            </a:extLst>
          </p:cNvPr>
          <p:cNvSpPr txBox="1"/>
          <p:nvPr/>
        </p:nvSpPr>
        <p:spPr>
          <a:xfrm>
            <a:off x="377071" y="5005633"/>
            <a:ext cx="11670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Our first </a:t>
            </a:r>
            <a:r>
              <a:rPr lang="fr-CA" dirty="0" err="1"/>
              <a:t>aim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to </a:t>
            </a:r>
            <a:r>
              <a:rPr lang="fr-CA" dirty="0" err="1"/>
              <a:t>develop</a:t>
            </a:r>
            <a:r>
              <a:rPr lang="fr-CA" dirty="0"/>
              <a:t> </a:t>
            </a:r>
            <a:r>
              <a:rPr lang="fr-CA" dirty="0" err="1"/>
              <a:t>forms</a:t>
            </a:r>
            <a:r>
              <a:rPr lang="fr-CA" dirty="0"/>
              <a:t>(Articles, stories and animations)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see</a:t>
            </a:r>
            <a:r>
              <a:rPr lang="fr-CA" dirty="0"/>
              <a:t> </a:t>
            </a:r>
            <a:r>
              <a:rPr lang="fr-CA" dirty="0" err="1"/>
              <a:t>humans</a:t>
            </a:r>
            <a:r>
              <a:rPr lang="fr-CA" dirty="0"/>
              <a:t> not </a:t>
            </a:r>
            <a:r>
              <a:rPr lang="fr-CA" dirty="0" err="1"/>
              <a:t>only</a:t>
            </a:r>
            <a:r>
              <a:rPr lang="fr-CA" dirty="0"/>
              <a:t> part of society, but </a:t>
            </a:r>
            <a:r>
              <a:rPr lang="fr-CA" dirty="0" err="1"/>
              <a:t>also</a:t>
            </a:r>
            <a:r>
              <a:rPr lang="fr-CA" dirty="0"/>
              <a:t> as part of the </a:t>
            </a:r>
            <a:r>
              <a:rPr lang="fr-CA" dirty="0" err="1"/>
              <a:t>larger</a:t>
            </a:r>
            <a:r>
              <a:rPr lang="fr-CA" dirty="0"/>
              <a:t> </a:t>
            </a:r>
            <a:r>
              <a:rPr lang="fr-CA" dirty="0" err="1"/>
              <a:t>ecosystems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life </a:t>
            </a:r>
            <a:r>
              <a:rPr lang="fr-CA" dirty="0" err="1"/>
              <a:t>depends</a:t>
            </a:r>
            <a:r>
              <a:rPr lang="fr-CA" dirty="0"/>
              <a:t> on,</a:t>
            </a:r>
          </a:p>
          <a:p>
            <a:r>
              <a:rPr lang="fr-CA" dirty="0"/>
              <a:t>The second </a:t>
            </a:r>
            <a:r>
              <a:rPr lang="fr-CA" dirty="0" err="1"/>
              <a:t>aim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to encourage people to spread </a:t>
            </a:r>
            <a:r>
              <a:rPr lang="fr-CA" dirty="0" err="1"/>
              <a:t>environment</a:t>
            </a:r>
            <a:r>
              <a:rPr lang="fr-CA" dirty="0"/>
              <a:t> </a:t>
            </a:r>
            <a:r>
              <a:rPr lang="fr-CA" dirty="0" err="1"/>
              <a:t>awareness</a:t>
            </a:r>
            <a:r>
              <a:rPr lang="fr-CA" dirty="0"/>
              <a:t> in </a:t>
            </a:r>
            <a:r>
              <a:rPr lang="fr-CA" dirty="0" err="1"/>
              <a:t>order</a:t>
            </a:r>
            <a:r>
              <a:rPr lang="fr-CA" dirty="0"/>
              <a:t> to </a:t>
            </a:r>
            <a:r>
              <a:rPr lang="fr-CA" dirty="0" err="1"/>
              <a:t>achieve</a:t>
            </a:r>
            <a:r>
              <a:rPr lang="fr-CA" dirty="0"/>
              <a:t> </a:t>
            </a:r>
            <a:r>
              <a:rPr lang="fr-CA" dirty="0" err="1"/>
              <a:t>ecological</a:t>
            </a:r>
            <a:r>
              <a:rPr lang="fr-CA" dirty="0"/>
              <a:t> </a:t>
            </a:r>
            <a:r>
              <a:rPr lang="fr-CA" dirty="0" err="1"/>
              <a:t>stability</a:t>
            </a:r>
            <a:r>
              <a:rPr lang="fr-CA" dirty="0"/>
              <a:t> and social justice,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070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1D654A-CF8B-4970-85E8-27289D16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2897033-9A55-4DAC-991D-1FF1921C78B7}" type="datetime1">
              <a:rPr lang="fr-FR" smtClean="0"/>
              <a:t>04/10/2021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F058DA4-0022-42CE-B485-732E7FB60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0438"/>
            <a:ext cx="12192000" cy="6540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DFB058C-885A-45E8-82C6-DC44AEEE5E02}"/>
              </a:ext>
            </a:extLst>
          </p:cNvPr>
          <p:cNvSpPr/>
          <p:nvPr/>
        </p:nvSpPr>
        <p:spPr>
          <a:xfrm>
            <a:off x="0" y="697984"/>
            <a:ext cx="5071621" cy="3393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dirty="0">
                <a:solidFill>
                  <a:srgbClr val="7030A0"/>
                </a:solidFill>
              </a:rPr>
              <a:t>How </a:t>
            </a:r>
            <a:r>
              <a:rPr lang="fr-CA" dirty="0" err="1">
                <a:solidFill>
                  <a:srgbClr val="7030A0"/>
                </a:solidFill>
              </a:rPr>
              <a:t>you</a:t>
            </a:r>
            <a:r>
              <a:rPr lang="fr-CA" dirty="0">
                <a:solidFill>
                  <a:srgbClr val="7030A0"/>
                </a:solidFill>
              </a:rPr>
              <a:t> can </a:t>
            </a:r>
            <a:r>
              <a:rPr lang="fr-CA" dirty="0" err="1">
                <a:solidFill>
                  <a:srgbClr val="7030A0"/>
                </a:solidFill>
              </a:rPr>
              <a:t>join</a:t>
            </a:r>
            <a:r>
              <a:rPr lang="fr-CA" dirty="0">
                <a:solidFill>
                  <a:srgbClr val="7030A0"/>
                </a:solidFill>
              </a:rPr>
              <a:t> us and </a:t>
            </a:r>
            <a:r>
              <a:rPr lang="fr-CA" dirty="0" err="1">
                <a:solidFill>
                  <a:srgbClr val="7030A0"/>
                </a:solidFill>
              </a:rPr>
              <a:t>share</a:t>
            </a:r>
            <a:r>
              <a:rPr lang="fr-CA" dirty="0">
                <a:solidFill>
                  <a:srgbClr val="7030A0"/>
                </a:solidFill>
              </a:rPr>
              <a:t> </a:t>
            </a:r>
            <a:r>
              <a:rPr lang="fr-CA" dirty="0" err="1">
                <a:solidFill>
                  <a:srgbClr val="7030A0"/>
                </a:solidFill>
              </a:rPr>
              <a:t>your</a:t>
            </a:r>
            <a:r>
              <a:rPr lang="fr-CA" dirty="0">
                <a:solidFill>
                  <a:srgbClr val="7030A0"/>
                </a:solidFill>
              </a:rPr>
              <a:t> </a:t>
            </a:r>
            <a:r>
              <a:rPr lang="fr-CA" dirty="0" err="1">
                <a:solidFill>
                  <a:srgbClr val="7030A0"/>
                </a:solidFill>
              </a:rPr>
              <a:t>thought</a:t>
            </a:r>
            <a:r>
              <a:rPr lang="fr-CA" dirty="0">
                <a:solidFill>
                  <a:srgbClr val="7030A0"/>
                </a:solidFill>
              </a:rPr>
              <a:t> 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9AEBB6-6FA6-4406-B5AD-D85777C06998}"/>
              </a:ext>
            </a:extLst>
          </p:cNvPr>
          <p:cNvSpPr/>
          <p:nvPr/>
        </p:nvSpPr>
        <p:spPr>
          <a:xfrm>
            <a:off x="1894787" y="1451728"/>
            <a:ext cx="4515439" cy="24509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D66BBCD-E509-4D62-A925-87F30F235941}"/>
              </a:ext>
            </a:extLst>
          </p:cNvPr>
          <p:cNvSpPr txBox="1"/>
          <p:nvPr/>
        </p:nvSpPr>
        <p:spPr>
          <a:xfrm>
            <a:off x="1819372" y="1389610"/>
            <a:ext cx="4392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http://aso-mc.herokuapp.com/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CBEF213-262F-4590-8457-C0244F122DE5}"/>
              </a:ext>
            </a:extLst>
          </p:cNvPr>
          <p:cNvSpPr/>
          <p:nvPr/>
        </p:nvSpPr>
        <p:spPr>
          <a:xfrm flipH="1">
            <a:off x="6485641" y="1451728"/>
            <a:ext cx="699563" cy="245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F2BCC9B-5C78-477D-976A-91BD5A58DA94}"/>
              </a:ext>
            </a:extLst>
          </p:cNvPr>
          <p:cNvSpPr txBox="1"/>
          <p:nvPr/>
        </p:nvSpPr>
        <p:spPr>
          <a:xfrm>
            <a:off x="7395294" y="1415187"/>
            <a:ext cx="181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Check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link</a:t>
            </a:r>
            <a:endParaRPr lang="fr-FR" dirty="0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E45AC515-F702-416E-9A67-40F1217B6CE6}"/>
              </a:ext>
            </a:extLst>
          </p:cNvPr>
          <p:cNvSpPr/>
          <p:nvPr/>
        </p:nvSpPr>
        <p:spPr>
          <a:xfrm>
            <a:off x="6096000" y="2686639"/>
            <a:ext cx="1578408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8EAA2ED-B73E-4842-B7FD-21E67CF1FEA9}"/>
              </a:ext>
            </a:extLst>
          </p:cNvPr>
          <p:cNvSpPr txBox="1"/>
          <p:nvPr/>
        </p:nvSpPr>
        <p:spPr>
          <a:xfrm>
            <a:off x="4081806" y="2656423"/>
            <a:ext cx="201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Then</a:t>
            </a:r>
            <a:r>
              <a:rPr lang="fr-CA" dirty="0"/>
              <a:t>, click </a:t>
            </a:r>
            <a:r>
              <a:rPr lang="fr-CA" dirty="0" err="1"/>
              <a:t>here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AE74A0-519C-4DA0-A3DE-D7954D1D0942}"/>
              </a:ext>
            </a:extLst>
          </p:cNvPr>
          <p:cNvSpPr/>
          <p:nvPr/>
        </p:nvSpPr>
        <p:spPr>
          <a:xfrm>
            <a:off x="1819372" y="1216058"/>
            <a:ext cx="8323869" cy="1991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52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8C68CB-7AD5-4D1E-B276-522A9497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2897033-9A55-4DAC-991D-1FF1921C78B7}" type="datetime1">
              <a:rPr lang="fr-FR" smtClean="0"/>
              <a:t>04/10/2021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7596571-C5B6-477B-B2C6-D3D17149B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524"/>
            <a:ext cx="12192000" cy="66034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BCCB0BB-B970-4A5C-B80F-61D166F147BF}"/>
              </a:ext>
            </a:extLst>
          </p:cNvPr>
          <p:cNvSpPr/>
          <p:nvPr/>
        </p:nvSpPr>
        <p:spPr>
          <a:xfrm>
            <a:off x="2978870" y="254524"/>
            <a:ext cx="7400041" cy="2545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CC5BE5E-37DF-4F4D-80EC-00483AA74C12}"/>
              </a:ext>
            </a:extLst>
          </p:cNvPr>
          <p:cNvSpPr txBox="1"/>
          <p:nvPr/>
        </p:nvSpPr>
        <p:spPr>
          <a:xfrm>
            <a:off x="1008668" y="2771480"/>
            <a:ext cx="338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Then</a:t>
            </a:r>
            <a:r>
              <a:rPr lang="fr-CA" dirty="0"/>
              <a:t>, </a:t>
            </a:r>
            <a:r>
              <a:rPr lang="fr-CA" dirty="0" err="1"/>
              <a:t>register</a:t>
            </a:r>
            <a:r>
              <a:rPr lang="fr-CA" dirty="0"/>
              <a:t> </a:t>
            </a:r>
            <a:r>
              <a:rPr lang="fr-CA" dirty="0" err="1"/>
              <a:t>your</a:t>
            </a:r>
            <a:r>
              <a:rPr lang="fr-CA" dirty="0"/>
              <a:t> </a:t>
            </a:r>
            <a:r>
              <a:rPr lang="fr-CA" dirty="0" err="1"/>
              <a:t>account</a:t>
            </a:r>
            <a:r>
              <a:rPr lang="fr-CA" dirty="0"/>
              <a:t>,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326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C8E529-D700-4076-B2B4-91AF6052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2897033-9A55-4DAC-991D-1FF1921C78B7}" type="datetime1">
              <a:rPr lang="fr-FR" smtClean="0"/>
              <a:t>04/10/2021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1FE503E-3549-4EF6-B17B-E6DC4D069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40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F1574F-45E0-46D6-A5A7-245DF85E64CA}"/>
              </a:ext>
            </a:extLst>
          </p:cNvPr>
          <p:cNvSpPr/>
          <p:nvPr/>
        </p:nvSpPr>
        <p:spPr>
          <a:xfrm>
            <a:off x="3016577" y="0"/>
            <a:ext cx="7098384" cy="24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CC5CA300-6D2E-4648-A8BF-D00EB5FC8348}"/>
              </a:ext>
            </a:extLst>
          </p:cNvPr>
          <p:cNvSpPr/>
          <p:nvPr/>
        </p:nvSpPr>
        <p:spPr>
          <a:xfrm>
            <a:off x="7918515" y="898327"/>
            <a:ext cx="2411282" cy="459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2734FCD-EC4C-40D9-9396-2A0993919875}"/>
              </a:ext>
            </a:extLst>
          </p:cNvPr>
          <p:cNvSpPr txBox="1"/>
          <p:nvPr/>
        </p:nvSpPr>
        <p:spPr>
          <a:xfrm>
            <a:off x="4590854" y="898327"/>
            <a:ext cx="3401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Now</a:t>
            </a:r>
            <a:r>
              <a:rPr lang="fr-CA" dirty="0"/>
              <a:t>, </a:t>
            </a:r>
            <a:r>
              <a:rPr lang="fr-CA" dirty="0" err="1"/>
              <a:t>you</a:t>
            </a:r>
            <a:r>
              <a:rPr lang="fr-CA" dirty="0"/>
              <a:t> can poste </a:t>
            </a:r>
            <a:r>
              <a:rPr lang="fr-CA" dirty="0" err="1"/>
              <a:t>your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this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0556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3_TF33552983" id="{8919647C-0055-458C-B827-A2A950DB19BD}" vid="{05B00E4D-3D0B-4DF2-A663-65D33D9625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{BB4F86EB-7ECD-424C-AB6C-1E6262670C5D}tf33552983_win32</Template>
  <TotalTime>47</TotalTime>
  <Words>145</Words>
  <Application>Microsoft Office PowerPoint</Application>
  <PresentationFormat>Grand écran</PresentationFormat>
  <Paragraphs>17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Calibri</vt:lpstr>
      <vt:lpstr>Franklin Gothic Book</vt:lpstr>
      <vt:lpstr>Franklin Gothic Demi</vt:lpstr>
      <vt:lpstr>Wingdings 2</vt:lpstr>
      <vt:lpstr>DividendVTI</vt:lpstr>
      <vt:lpstr>SFC/ Space for change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SFC/ Space for change</dc:title>
  <dc:creator>dell</dc:creator>
  <cp:lastModifiedBy>dell</cp:lastModifiedBy>
  <cp:revision>1</cp:revision>
  <dcterms:created xsi:type="dcterms:W3CDTF">2021-10-03T22:01:49Z</dcterms:created>
  <dcterms:modified xsi:type="dcterms:W3CDTF">2021-10-03T22:49:36Z</dcterms:modified>
</cp:coreProperties>
</file>