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p:scale>
          <a:sx n="75" d="100"/>
          <a:sy n="75" d="100"/>
        </p:scale>
        <p:origin x="974" y="21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pic>
        <p:nvPicPr>
          <p:cNvPr id="209715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0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0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03" name="Date Placeholder 3"/>
          <p:cNvSpPr>
            <a:spLocks noGrp="1"/>
          </p:cNvSpPr>
          <p:nvPr>
            <p:ph type="dt" sz="half" idx="10"/>
          </p:nvPr>
        </p:nvSpPr>
        <p:spPr>
          <a:xfrm>
            <a:off x="7909561" y="4314328"/>
            <a:ext cx="2910840" cy="374642"/>
          </a:xfrm>
        </p:spPr>
        <p:txBody>
          <a:bodyPr/>
          <a:p>
            <a:fld id="{8EAF2306-3BA9-4B69-AF50-54866E6CB9AC}" type="datetimeFigureOut">
              <a:rPr lang="en-IN" smtClean="0"/>
              <a:t>10-10-2023</a:t>
            </a:fld>
            <a:endParaRPr lang="en-IN"/>
          </a:p>
        </p:txBody>
      </p:sp>
      <p:sp>
        <p:nvSpPr>
          <p:cNvPr id="1048604" name="Footer Placeholder 4"/>
          <p:cNvSpPr>
            <a:spLocks noGrp="1"/>
          </p:cNvSpPr>
          <p:nvPr>
            <p:ph type="ftr" sz="quarter" idx="11"/>
          </p:nvPr>
        </p:nvSpPr>
        <p:spPr>
          <a:xfrm>
            <a:off x="1371600" y="4323845"/>
            <a:ext cx="6400800" cy="365125"/>
          </a:xfrm>
        </p:spPr>
        <p:txBody>
          <a:bodyPr/>
          <a:p>
            <a:endParaRPr lang="en-IN"/>
          </a:p>
        </p:txBody>
      </p:sp>
      <p:sp>
        <p:nvSpPr>
          <p:cNvPr id="1048605" name="Slide Number Placeholder 5"/>
          <p:cNvSpPr>
            <a:spLocks noGrp="1"/>
          </p:cNvSpPr>
          <p:nvPr>
            <p:ph type="sldNum" sz="quarter" idx="12"/>
          </p:nvPr>
        </p:nvSpPr>
        <p:spPr>
          <a:xfrm>
            <a:off x="8077200" y="1430866"/>
            <a:ext cx="2743200" cy="365125"/>
          </a:xfrm>
        </p:spPr>
        <p:txBody>
          <a:bodyPr/>
          <a:p>
            <a:fld id="{F3FAE48E-C04A-4165-B1BE-F85036B9718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6" name=""/>
        <p:cNvGrpSpPr/>
        <p:nvPr/>
      </p:nvGrpSpPr>
      <p:grpSpPr>
        <a:xfrm>
          <a:off x="0" y="0"/>
          <a:ext cx="0" cy="0"/>
          <a:chOff x="0" y="0"/>
          <a:chExt cx="0" cy="0"/>
        </a:xfrm>
      </p:grpSpPr>
      <p:sp>
        <p:nvSpPr>
          <p:cNvPr id="1048669"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67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2"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673" name="Footer Placeholder 5"/>
          <p:cNvSpPr>
            <a:spLocks noGrp="1"/>
          </p:cNvSpPr>
          <p:nvPr>
            <p:ph type="ftr" sz="quarter" idx="11"/>
          </p:nvPr>
        </p:nvSpPr>
        <p:spPr/>
        <p:txBody>
          <a:bodyPr/>
          <a:p>
            <a:endParaRPr lang="en-IN"/>
          </a:p>
        </p:txBody>
      </p:sp>
      <p:sp>
        <p:nvSpPr>
          <p:cNvPr id="1048674"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26" name=""/>
        <p:cNvGrpSpPr/>
        <p:nvPr/>
      </p:nvGrpSpPr>
      <p:grpSpPr>
        <a:xfrm>
          <a:off x="0" y="0"/>
          <a:ext cx="0" cy="0"/>
          <a:chOff x="0" y="0"/>
          <a:chExt cx="0" cy="0"/>
        </a:xfrm>
      </p:grpSpPr>
      <p:pic>
        <p:nvPicPr>
          <p:cNvPr id="2097153"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582"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583" name="Date Placeholder 4"/>
          <p:cNvSpPr>
            <a:spLocks noGrp="1"/>
          </p:cNvSpPr>
          <p:nvPr>
            <p:ph type="dt" sz="half" idx="10"/>
          </p:nvPr>
        </p:nvSpPr>
        <p:spPr>
          <a:xfrm>
            <a:off x="7814452" y="381000"/>
            <a:ext cx="2910840" cy="365125"/>
          </a:xfrm>
        </p:spPr>
        <p:txBody>
          <a:bodyPr/>
          <a:lstStyle>
            <a:lvl1pPr algn="r"/>
          </a:lstStyle>
          <a:p>
            <a:fld id="{8EAF2306-3BA9-4B69-AF50-54866E6CB9AC}" type="datetimeFigureOut">
              <a:rPr lang="en-IN" smtClean="0"/>
              <a:t>10-10-2023</a:t>
            </a:fld>
            <a:endParaRPr lang="en-IN"/>
          </a:p>
        </p:txBody>
      </p:sp>
      <p:sp>
        <p:nvSpPr>
          <p:cNvPr id="1048584" name="Footer Placeholder 5"/>
          <p:cNvSpPr>
            <a:spLocks noGrp="1"/>
          </p:cNvSpPr>
          <p:nvPr>
            <p:ph type="ftr" sz="quarter" idx="11"/>
          </p:nvPr>
        </p:nvSpPr>
        <p:spPr>
          <a:xfrm>
            <a:off x="685800" y="379941"/>
            <a:ext cx="6991492" cy="365125"/>
          </a:xfrm>
        </p:spPr>
        <p:txBody>
          <a:bodyPr/>
          <a:p>
            <a:endParaRPr lang="en-IN"/>
          </a:p>
        </p:txBody>
      </p:sp>
      <p:sp>
        <p:nvSpPr>
          <p:cNvPr id="1048585" name="Slide Number Placeholder 6"/>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44" name=""/>
        <p:cNvGrpSpPr/>
        <p:nvPr/>
      </p:nvGrpSpPr>
      <p:grpSpPr>
        <a:xfrm>
          <a:off x="0" y="0"/>
          <a:ext cx="0" cy="0"/>
          <a:chOff x="0" y="0"/>
          <a:chExt cx="0" cy="0"/>
        </a:xfrm>
      </p:grpSpPr>
      <p:pic>
        <p:nvPicPr>
          <p:cNvPr id="2097163"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6"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5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9" name="Date Placeholder 4"/>
          <p:cNvSpPr>
            <a:spLocks noGrp="1"/>
          </p:cNvSpPr>
          <p:nvPr>
            <p:ph type="dt" sz="half" idx="10"/>
          </p:nvPr>
        </p:nvSpPr>
        <p:spPr>
          <a:xfrm>
            <a:off x="7814452" y="381000"/>
            <a:ext cx="2910840" cy="365125"/>
          </a:xfrm>
        </p:spPr>
        <p:txBody>
          <a:bodyPr/>
          <a:lstStyle>
            <a:lvl1pPr algn="r"/>
          </a:lstStyle>
          <a:p>
            <a:fld id="{8EAF2306-3BA9-4B69-AF50-54866E6CB9AC}" type="datetimeFigureOut">
              <a:rPr lang="en-IN" smtClean="0"/>
              <a:t>10-10-2023</a:t>
            </a:fld>
            <a:endParaRPr lang="en-IN"/>
          </a:p>
        </p:txBody>
      </p:sp>
      <p:sp>
        <p:nvSpPr>
          <p:cNvPr id="1048660" name="Footer Placeholder 5"/>
          <p:cNvSpPr>
            <a:spLocks noGrp="1"/>
          </p:cNvSpPr>
          <p:nvPr>
            <p:ph type="ftr" sz="quarter" idx="11"/>
          </p:nvPr>
        </p:nvSpPr>
        <p:spPr>
          <a:xfrm>
            <a:off x="685800" y="379941"/>
            <a:ext cx="6991492" cy="365125"/>
          </a:xfrm>
        </p:spPr>
        <p:txBody>
          <a:bodyPr/>
          <a:p>
            <a:endParaRPr lang="en-IN"/>
          </a:p>
        </p:txBody>
      </p:sp>
      <p:sp>
        <p:nvSpPr>
          <p:cNvPr id="1048661" name="Slide Number Placeholder 6"/>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
        <p:nvSpPr>
          <p:cNvPr id="104866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6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38" name=""/>
        <p:cNvGrpSpPr/>
        <p:nvPr/>
      </p:nvGrpSpPr>
      <p:grpSpPr>
        <a:xfrm>
          <a:off x="0" y="0"/>
          <a:ext cx="0" cy="0"/>
          <a:chOff x="0" y="0"/>
          <a:chExt cx="0" cy="0"/>
        </a:xfrm>
      </p:grpSpPr>
      <p:pic>
        <p:nvPicPr>
          <p:cNvPr id="2097160"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14"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15"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6" name="Date Placeholder 4"/>
          <p:cNvSpPr>
            <a:spLocks noGrp="1"/>
          </p:cNvSpPr>
          <p:nvPr>
            <p:ph type="dt" sz="half" idx="10"/>
          </p:nvPr>
        </p:nvSpPr>
        <p:spPr>
          <a:xfrm>
            <a:off x="7814452" y="378883"/>
            <a:ext cx="2910840" cy="365125"/>
          </a:xfrm>
        </p:spPr>
        <p:txBody>
          <a:bodyPr/>
          <a:lstStyle>
            <a:lvl1pPr algn="r"/>
          </a:lstStyle>
          <a:p>
            <a:fld id="{8EAF2306-3BA9-4B69-AF50-54866E6CB9AC}" type="datetimeFigureOut">
              <a:rPr lang="en-IN" smtClean="0"/>
              <a:t>10-10-2023</a:t>
            </a:fld>
            <a:endParaRPr lang="en-IN"/>
          </a:p>
        </p:txBody>
      </p:sp>
      <p:sp>
        <p:nvSpPr>
          <p:cNvPr id="1048617" name="Footer Placeholder 5"/>
          <p:cNvSpPr>
            <a:spLocks noGrp="1"/>
          </p:cNvSpPr>
          <p:nvPr>
            <p:ph type="ftr" sz="quarter" idx="11"/>
          </p:nvPr>
        </p:nvSpPr>
        <p:spPr>
          <a:xfrm>
            <a:off x="685800" y="378883"/>
            <a:ext cx="6991492" cy="365125"/>
          </a:xfrm>
        </p:spPr>
        <p:txBody>
          <a:bodyPr/>
          <a:p>
            <a:endParaRPr lang="en-IN"/>
          </a:p>
        </p:txBody>
      </p:sp>
      <p:sp>
        <p:nvSpPr>
          <p:cNvPr id="1048618" name="Slide Number Placeholder 6"/>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48" name=""/>
        <p:cNvGrpSpPr/>
        <p:nvPr/>
      </p:nvGrpSpPr>
      <p:grpSpPr>
        <a:xfrm>
          <a:off x="0" y="0"/>
          <a:ext cx="0" cy="0"/>
          <a:chOff x="0" y="0"/>
          <a:chExt cx="0" cy="0"/>
        </a:xfrm>
      </p:grpSpPr>
      <p:sp>
        <p:nvSpPr>
          <p:cNvPr id="1048681"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68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8" name="Date Placeholder 2"/>
          <p:cNvSpPr>
            <a:spLocks noGrp="1"/>
          </p:cNvSpPr>
          <p:nvPr>
            <p:ph type="dt" sz="half" idx="10"/>
          </p:nvPr>
        </p:nvSpPr>
        <p:spPr/>
        <p:txBody>
          <a:bodyPr/>
          <a:p>
            <a:fld id="{8EAF2306-3BA9-4B69-AF50-54866E6CB9AC}" type="datetimeFigureOut">
              <a:rPr lang="en-IN" smtClean="0"/>
              <a:t>10-10-2023</a:t>
            </a:fld>
            <a:endParaRPr lang="en-IN"/>
          </a:p>
        </p:txBody>
      </p:sp>
      <p:sp>
        <p:nvSpPr>
          <p:cNvPr id="1048689" name="Footer Placeholder 3"/>
          <p:cNvSpPr>
            <a:spLocks noGrp="1"/>
          </p:cNvSpPr>
          <p:nvPr>
            <p:ph type="ftr" sz="quarter" idx="11"/>
          </p:nvPr>
        </p:nvSpPr>
        <p:spPr/>
        <p:txBody>
          <a:bodyPr/>
          <a:p>
            <a:endParaRPr lang="en-IN"/>
          </a:p>
        </p:txBody>
      </p:sp>
      <p:sp>
        <p:nvSpPr>
          <p:cNvPr id="1048690" name="Slide Number Placeholder 4"/>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0" name=""/>
        <p:cNvGrpSpPr/>
        <p:nvPr/>
      </p:nvGrpSpPr>
      <p:grpSpPr>
        <a:xfrm>
          <a:off x="0" y="0"/>
          <a:ext cx="0" cy="0"/>
          <a:chOff x="0" y="0"/>
          <a:chExt cx="0" cy="0"/>
        </a:xfrm>
      </p:grpSpPr>
      <p:sp>
        <p:nvSpPr>
          <p:cNvPr id="1048625"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2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2"/>
          <p:cNvSpPr>
            <a:spLocks noGrp="1"/>
          </p:cNvSpPr>
          <p:nvPr>
            <p:ph type="dt" sz="half" idx="10"/>
          </p:nvPr>
        </p:nvSpPr>
        <p:spPr/>
        <p:txBody>
          <a:bodyPr/>
          <a:p>
            <a:fld id="{8EAF2306-3BA9-4B69-AF50-54866E6CB9AC}" type="datetimeFigureOut">
              <a:rPr lang="en-IN" smtClean="0"/>
              <a:t>10-10-2023</a:t>
            </a:fld>
            <a:endParaRPr lang="en-IN"/>
          </a:p>
        </p:txBody>
      </p:sp>
      <p:sp>
        <p:nvSpPr>
          <p:cNvPr id="1048636" name="Footer Placeholder 3"/>
          <p:cNvSpPr>
            <a:spLocks noGrp="1"/>
          </p:cNvSpPr>
          <p:nvPr>
            <p:ph type="ftr" sz="quarter" idx="11"/>
          </p:nvPr>
        </p:nvSpPr>
        <p:spPr/>
        <p:txBody>
          <a:bodyPr/>
          <a:p>
            <a:endParaRPr lang="en-IN"/>
          </a:p>
        </p:txBody>
      </p:sp>
      <p:sp>
        <p:nvSpPr>
          <p:cNvPr id="1048637" name="Slide Number Placeholder 4"/>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endParaRPr dirty="0" lang="en-US"/>
          </a:p>
        </p:txBody>
      </p:sp>
      <p:sp>
        <p:nvSpPr>
          <p:cNvPr id="104869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3" name="Date Placeholder 3"/>
          <p:cNvSpPr>
            <a:spLocks noGrp="1"/>
          </p:cNvSpPr>
          <p:nvPr>
            <p:ph type="dt" sz="half" idx="10"/>
          </p:nvPr>
        </p:nvSpPr>
        <p:spPr/>
        <p:txBody>
          <a:bodyPr/>
          <a:p>
            <a:fld id="{8EAF2306-3BA9-4B69-AF50-54866E6CB9AC}" type="datetimeFigureOut">
              <a:rPr lang="en-IN" smtClean="0"/>
              <a:t>10-10-2023</a:t>
            </a:fld>
            <a:endParaRPr lang="en-IN"/>
          </a:p>
        </p:txBody>
      </p:sp>
      <p:sp>
        <p:nvSpPr>
          <p:cNvPr id="1048694" name="Footer Placeholder 4"/>
          <p:cNvSpPr>
            <a:spLocks noGrp="1"/>
          </p:cNvSpPr>
          <p:nvPr>
            <p:ph type="ftr" sz="quarter" idx="11"/>
          </p:nvPr>
        </p:nvSpPr>
        <p:spPr/>
        <p:txBody>
          <a:bodyPr/>
          <a:p>
            <a:endParaRPr lang="en-IN"/>
          </a:p>
        </p:txBody>
      </p:sp>
      <p:sp>
        <p:nvSpPr>
          <p:cNvPr id="1048695" name="Slide Number Placeholder 5"/>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pic>
        <p:nvPicPr>
          <p:cNvPr id="2097162"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1"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52"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Date Placeholder 3"/>
          <p:cNvSpPr>
            <a:spLocks noGrp="1"/>
          </p:cNvSpPr>
          <p:nvPr>
            <p:ph type="dt" sz="half" idx="10"/>
          </p:nvPr>
        </p:nvSpPr>
        <p:spPr>
          <a:xfrm>
            <a:off x="7814452" y="379941"/>
            <a:ext cx="2910840" cy="365125"/>
          </a:xfrm>
        </p:spPr>
        <p:txBody>
          <a:bodyPr/>
          <a:lstStyle>
            <a:lvl1pPr algn="r"/>
          </a:lstStyle>
          <a:p>
            <a:fld id="{8EAF2306-3BA9-4B69-AF50-54866E6CB9AC}" type="datetimeFigureOut">
              <a:rPr lang="en-IN" smtClean="0"/>
              <a:t>10-10-2023</a:t>
            </a:fld>
            <a:endParaRPr lang="en-IN"/>
          </a:p>
        </p:txBody>
      </p:sp>
      <p:sp>
        <p:nvSpPr>
          <p:cNvPr id="1048654" name="Footer Placeholder 4"/>
          <p:cNvSpPr>
            <a:spLocks noGrp="1"/>
          </p:cNvSpPr>
          <p:nvPr>
            <p:ph type="ftr" sz="quarter" idx="11"/>
          </p:nvPr>
        </p:nvSpPr>
        <p:spPr>
          <a:xfrm>
            <a:off x="685800" y="381000"/>
            <a:ext cx="6991492" cy="365125"/>
          </a:xfrm>
        </p:spPr>
        <p:txBody>
          <a:bodyPr/>
          <a:p>
            <a:endParaRPr lang="en-IN"/>
          </a:p>
        </p:txBody>
      </p:sp>
      <p:sp>
        <p:nvSpPr>
          <p:cNvPr id="1048655" name="Slide Number Placeholder 5"/>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8EAF2306-3BA9-4B69-AF50-54866E6CB9AC}" type="datetimeFigureOut">
              <a:rPr lang="en-IN" smtClean="0"/>
              <a:t>10-10-2023</a:t>
            </a:fld>
            <a:endParaRPr lang="en-IN"/>
          </a:p>
        </p:txBody>
      </p:sp>
      <p:sp>
        <p:nvSpPr>
          <p:cNvPr id="1048667" name="Footer Placeholder 4"/>
          <p:cNvSpPr>
            <a:spLocks noGrp="1"/>
          </p:cNvSpPr>
          <p:nvPr>
            <p:ph type="ftr" sz="quarter" idx="11"/>
          </p:nvPr>
        </p:nvSpPr>
        <p:spPr/>
        <p:txBody>
          <a:bodyPr/>
          <a:p>
            <a:endParaRPr lang="en-IN"/>
          </a:p>
        </p:txBody>
      </p:sp>
      <p:sp>
        <p:nvSpPr>
          <p:cNvPr id="1048668" name="Slide Number Placeholder 5"/>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1" name=""/>
        <p:cNvGrpSpPr/>
        <p:nvPr/>
      </p:nvGrpSpPr>
      <p:grpSpPr>
        <a:xfrm>
          <a:off x="0" y="0"/>
          <a:ext cx="0" cy="0"/>
          <a:chOff x="0" y="0"/>
          <a:chExt cx="0" cy="0"/>
        </a:xfrm>
      </p:grpSpPr>
      <p:pic>
        <p:nvPicPr>
          <p:cNvPr id="2097161"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38"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3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a:xfrm>
            <a:off x="7814452" y="381000"/>
            <a:ext cx="2910840" cy="365125"/>
          </a:xfrm>
        </p:spPr>
        <p:txBody>
          <a:bodyPr/>
          <a:lstStyle>
            <a:lvl1pPr algn="r"/>
          </a:lstStyle>
          <a:p>
            <a:fld id="{8EAF2306-3BA9-4B69-AF50-54866E6CB9AC}" type="datetimeFigureOut">
              <a:rPr lang="en-IN" smtClean="0"/>
              <a:t>10-10-2023</a:t>
            </a:fld>
            <a:endParaRPr lang="en-IN"/>
          </a:p>
        </p:txBody>
      </p:sp>
      <p:sp>
        <p:nvSpPr>
          <p:cNvPr id="1048641" name="Footer Placeholder 4"/>
          <p:cNvSpPr>
            <a:spLocks noGrp="1"/>
          </p:cNvSpPr>
          <p:nvPr>
            <p:ph type="ftr" sz="quarter" idx="11"/>
          </p:nvPr>
        </p:nvSpPr>
        <p:spPr>
          <a:xfrm>
            <a:off x="685800" y="381001"/>
            <a:ext cx="6991492" cy="364065"/>
          </a:xfrm>
        </p:spPr>
        <p:txBody>
          <a:bodyPr/>
          <a:p>
            <a:endParaRPr lang="en-IN"/>
          </a:p>
        </p:txBody>
      </p:sp>
      <p:sp>
        <p:nvSpPr>
          <p:cNvPr id="1048642" name="Slide Number Placeholder 5"/>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679" name="Footer Placeholder 5"/>
          <p:cNvSpPr>
            <a:spLocks noGrp="1"/>
          </p:cNvSpPr>
          <p:nvPr>
            <p:ph type="ftr" sz="quarter" idx="11"/>
          </p:nvPr>
        </p:nvSpPr>
        <p:spPr/>
        <p:txBody>
          <a:bodyPr/>
          <a:p>
            <a:endParaRPr lang="en-IN"/>
          </a:p>
        </p:txBody>
      </p:sp>
      <p:sp>
        <p:nvSpPr>
          <p:cNvPr id="1048680"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 name=""/>
        <p:cNvGrpSpPr/>
        <p:nvPr/>
      </p:nvGrpSpPr>
      <p:grpSpPr>
        <a:xfrm>
          <a:off x="0" y="0"/>
          <a:ext cx="0" cy="0"/>
          <a:chOff x="0" y="0"/>
          <a:chExt cx="0" cy="0"/>
        </a:xfrm>
      </p:grpSpPr>
      <p:sp>
        <p:nvSpPr>
          <p:cNvPr id="1048643"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4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Date Placeholder 6"/>
          <p:cNvSpPr>
            <a:spLocks noGrp="1"/>
          </p:cNvSpPr>
          <p:nvPr>
            <p:ph type="dt" sz="half" idx="10"/>
          </p:nvPr>
        </p:nvSpPr>
        <p:spPr/>
        <p:txBody>
          <a:bodyPr/>
          <a:p>
            <a:fld id="{8EAF2306-3BA9-4B69-AF50-54866E6CB9AC}" type="datetimeFigureOut">
              <a:rPr lang="en-IN" smtClean="0"/>
              <a:t>10-10-2023</a:t>
            </a:fld>
            <a:endParaRPr lang="en-IN"/>
          </a:p>
        </p:txBody>
      </p:sp>
      <p:sp>
        <p:nvSpPr>
          <p:cNvPr id="1048649" name="Footer Placeholder 7"/>
          <p:cNvSpPr>
            <a:spLocks noGrp="1"/>
          </p:cNvSpPr>
          <p:nvPr>
            <p:ph type="ftr" sz="quarter" idx="11"/>
          </p:nvPr>
        </p:nvSpPr>
        <p:spPr/>
        <p:txBody>
          <a:bodyPr/>
          <a:p>
            <a:endParaRPr lang="en-IN"/>
          </a:p>
        </p:txBody>
      </p:sp>
      <p:sp>
        <p:nvSpPr>
          <p:cNvPr id="1048650" name="Slide Number Placeholder 8"/>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p>
            <a:r>
              <a:rPr lang="en-US"/>
              <a:t>Click to edit Master title style</a:t>
            </a:r>
            <a:endParaRPr dirty="0" lang="en-US"/>
          </a:p>
        </p:txBody>
      </p:sp>
      <p:sp>
        <p:nvSpPr>
          <p:cNvPr id="1048611" name="Date Placeholder 2"/>
          <p:cNvSpPr>
            <a:spLocks noGrp="1"/>
          </p:cNvSpPr>
          <p:nvPr>
            <p:ph type="dt" sz="half" idx="10"/>
          </p:nvPr>
        </p:nvSpPr>
        <p:spPr/>
        <p:txBody>
          <a:bodyPr/>
          <a:p>
            <a:fld id="{8EAF2306-3BA9-4B69-AF50-54866E6CB9AC}" type="datetimeFigureOut">
              <a:rPr lang="en-IN" smtClean="0"/>
              <a:t>10-10-2023</a:t>
            </a:fld>
            <a:endParaRPr lang="en-IN"/>
          </a:p>
        </p:txBody>
      </p:sp>
      <p:sp>
        <p:nvSpPr>
          <p:cNvPr id="1048612" name="Footer Placeholder 3"/>
          <p:cNvSpPr>
            <a:spLocks noGrp="1"/>
          </p:cNvSpPr>
          <p:nvPr>
            <p:ph type="ftr" sz="quarter" idx="11"/>
          </p:nvPr>
        </p:nvSpPr>
        <p:spPr/>
        <p:txBody>
          <a:bodyPr/>
          <a:p>
            <a:endParaRPr lang="en-IN"/>
          </a:p>
        </p:txBody>
      </p:sp>
      <p:sp>
        <p:nvSpPr>
          <p:cNvPr id="1048613" name="Slide Number Placeholder 4"/>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598" name="Date Placeholder 1"/>
          <p:cNvSpPr>
            <a:spLocks noGrp="1"/>
          </p:cNvSpPr>
          <p:nvPr>
            <p:ph type="dt" sz="half" idx="10"/>
          </p:nvPr>
        </p:nvSpPr>
        <p:spPr/>
        <p:txBody>
          <a:bodyPr/>
          <a:p>
            <a:fld id="{8EAF2306-3BA9-4B69-AF50-54866E6CB9AC}" type="datetimeFigureOut">
              <a:rPr lang="en-IN" smtClean="0"/>
              <a:t>10-10-2023</a:t>
            </a:fld>
            <a:endParaRPr lang="en-IN"/>
          </a:p>
        </p:txBody>
      </p:sp>
      <p:sp>
        <p:nvSpPr>
          <p:cNvPr id="1048599" name="Footer Placeholder 2"/>
          <p:cNvSpPr>
            <a:spLocks noGrp="1"/>
          </p:cNvSpPr>
          <p:nvPr>
            <p:ph type="ftr" sz="quarter" idx="11"/>
          </p:nvPr>
        </p:nvSpPr>
        <p:spPr/>
        <p:txBody>
          <a:bodyPr/>
          <a:p>
            <a:endParaRPr lang="en-IN"/>
          </a:p>
        </p:txBody>
      </p:sp>
      <p:sp>
        <p:nvSpPr>
          <p:cNvPr id="1048600" name="Slide Number Placeholder 3"/>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8" name=""/>
        <p:cNvGrpSpPr/>
        <p:nvPr/>
      </p:nvGrpSpPr>
      <p:grpSpPr>
        <a:xfrm>
          <a:off x="0" y="0"/>
          <a:ext cx="0" cy="0"/>
          <a:chOff x="0" y="0"/>
          <a:chExt cx="0" cy="0"/>
        </a:xfrm>
      </p:grpSpPr>
      <p:sp>
        <p:nvSpPr>
          <p:cNvPr id="1048588"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589"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591"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592" name="Footer Placeholder 5"/>
          <p:cNvSpPr>
            <a:spLocks noGrp="1"/>
          </p:cNvSpPr>
          <p:nvPr>
            <p:ph type="ftr" sz="quarter" idx="11"/>
          </p:nvPr>
        </p:nvSpPr>
        <p:spPr/>
        <p:txBody>
          <a:bodyPr/>
          <a:p>
            <a:endParaRPr lang="en-IN"/>
          </a:p>
        </p:txBody>
      </p:sp>
      <p:sp>
        <p:nvSpPr>
          <p:cNvPr id="1048593"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19"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2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2"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623" name="Footer Placeholder 5"/>
          <p:cNvSpPr>
            <a:spLocks noGrp="1"/>
          </p:cNvSpPr>
          <p:nvPr>
            <p:ph type="ftr" sz="quarter" idx="11"/>
          </p:nvPr>
        </p:nvSpPr>
        <p:spPr/>
        <p:txBody>
          <a:bodyPr/>
          <a:p>
            <a:endParaRPr dirty="0" lang="en-US"/>
          </a:p>
        </p:txBody>
      </p:sp>
      <p:sp>
        <p:nvSpPr>
          <p:cNvPr id="1048624"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8EAF2306-3BA9-4B69-AF50-54866E6CB9AC}" type="datetimeFigureOut">
              <a:rPr lang="en-IN" smtClean="0"/>
              <a:t>10-10-2023</a:t>
            </a:fld>
            <a:endParaRPr lang="en-IN"/>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F3FAE48E-C04A-4165-B1BE-F85036B97181}"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Title 3"/>
          <p:cNvSpPr>
            <a:spLocks noGrp="1"/>
          </p:cNvSpPr>
          <p:nvPr>
            <p:ph type="title"/>
          </p:nvPr>
        </p:nvSpPr>
        <p:spPr>
          <a:xfrm>
            <a:off x="663196" y="4030825"/>
            <a:ext cx="10820400" cy="1455575"/>
          </a:xfrm>
        </p:spPr>
        <p:txBody>
          <a:bodyPr>
            <a:normAutofit/>
          </a:bodyPr>
          <a:p>
            <a:pPr algn="ctr"/>
            <a:r>
              <a:rPr b="1" dirty="0" sz="4800" lang="en-US"/>
              <a:t>Electricity prices prediction</a:t>
            </a:r>
            <a:endParaRPr b="1" dirty="0" sz="4800" lang="en-IN"/>
          </a:p>
        </p:txBody>
      </p:sp>
      <p:sp>
        <p:nvSpPr>
          <p:cNvPr id="1048587" name="Text Placeholder 4"/>
          <p:cNvSpPr>
            <a:spLocks noGrp="1"/>
          </p:cNvSpPr>
          <p:nvPr>
            <p:ph type="body" sz="half" idx="2"/>
          </p:nvPr>
        </p:nvSpPr>
        <p:spPr>
          <a:xfrm>
            <a:off x="893838" y="121298"/>
            <a:ext cx="10130516" cy="961053"/>
          </a:xfrm>
        </p:spPr>
        <p:txBody>
          <a:bodyPr/>
          <a:p>
            <a:endParaRPr dirty="0" lang="en-IN"/>
          </a:p>
        </p:txBody>
      </p:sp>
      <p:pic>
        <p:nvPicPr>
          <p:cNvPr id="2097154" name="Picture 6"/>
          <p:cNvPicPr>
            <a:picLocks noChangeAspect="1"/>
          </p:cNvPicPr>
          <p:nvPr/>
        </p:nvPicPr>
        <p:blipFill>
          <a:blip xmlns:r="http://schemas.openxmlformats.org/officeDocument/2006/relationships" r:embed="rId1"/>
          <a:stretch>
            <a:fillRect/>
          </a:stretch>
        </p:blipFill>
        <p:spPr>
          <a:xfrm>
            <a:off x="412770" y="335902"/>
            <a:ext cx="11049000" cy="4058816"/>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itle 6"/>
          <p:cNvSpPr>
            <a:spLocks noGrp="1"/>
          </p:cNvSpPr>
          <p:nvPr>
            <p:ph type="title"/>
          </p:nvPr>
        </p:nvSpPr>
        <p:spPr>
          <a:xfrm>
            <a:off x="242596" y="121298"/>
            <a:ext cx="4558004" cy="625461"/>
          </a:xfrm>
        </p:spPr>
        <p:txBody>
          <a:bodyPr>
            <a:normAutofit/>
          </a:bodyPr>
          <a:p>
            <a:r>
              <a:rPr b="1" dirty="0" sz="2400" lang="en-US">
                <a:latin typeface="Consolas" panose="020B0609020204030204" pitchFamily="49" charset="0"/>
              </a:rPr>
              <a:t>Project definition :</a:t>
            </a:r>
            <a:endParaRPr b="1" dirty="0" sz="2400" lang="en-IN"/>
          </a:p>
        </p:txBody>
      </p:sp>
      <p:sp>
        <p:nvSpPr>
          <p:cNvPr id="1048595" name="Text Placeholder 8"/>
          <p:cNvSpPr>
            <a:spLocks noGrp="1"/>
          </p:cNvSpPr>
          <p:nvPr>
            <p:ph type="body" sz="half" idx="2"/>
          </p:nvPr>
        </p:nvSpPr>
        <p:spPr>
          <a:xfrm>
            <a:off x="242596" y="1380930"/>
            <a:ext cx="4558004" cy="5206481"/>
          </a:xfrm>
        </p:spPr>
        <p:txBody>
          <a:bodyPr>
            <a:normAutofit/>
          </a:bodyPr>
          <a:p>
            <a:r>
              <a:rPr b="1" dirty="0" sz="1400" lang="en-US"/>
              <a:t>The Electricity Prices Prediction project aims to create a predictive model that forecasts future electricity prices. By analyzing historical electricity market data, environmental factors, and demand patterns, this project will provide accurate price predictions. Such predictions can be invaluable for energy traders, utility companies, and consumers to make informed decisions regarding electricity usage, purchasing, and resource allocation.</a:t>
            </a:r>
          </a:p>
          <a:p>
            <a:endParaRPr b="1" dirty="0" sz="1400" lang="en-US"/>
          </a:p>
          <a:p>
            <a:endParaRPr b="1" dirty="0" sz="1400" lang="en-US"/>
          </a:p>
          <a:p>
            <a:endParaRPr b="1" dirty="0" sz="1400" lang="en-US"/>
          </a:p>
          <a:p>
            <a:r>
              <a:rPr b="1" dirty="0" sz="2000" lang="en-US"/>
              <a:t>Data Analysis:</a:t>
            </a:r>
          </a:p>
          <a:p>
            <a:r>
              <a:rPr b="1" dirty="0" sz="1400" lang="en-US"/>
              <a:t>https://www.kaggle.com/datasets/chakradharmattapalli/electricity-price-prediction</a:t>
            </a:r>
          </a:p>
          <a:p>
            <a:endParaRPr b="1" dirty="0" sz="1400" lang="en-IN"/>
          </a:p>
          <a:p>
            <a:endParaRPr b="1" dirty="0" sz="1400" lang="en-IN"/>
          </a:p>
          <a:p>
            <a:endParaRPr b="1" dirty="0" sz="1400" lang="en-IN"/>
          </a:p>
        </p:txBody>
      </p:sp>
      <p:pic>
        <p:nvPicPr>
          <p:cNvPr id="2097155" name="Picture 2" descr="C:\Users\Admin\Pictures\Screenshots\Screenshot (70).png"/>
          <p:cNvPicPr>
            <a:picLocks noChangeAspect="1" noGrp="1" noChangeArrowheads="1"/>
          </p:cNvPicPr>
          <p:nvPr>
            <p:ph idx="1"/>
          </p:nvPr>
        </p:nvPicPr>
        <p:blipFill>
          <a:blip xmlns:r="http://schemas.openxmlformats.org/officeDocument/2006/relationships" r:embed="rId1"/>
          <a:srcRect/>
          <a:stretch>
            <a:fillRect/>
          </a:stretch>
        </p:blipFill>
        <p:spPr bwMode="auto">
          <a:xfrm>
            <a:off x="5285112" y="1597968"/>
            <a:ext cx="6510337" cy="3662064"/>
          </a:xfrm>
          <a:prstGeom prst="rect"/>
          <a:ln w="127000" cap="sq">
            <a:solidFill>
              <a:srgbClr val="000000"/>
            </a:solidFill>
            <a:miter lim="800000"/>
          </a:ln>
          <a:effectLst>
            <a:outerShdw algn="tl" blurRad="57150" dir="2700000" dist="50800" rotWithShape="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itle 4"/>
          <p:cNvSpPr>
            <a:spLocks noGrp="1"/>
          </p:cNvSpPr>
          <p:nvPr>
            <p:ph type="title"/>
          </p:nvPr>
        </p:nvSpPr>
        <p:spPr>
          <a:xfrm>
            <a:off x="685800" y="559838"/>
            <a:ext cx="10885714" cy="1446244"/>
          </a:xfrm>
        </p:spPr>
        <p:txBody>
          <a:bodyPr anchor="t">
            <a:normAutofit fontScale="90000"/>
          </a:bodyPr>
          <a:p>
            <a:pPr algn="ctr"/>
            <a:r>
              <a:rPr b="1" dirty="0" sz="2400" lang="en-US"/>
              <a:t>ELECTRICITY PREDICTION ANALYSIS:</a:t>
            </a:r>
            <a:br>
              <a:rPr b="1" dirty="0" sz="2400" lang="en-US"/>
            </a:br>
            <a:r>
              <a:rPr b="1" dirty="0" sz="1400" lang="en-US">
                <a:latin typeface="Consolas" panose="020B0609020204030204" pitchFamily="49" charset="0"/>
              </a:rPr>
              <a:t>gather historical data related to electricity consumption or prices. this data may include timestamps, usage patterns, weather conditions, market </a:t>
            </a:r>
            <a:r>
              <a:rPr b="1" dirty="0" sz="1400" lang="en-US" err="1">
                <a:latin typeface="Consolas" panose="020B0609020204030204" pitchFamily="49" charset="0"/>
              </a:rPr>
              <a:t>prices,and</a:t>
            </a:r>
            <a:r>
              <a:rPr b="1" dirty="0" sz="1400" lang="en-US">
                <a:latin typeface="Consolas" panose="020B0609020204030204" pitchFamily="49" charset="0"/>
              </a:rPr>
              <a:t> other relevant factors data sources can include utility providers, government agencies weather services, market data providers, and sensors</a:t>
            </a:r>
            <a:br>
              <a:rPr b="1" dirty="0" sz="2400" lang="en-US"/>
            </a:br>
            <a:br>
              <a:rPr b="1" dirty="0" sz="2400" lang="en-US"/>
            </a:br>
            <a:br>
              <a:rPr b="1" dirty="0" sz="2400" lang="en-US"/>
            </a:br>
            <a:r>
              <a:rPr dirty="0" sz="2400" lang="en-US">
                <a:solidFill>
                  <a:schemeClr val="bg1"/>
                </a:solidFill>
                <a:latin typeface="Consolas" pitchFamily="49" charset="0"/>
              </a:rPr>
              <a:t>Gather historical data related to Gather historical data related to </a:t>
            </a:r>
            <a:r>
              <a:rPr dirty="0" sz="1600" lang="en-US">
                <a:solidFill>
                  <a:schemeClr val="bg1"/>
                </a:solidFill>
                <a:latin typeface="Consolas" pitchFamily="49" charset="0"/>
              </a:rPr>
              <a:t>electricity</a:t>
            </a:r>
            <a:r>
              <a:rPr dirty="0" sz="2400" lang="en-US">
                <a:solidFill>
                  <a:schemeClr val="bg1"/>
                </a:solidFill>
                <a:latin typeface="Consolas" pitchFamily="49" charset="0"/>
              </a:rPr>
              <a:t> consumption or prices. This data may include timestamps, usage patterns, weather conditions, market prices, and other relevant factors.</a:t>
            </a:r>
            <a:br>
              <a:rPr dirty="0" sz="2400" lang="en-US">
                <a:solidFill>
                  <a:schemeClr val="bg1"/>
                </a:solidFill>
                <a:latin typeface="Consolas" pitchFamily="49" charset="0"/>
              </a:rPr>
            </a:br>
            <a:r>
              <a:rPr dirty="0" sz="2400" lang="en-US">
                <a:solidFill>
                  <a:schemeClr val="bg1"/>
                </a:solidFill>
                <a:latin typeface="Consolas" pitchFamily="49" charset="0"/>
              </a:rPr>
              <a:t>Data sources can include utility providers, government agencies, weather services, market data providers, and sensors.</a:t>
            </a:r>
            <a:br>
              <a:rPr dirty="0" sz="2400" lang="en-US">
                <a:solidFill>
                  <a:schemeClr val="bg1"/>
                </a:solidFill>
                <a:latin typeface="Consolas" pitchFamily="49" charset="0"/>
              </a:rPr>
            </a:br>
            <a:r>
              <a:rPr dirty="0" sz="2400" lang="en-US">
                <a:solidFill>
                  <a:schemeClr val="bg1"/>
                </a:solidFill>
                <a:latin typeface="Consolas" pitchFamily="49" charset="0"/>
              </a:rPr>
              <a:t>electricity consumption or prices. This data may include timestamps, usage patterns, weather conditions, market prices, and other relevant factors.</a:t>
            </a:r>
            <a:br>
              <a:rPr dirty="0" sz="2400" lang="en-US">
                <a:solidFill>
                  <a:schemeClr val="bg1"/>
                </a:solidFill>
                <a:latin typeface="Consolas" pitchFamily="49" charset="0"/>
              </a:rPr>
            </a:br>
            <a:r>
              <a:rPr dirty="0" sz="2400" lang="en-US">
                <a:solidFill>
                  <a:schemeClr val="bg1"/>
                </a:solidFill>
                <a:latin typeface="Consolas" pitchFamily="49" charset="0"/>
              </a:rPr>
              <a:t>Data sources can include utility providers, government agencies, weather services, market data providers, and sensors.</a:t>
            </a:r>
            <a:br>
              <a:rPr dirty="0" sz="2400" lang="en-US">
                <a:solidFill>
                  <a:schemeClr val="bg1"/>
                </a:solidFill>
                <a:latin typeface="Consolas" pitchFamily="49" charset="0"/>
              </a:rPr>
            </a:br>
            <a:endParaRPr b="1" dirty="0" sz="2400" lang="en-IN"/>
          </a:p>
        </p:txBody>
      </p:sp>
      <p:sp>
        <p:nvSpPr>
          <p:cNvPr id="1048597" name="Text Placeholder 5"/>
          <p:cNvSpPr>
            <a:spLocks noGrp="1"/>
          </p:cNvSpPr>
          <p:nvPr>
            <p:ph type="body" sz="half" idx="2"/>
          </p:nvPr>
        </p:nvSpPr>
        <p:spPr>
          <a:xfrm>
            <a:off x="340360" y="7142480"/>
            <a:ext cx="10820400" cy="2403981"/>
          </a:xfrm>
        </p:spPr>
        <p:txBody>
          <a:bodyPr/>
          <a:p>
            <a:endParaRPr dirty="0" lang="en-IN"/>
          </a:p>
        </p:txBody>
      </p:sp>
      <p:pic>
        <p:nvPicPr>
          <p:cNvPr id="2097156" name="Picture 6"/>
          <p:cNvPicPr>
            <a:picLocks noChangeAspect="1"/>
          </p:cNvPicPr>
          <p:nvPr/>
        </p:nvPicPr>
        <p:blipFill>
          <a:blip xmlns:r="http://schemas.openxmlformats.org/officeDocument/2006/relationships" r:embed="rId1"/>
          <a:stretch>
            <a:fillRect/>
          </a:stretch>
        </p:blipFill>
        <p:spPr>
          <a:xfrm>
            <a:off x="1286303" y="1676400"/>
            <a:ext cx="9874457" cy="4621762"/>
          </a:xfrm>
          <a:prstGeom prst="rect"/>
          <a:ln w="127000" cap="sq">
            <a:solidFill>
              <a:srgbClr val="000000"/>
            </a:solidFill>
            <a:miter lim="800000"/>
          </a:ln>
          <a:effectLst>
            <a:outerShdw algn="tl" blurRad="57150" dir="2700000" dist="50800"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7" name="Picture 4"/>
          <p:cNvPicPr>
            <a:picLocks noChangeAspect="1"/>
          </p:cNvPicPr>
          <p:nvPr/>
        </p:nvPicPr>
        <p:blipFill>
          <a:blip xmlns:r="http://schemas.openxmlformats.org/officeDocument/2006/relationships" r:embed="rId1"/>
          <a:stretch>
            <a:fillRect/>
          </a:stretch>
        </p:blipFill>
        <p:spPr>
          <a:xfrm>
            <a:off x="447040" y="645160"/>
            <a:ext cx="11297920" cy="5567680"/>
          </a:xfrm>
          <a:prstGeom prst="rect"/>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2"/>
          <p:cNvSpPr>
            <a:spLocks noGrp="1"/>
          </p:cNvSpPr>
          <p:nvPr>
            <p:ph type="ctrTitle"/>
          </p:nvPr>
        </p:nvSpPr>
        <p:spPr>
          <a:xfrm>
            <a:off x="436880" y="1290320"/>
            <a:ext cx="11064240" cy="4622800"/>
          </a:xfrm>
        </p:spPr>
        <p:txBody>
          <a:bodyPr anchor="t">
            <a:noAutofit/>
          </a:bodyPr>
          <a:p>
            <a:r>
              <a:rPr b="1" dirty="0" sz="1600" i="0" lang="en-US">
                <a:effectLst/>
                <a:latin typeface="Söhne"/>
              </a:rPr>
              <a:t>Forecasted Price Line: This line represents the predicted electricity prices generated by a forecasting model. It extends into the future from the historical data. The forecasted prices are based on various factors, including historical price patterns, demand forecasts, generation mix, weather conditions, and market dynamics. </a:t>
            </a:r>
            <a:br>
              <a:rPr b="1" dirty="0" sz="1600" i="0" lang="en-US">
                <a:effectLst/>
                <a:latin typeface="Söhne"/>
              </a:rPr>
            </a:br>
            <a:br>
              <a:rPr b="1" dirty="0" sz="1600" i="0" lang="en-US">
                <a:effectLst/>
                <a:latin typeface="Söhne"/>
              </a:rPr>
            </a:br>
            <a:r>
              <a:rPr b="1" dirty="0" sz="1600" i="0" lang="en-US">
                <a:effectLst/>
                <a:latin typeface="Söhne"/>
              </a:rPr>
              <a:t>Peak and Off-Peak Hours: Vertical lines or shading may highlight peak and off-peak hours. Peak hours typically have higher electricity prices due to increased demand, while off-peak hours have lower prices when demand is lower.</a:t>
            </a:r>
            <a:br>
              <a:rPr b="1" dirty="0" sz="1600" i="0" lang="en-US">
                <a:effectLst/>
                <a:latin typeface="Söhne"/>
              </a:rPr>
            </a:br>
            <a:br>
              <a:rPr b="1" dirty="0" sz="1600" lang="en-US">
                <a:latin typeface="Söhne"/>
              </a:rPr>
            </a:br>
            <a:br>
              <a:rPr b="1" dirty="0" sz="1600" i="0" lang="en-US">
                <a:effectLst/>
                <a:latin typeface="Söhne"/>
              </a:rPr>
            </a:br>
            <a:r>
              <a:rPr b="1" dirty="0" sz="1600" i="0" lang="en-US">
                <a:effectLst/>
                <a:latin typeface="Söhne"/>
              </a:rPr>
              <a:t>Trends and Patterns: Stakeholders can identify recurring patterns, such as daily or seasonal price fluctuations, which can help in making decisions regarding when to consume or generate electricity.</a:t>
            </a:r>
            <a:br>
              <a:rPr b="1" dirty="0" sz="1600" i="0" lang="en-US">
                <a:effectLst/>
                <a:latin typeface="Söhne"/>
              </a:rPr>
            </a:br>
            <a:br>
              <a:rPr b="1" dirty="0" sz="1600" lang="en-US">
                <a:latin typeface="Söhne"/>
              </a:rPr>
            </a:br>
            <a:br>
              <a:rPr b="1" dirty="0" sz="1600" i="0" lang="en-US">
                <a:effectLst/>
                <a:latin typeface="Söhne"/>
              </a:rPr>
            </a:br>
            <a:r>
              <a:rPr b="1" dirty="0" sz="1600" i="0" lang="en-US">
                <a:effectLst/>
                <a:latin typeface="Söhne"/>
              </a:rPr>
              <a:t>Risk Assessment: The confidence intervals help assess the uncertainty in price predictions. Wider intervals indicate higher uncertainty, which may influence risk management strategies.</a:t>
            </a:r>
            <a:br>
              <a:rPr b="1" dirty="0" sz="1600" i="0" lang="en-US">
                <a:effectLst/>
                <a:latin typeface="Söhne"/>
              </a:rPr>
            </a:br>
            <a:br>
              <a:rPr b="1" dirty="0" sz="1600" lang="en-US">
                <a:latin typeface="Söhne"/>
              </a:rPr>
            </a:br>
            <a:br>
              <a:rPr b="1" dirty="0" sz="1600" i="0" lang="en-US">
                <a:effectLst/>
                <a:latin typeface="Söhne"/>
              </a:rPr>
            </a:br>
            <a:r>
              <a:rPr b="1" dirty="0" sz="1600" i="0" lang="en-US">
                <a:effectLst/>
                <a:latin typeface="Söhne"/>
              </a:rPr>
              <a:t>Decision-Making: Based on the predictions, stakeholders can make decisions related to energy consumption scheduling, contract negotiations, investment in renewable energy sources, and energy trading.</a:t>
            </a:r>
            <a:br>
              <a:rPr b="1" dirty="0" sz="1600" i="0" lang="en-US">
                <a:effectLst/>
                <a:latin typeface="Söhne"/>
              </a:rPr>
            </a:br>
            <a:br>
              <a:rPr b="1" dirty="0" sz="1600" i="0" lang="en-US">
                <a:effectLst/>
                <a:latin typeface="Söhne"/>
              </a:rPr>
            </a:br>
            <a:br>
              <a:rPr b="1" dirty="0" sz="1600" lang="en-US">
                <a:latin typeface="Söhne"/>
              </a:rPr>
            </a:br>
            <a:br>
              <a:rPr b="1" dirty="0" sz="1600" lang="en-US">
                <a:latin typeface="Söhne"/>
              </a:rPr>
            </a:br>
            <a:br>
              <a:rPr b="1" dirty="0" sz="1600" lang="en-IN"/>
            </a:br>
            <a:endParaRPr b="1" dirty="0" sz="1600" lang="en-IN"/>
          </a:p>
        </p:txBody>
      </p:sp>
      <p:sp>
        <p:nvSpPr>
          <p:cNvPr id="1048607" name="Subtitle 3"/>
          <p:cNvSpPr>
            <a:spLocks noGrp="1"/>
          </p:cNvSpPr>
          <p:nvPr>
            <p:ph type="subTitle" idx="1"/>
          </p:nvPr>
        </p:nvSpPr>
        <p:spPr>
          <a:xfrm>
            <a:off x="1371600" y="6573520"/>
            <a:ext cx="9448800" cy="111759"/>
          </a:xfrm>
        </p:spPr>
        <p:txBody>
          <a:bodyPr>
            <a:normAutofit fontScale="25000" lnSpcReduction="20000"/>
          </a:bodyPr>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9" name="Picture 4"/>
          <p:cNvPicPr>
            <a:picLocks noChangeAspect="1"/>
          </p:cNvPicPr>
          <p:nvPr/>
        </p:nvPicPr>
        <p:blipFill>
          <a:blip xmlns:r="http://schemas.openxmlformats.org/officeDocument/2006/relationships" r:embed="rId1"/>
          <a:stretch>
            <a:fillRect/>
          </a:stretch>
        </p:blipFill>
        <p:spPr>
          <a:xfrm>
            <a:off x="386080" y="447040"/>
            <a:ext cx="11419840" cy="625856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ctrTitle"/>
          </p:nvPr>
        </p:nvSpPr>
        <p:spPr>
          <a:xfrm>
            <a:off x="1371600" y="1127761"/>
            <a:ext cx="9448800" cy="1168400"/>
          </a:xfrm>
        </p:spPr>
        <p:txBody>
          <a:bodyPr anchor="t"/>
          <a:p>
            <a:pPr algn="ctr"/>
            <a:r>
              <a:rPr dirty="0" lang="en-US">
                <a:latin typeface="Algerian" panose="04020705040A02060702" pitchFamily="82" charset="0"/>
              </a:rPr>
              <a:t>Thank you</a:t>
            </a:r>
            <a:endParaRPr dirty="0" lang="en-IN">
              <a:latin typeface="Algerian" panose="04020705040A02060702" pitchFamily="82" charset="0"/>
            </a:endParaRPr>
          </a:p>
        </p:txBody>
      </p:sp>
      <p:sp>
        <p:nvSpPr>
          <p:cNvPr id="1048609" name="Subtitle 2"/>
          <p:cNvSpPr>
            <a:spLocks noGrp="1"/>
          </p:cNvSpPr>
          <p:nvPr>
            <p:ph type="subTitle" idx="1"/>
          </p:nvPr>
        </p:nvSpPr>
        <p:spPr>
          <a:xfrm>
            <a:off x="1371600" y="2580640"/>
            <a:ext cx="9448800" cy="3688080"/>
          </a:xfrm>
        </p:spPr>
        <p:txBody>
          <a:bodyPr/>
          <a:p>
            <a:pPr algn="ctr"/>
            <a:r>
              <a:rPr b="1" dirty="0" lang="en-US"/>
              <a:t>TEAM MEMBERS:</a:t>
            </a:r>
          </a:p>
          <a:p>
            <a:pPr algn="ctr"/>
            <a:r>
              <a:rPr b="1" dirty="0" lang="en-US">
                <a:latin typeface="Algerian" panose="04020705040A02060702" pitchFamily="82" charset="0"/>
              </a:rPr>
              <a:t>LEADER</a:t>
            </a:r>
            <a:r>
              <a:rPr b="1" dirty="0" lang="en-US"/>
              <a:t>: </a:t>
            </a:r>
            <a:r>
              <a:rPr b="1" dirty="0" lang="en-US">
                <a:latin typeface="Consolas" panose="020B0609020204030204" pitchFamily="49" charset="0"/>
              </a:rPr>
              <a:t>K.ISMAIL HAMDAN</a:t>
            </a:r>
            <a:endParaRPr b="1" dirty="0" lang="en-US"/>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P.MOHAMMED ZAKWAN</a:t>
            </a:r>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H.IZHAN UR RAHMAN</a:t>
            </a:r>
            <a:endParaRPr b="1" dirty="0" lang="en-IN">
              <a:latin typeface="Consolas" panose="020B0609020204030204" pitchFamily="49" charset="0"/>
            </a:endParaRPr>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K.A HASHIR KAMRAN</a:t>
            </a:r>
            <a:endParaRPr b="1" dirty="0" lang="en-IN">
              <a:latin typeface="Consolas" panose="020B0609020204030204" pitchFamily="49" charset="0"/>
            </a:endParaRPr>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G.MOHAMMED FAHEEM</a:t>
            </a:r>
            <a:endParaRPr b="1" dirty="0" lang="en-IN">
              <a:latin typeface="Consolas" panose="020B0609020204030204" pitchFamily="49" charset="0"/>
            </a:endParaRPr>
          </a:p>
          <a:p>
            <a:pPr algn="ctr"/>
            <a:endParaRPr b="1" dirty="0" lang="en-IN"/>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Electricity prices prediction</dc:title>
  <dc:creator>HP VICTUS</dc:creator>
  <cp:lastModifiedBy>HP VICTUS</cp:lastModifiedBy>
  <dcterms:created xsi:type="dcterms:W3CDTF">2023-10-10T07:18:19Z</dcterms:created>
  <dcterms:modified xsi:type="dcterms:W3CDTF">2023-10-11T08:22:23Z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708e2b1cf01240af95c21079b4d33463</vt:lpwstr>
  </property>
</Properties>
</file>