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270" r:id="rId3"/>
    <p:sldId id="273" r:id="rId4"/>
    <p:sldId id="271" r:id="rId5"/>
    <p:sldId id="276" r:id="rId6"/>
    <p:sldId id="275" r:id="rId7"/>
    <p:sldId id="277" r:id="rId8"/>
    <p:sldId id="27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3C50-32D8-4E8A-A45D-B68127C02408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8CE65-3B54-4CA4-B7CC-DF22505FC5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04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7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5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5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96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544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1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414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100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2495-2D21-46F9-9D04-9BEF9A38F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8EDF5-B708-48EF-9470-CAA3468D4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27065-6683-4D12-95A5-7E12FA6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87D9E-5B0F-4B73-9CA0-B1B35A7D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A7BB-74B2-40B4-AC62-B65C3996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64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6B70-06A5-4437-BA24-C91EDC09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1011-D176-4D79-AD39-C0108B6E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F7C1-954B-4E46-B8CA-671D910B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6FAB-9BC8-4688-8FF8-77AF373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4BA75-0DEE-4D28-A63E-3214BF25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AE2AB-77D5-4D14-974B-53CE83913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CD3D6-9DD4-4E8E-B91E-721677FD6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E9D3-97C1-4A4A-B9F9-E2E3B4E8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1F1B-2435-472E-9F5F-88AA9FAE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C0ED-0395-4B6C-AC9A-2E6309D3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31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3730-300E-4D0E-8AC7-B030E20F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C6BC-D3E3-4CC4-9366-9CFB0792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043AA-ADE5-4534-871A-AD0C0A23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BBAC-C54B-47B3-8075-85EDBA3E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9269-6178-49D1-BE59-92DD7D29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7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9A79-387C-48C5-A5FE-7AD41933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7DE3D-FC5A-4294-B785-C57FCFB4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6906-E628-4202-9B1F-30E265C8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66496-B15D-4D39-8256-B4A81094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9986-38FC-4975-825B-48B43D8E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2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099B-7747-403C-8F79-6C3E153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F1EB-3F66-4B5B-88B6-A7A9E1125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A31CD-B7FC-47DB-8B31-DE7619971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48C12-2026-47C1-BFD4-B4C76950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196B-1756-4FD3-8CD6-8B60F265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F769B-D1AC-487D-A305-DC86432E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69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B53D-E45A-4691-BB47-E0A36190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ACD5C-00AE-4448-987A-54FE0C1F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A12B-3813-42A3-91AB-76EA87D3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B2B85-AB2A-4B4C-B59B-115DC6E53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4F8CB-CEC1-4E41-96B8-A77B32051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5F245-F4C5-4196-9E35-19881A4D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F4F1D-9D57-4BB3-AB9F-07439678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D95EE-A9E3-4C5A-8A22-06B93A74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52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3521-0CB5-41A6-98CB-C6F533E9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CE16-2E80-4594-B17E-690E68C5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5859-306C-4EEE-B08C-C8FDE9E1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D2EB6-BED9-41A1-9F84-741350F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9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69F0-7BE9-4D55-BE28-E3E214FC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78935-CAE2-4BF0-9689-B9E22CE1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CDB32-7D1D-47E0-AA1B-386E34C5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BA13-9F2A-4001-9416-D24E0247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3530-F7C3-4822-9A0B-509A9CCF2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1004-CC97-47F6-9D19-FA448F8EA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F1F2D-A2B3-4A39-9381-C977C4BA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166AB-5022-46C0-A930-E8241568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E2609-49AF-4293-9101-B1A9131C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01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A9D5-894A-4719-B40D-FD49D66A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70B73-EF2E-41A2-9F39-9EB41CA9B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DFA18-E8D8-4360-9961-500A31097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3BE8E-869D-4EC2-AE31-917F0CF4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3B24B-6A76-476C-8E9B-EA5B4E5E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63E90-5C6B-48AD-9A37-12EB35F6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5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B299F-E114-4102-9CEA-77FF026B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6BF3-7A86-4DE5-8BB5-B6813D0A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1F56-1DA0-449F-9CD0-014A70C67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1BF2-4070-4104-9838-1E475B77290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1831-A004-497F-AC15-EAD959B7E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9630-9D3B-4CD0-8A87-E7379CDFA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2038350" y="465939"/>
            <a:ext cx="8115300" cy="253347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200" dirty="0"/>
            </a:br>
            <a:r>
              <a:rPr lang="en-GB" altLang="en-US" sz="4400" dirty="0"/>
              <a:t>Deep Learning: Convolution Neural Network Trained Autonomous Car </a:t>
            </a:r>
            <a:br>
              <a:rPr lang="en-GB" altLang="en-US" sz="4400" dirty="0"/>
            </a:br>
            <a:r>
              <a:rPr lang="en-GB" altLang="en-US" sz="4400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br>
              <a:rPr lang="en-GB" altLang="en-US" sz="4400" dirty="0"/>
            </a:br>
            <a:r>
              <a:rPr lang="en-GB" altLang="en-US" sz="4000" dirty="0">
                <a:solidFill>
                  <a:schemeClr val="accent2">
                    <a:lumMod val="75000"/>
                  </a:schemeClr>
                </a:solidFill>
              </a:rPr>
              <a:t>Cheap Hardware Costing Less than $100</a:t>
            </a:r>
            <a:endParaRPr lang="en-US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835966" y="3858586"/>
            <a:ext cx="8654291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Mr. Fakruddin Mohammed</a:t>
            </a:r>
          </a:p>
          <a:p>
            <a:pPr eaLnBrk="1" hangingPunct="1">
              <a:defRPr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F7E4385F-596B-4C88-9CCC-EDC373F33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41" y="4840768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33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69C52-1F87-4841-8B8E-602EDC11069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9EC26-B874-4577-9D1A-3230FA7D5F4C}"/>
              </a:ext>
            </a:extLst>
          </p:cNvPr>
          <p:cNvSpPr txBox="1"/>
          <p:nvPr/>
        </p:nvSpPr>
        <p:spPr>
          <a:xfrm>
            <a:off x="327171" y="1065402"/>
            <a:ext cx="11026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objective of this challenge is to: </a:t>
            </a:r>
          </a:p>
          <a:p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/>
              <a:t>Build a Convolution Neural Network model from scratch which identifies the lane direction (forward, left and right) and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/>
              <a:t>Deploy the model onto Raspberry PI board which drives the Robotic car.</a:t>
            </a:r>
          </a:p>
        </p:txBody>
      </p:sp>
    </p:spTree>
    <p:extLst>
      <p:ext uri="{BB962C8B-B14F-4D97-AF65-F5344CB8AC3E}">
        <p14:creationId xmlns:p14="http://schemas.microsoft.com/office/powerpoint/2010/main" val="396012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69C52-1F87-4841-8B8E-602EDC11069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Implementation Architecture </a:t>
            </a:r>
          </a:p>
        </p:txBody>
      </p:sp>
      <p:sp>
        <p:nvSpPr>
          <p:cNvPr id="5" name="AutoShape 2" descr="Raspberry Pi HQ Camera Features a 12MP Sensor, Supports ...">
            <a:extLst>
              <a:ext uri="{FF2B5EF4-FFF2-40B4-BE49-F238E27FC236}">
                <a16:creationId xmlns:a16="http://schemas.microsoft.com/office/drawing/2014/main" id="{071CE8CE-E000-49A2-A475-BFD913A88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Raspberry Pi HQ Camera Features a 12MP Sensor, Supports ...">
            <a:extLst>
              <a:ext uri="{FF2B5EF4-FFF2-40B4-BE49-F238E27FC236}">
                <a16:creationId xmlns:a16="http://schemas.microsoft.com/office/drawing/2014/main" id="{30DC9F5E-9A5A-4A54-8CBC-5971389A3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This New Raspberry Pi Camera Module Supports Interchangeable Lenses">
            <a:extLst>
              <a:ext uri="{FF2B5EF4-FFF2-40B4-BE49-F238E27FC236}">
                <a16:creationId xmlns:a16="http://schemas.microsoft.com/office/drawing/2014/main" id="{A4C6DB08-9280-496A-9E03-6092C359D3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831BEB-4872-4F45-A2FF-F62040E7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2" y="3366591"/>
            <a:ext cx="1958449" cy="7344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F2A81F-ED2C-43DB-A9F3-2235BB56B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2" y="4620518"/>
            <a:ext cx="1958448" cy="7344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D14460-8474-4D11-8495-D0EF55F3B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2" y="2021421"/>
            <a:ext cx="1958448" cy="7344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FA7E30-5E4F-4322-90C8-B841B6D7B8F6}"/>
              </a:ext>
            </a:extLst>
          </p:cNvPr>
          <p:cNvSpPr txBox="1"/>
          <p:nvPr/>
        </p:nvSpPr>
        <p:spPr>
          <a:xfrm>
            <a:off x="939567" y="1701810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AD85C-4DD2-463E-9E75-FE2973BF061D}"/>
              </a:ext>
            </a:extLst>
          </p:cNvPr>
          <p:cNvSpPr txBox="1"/>
          <p:nvPr/>
        </p:nvSpPr>
        <p:spPr>
          <a:xfrm>
            <a:off x="792443" y="3065960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Forward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8DFA7-A65E-442B-9D32-754FF2351F6D}"/>
              </a:ext>
            </a:extLst>
          </p:cNvPr>
          <p:cNvSpPr txBox="1"/>
          <p:nvPr/>
        </p:nvSpPr>
        <p:spPr>
          <a:xfrm>
            <a:off x="792443" y="4216974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D8A49E3-B940-46DE-985F-6C1290E8D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110782"/>
            <a:ext cx="2895600" cy="2895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B17B53F-8056-4F43-9F90-EFF92B87AEA1}"/>
              </a:ext>
            </a:extLst>
          </p:cNvPr>
          <p:cNvSpPr txBox="1"/>
          <p:nvPr/>
        </p:nvSpPr>
        <p:spPr>
          <a:xfrm>
            <a:off x="3874569" y="4920141"/>
            <a:ext cx="2948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Deep Learning Model: 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Convolution Neural Networks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D64C75-8173-4B8F-AC2C-AF91ECF62327}"/>
              </a:ext>
            </a:extLst>
          </p:cNvPr>
          <p:cNvCxnSpPr/>
          <p:nvPr/>
        </p:nvCxnSpPr>
        <p:spPr>
          <a:xfrm>
            <a:off x="2466363" y="2388630"/>
            <a:ext cx="763398" cy="53073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FDCE33-0050-4F7D-9366-A86BCDBF06F4}"/>
              </a:ext>
            </a:extLst>
          </p:cNvPr>
          <p:cNvCxnSpPr>
            <a:cxnSpLocks/>
          </p:cNvCxnSpPr>
          <p:nvPr/>
        </p:nvCxnSpPr>
        <p:spPr>
          <a:xfrm flipV="1">
            <a:off x="2471774" y="3498209"/>
            <a:ext cx="881026" cy="23836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BB8489-1B77-46CE-AC2E-98366D2CC3DC}"/>
              </a:ext>
            </a:extLst>
          </p:cNvPr>
          <p:cNvCxnSpPr>
            <a:cxnSpLocks/>
          </p:cNvCxnSpPr>
          <p:nvPr/>
        </p:nvCxnSpPr>
        <p:spPr>
          <a:xfrm flipV="1">
            <a:off x="2458228" y="4216974"/>
            <a:ext cx="894572" cy="7609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ED99B26-3356-4AB8-9394-07414026E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54" y="2230744"/>
            <a:ext cx="2271694" cy="2271694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19A770-A6B7-4B65-B329-4F0C0FDB9EB2}"/>
              </a:ext>
            </a:extLst>
          </p:cNvPr>
          <p:cNvCxnSpPr/>
          <p:nvPr/>
        </p:nvCxnSpPr>
        <p:spPr>
          <a:xfrm>
            <a:off x="7029974" y="3581400"/>
            <a:ext cx="11492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D41898C-1F55-47BB-8024-5F1378DDFC8C}"/>
              </a:ext>
            </a:extLst>
          </p:cNvPr>
          <p:cNvSpPr txBox="1"/>
          <p:nvPr/>
        </p:nvSpPr>
        <p:spPr>
          <a:xfrm>
            <a:off x="6822684" y="3146130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Driving Control</a:t>
            </a:r>
          </a:p>
        </p:txBody>
      </p:sp>
    </p:spTree>
    <p:extLst>
      <p:ext uri="{BB962C8B-B14F-4D97-AF65-F5344CB8AC3E}">
        <p14:creationId xmlns:p14="http://schemas.microsoft.com/office/powerpoint/2010/main" val="16336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69C52-1F87-4841-8B8E-602EDC11069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Implementation Architecture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9AB9E02-9ABA-42D5-864B-54FBFAB87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70" y="1643706"/>
            <a:ext cx="5449060" cy="37152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99EE2B-CCD1-44E0-ADF7-F9381D366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79" y="1643706"/>
            <a:ext cx="1371719" cy="34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6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69C52-1F87-4841-8B8E-602EDC11069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Deep Learning: Convolution Neural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5C24C-2DD9-405D-9019-BBF3C130A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683103"/>
            <a:ext cx="7316221" cy="2152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EF3F59-0982-4DE8-9183-298DE7291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75" y="3076575"/>
            <a:ext cx="74866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69C52-1F87-4841-8B8E-602EDC11069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Deep Learning: Convolution Neural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AA7E4-2453-4365-A8E7-D977D2F7CC8D}"/>
              </a:ext>
            </a:extLst>
          </p:cNvPr>
          <p:cNvSpPr txBox="1"/>
          <p:nvPr/>
        </p:nvSpPr>
        <p:spPr>
          <a:xfrm>
            <a:off x="621437" y="2441359"/>
            <a:ext cx="2148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Road Path Images:</a:t>
            </a:r>
          </a:p>
          <a:p>
            <a:endParaRPr lang="en-GB" dirty="0"/>
          </a:p>
          <a:p>
            <a:r>
              <a:rPr lang="en-GB" dirty="0"/>
              <a:t>Forward	: 225</a:t>
            </a:r>
          </a:p>
          <a:p>
            <a:r>
              <a:rPr lang="en-GB" dirty="0"/>
              <a:t>Left	: 225</a:t>
            </a:r>
          </a:p>
          <a:p>
            <a:r>
              <a:rPr lang="en-GB" dirty="0"/>
              <a:t>Right	: 225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E9818-84E6-4714-9D95-9CE65700F223}"/>
              </a:ext>
            </a:extLst>
          </p:cNvPr>
          <p:cNvSpPr txBox="1"/>
          <p:nvPr/>
        </p:nvSpPr>
        <p:spPr>
          <a:xfrm>
            <a:off x="6950476" y="1367716"/>
            <a:ext cx="2148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Image Pixels Size: 75x75</a:t>
            </a: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833786-0542-4564-891A-53AE29E1D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0" y="2166655"/>
            <a:ext cx="2419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C8E9F-0702-4956-BC39-5400701CCA84}"/>
              </a:ext>
            </a:extLst>
          </p:cNvPr>
          <p:cNvSpPr txBox="1"/>
          <p:nvPr/>
        </p:nvSpPr>
        <p:spPr>
          <a:xfrm>
            <a:off x="331886" y="1035051"/>
            <a:ext cx="302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Dataset for Training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4409A6-462B-42F1-81B7-8996F6362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872" y="2166655"/>
            <a:ext cx="2419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C0B14-C39E-421E-9232-024B9501D458}"/>
              </a:ext>
            </a:extLst>
          </p:cNvPr>
          <p:cNvSpPr txBox="1"/>
          <p:nvPr/>
        </p:nvSpPr>
        <p:spPr>
          <a:xfrm>
            <a:off x="10052004" y="4672818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B695E-0724-45AC-BD72-48C899BE1A95}"/>
              </a:ext>
            </a:extLst>
          </p:cNvPr>
          <p:cNvSpPr txBox="1"/>
          <p:nvPr/>
        </p:nvSpPr>
        <p:spPr>
          <a:xfrm>
            <a:off x="7543420" y="4672818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229257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7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69C52-1F87-4841-8B8E-602EDC11069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Deep Learning: Convolution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C8E9F-0702-4956-BC39-5400701CCA84}"/>
              </a:ext>
            </a:extLst>
          </p:cNvPr>
          <p:cNvSpPr txBox="1"/>
          <p:nvPr/>
        </p:nvSpPr>
        <p:spPr>
          <a:xfrm>
            <a:off x="331886" y="1035051"/>
            <a:ext cx="5440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Direction Prediction Accuracy – 95%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122F1D-9A89-46BE-9742-1DF15186A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86" y="2532078"/>
            <a:ext cx="5353050" cy="1314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9CC07D-F533-4C7E-BCC6-CF01599DA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21" y="3223052"/>
            <a:ext cx="1958449" cy="7344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9E13C6-9A0E-4E20-AA8F-F96B65773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21" y="4476979"/>
            <a:ext cx="1958448" cy="7344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E14F2F-7329-4DAE-BF67-6D083CEEF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21" y="1877882"/>
            <a:ext cx="1958448" cy="7344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A46D65-AA3A-4621-AE0C-4347CB4830F0}"/>
              </a:ext>
            </a:extLst>
          </p:cNvPr>
          <p:cNvSpPr txBox="1"/>
          <p:nvPr/>
        </p:nvSpPr>
        <p:spPr>
          <a:xfrm>
            <a:off x="8751916" y="1558271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Right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009363-7532-425A-A8AF-687B2000DA88}"/>
              </a:ext>
            </a:extLst>
          </p:cNvPr>
          <p:cNvSpPr txBox="1"/>
          <p:nvPr/>
        </p:nvSpPr>
        <p:spPr>
          <a:xfrm>
            <a:off x="8604792" y="2922421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Forward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C81390-45DC-4300-B6A4-EF8FE718E503}"/>
              </a:ext>
            </a:extLst>
          </p:cNvPr>
          <p:cNvSpPr txBox="1"/>
          <p:nvPr/>
        </p:nvSpPr>
        <p:spPr>
          <a:xfrm>
            <a:off x="8604792" y="4073435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249501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8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69C52-1F87-4841-8B8E-602EDC11069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Deep Learning: Convolution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C8E9F-0702-4956-BC39-5400701CCA84}"/>
              </a:ext>
            </a:extLst>
          </p:cNvPr>
          <p:cNvSpPr txBox="1"/>
          <p:nvPr/>
        </p:nvSpPr>
        <p:spPr>
          <a:xfrm>
            <a:off x="331886" y="1035051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2096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9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966132" y="1652630"/>
            <a:ext cx="10259736" cy="253347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200" dirty="0"/>
            </a:br>
            <a:r>
              <a:rPr lang="en-GB" altLang="en-US" sz="4400" dirty="0"/>
              <a:t>Deep Learning: Convolution Neural Network Trained </a:t>
            </a:r>
            <a:r>
              <a:rPr lang="en-GB" altLang="en-US" sz="4400" u="sng" dirty="0">
                <a:solidFill>
                  <a:srgbClr val="FF0000"/>
                </a:solidFill>
              </a:rPr>
              <a:t>Autonomous Car </a:t>
            </a:r>
            <a:br>
              <a:rPr lang="en-GB" altLang="en-US" sz="4400" dirty="0"/>
            </a:br>
            <a:r>
              <a:rPr lang="en-GB" altLang="en-US" sz="4400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br>
              <a:rPr lang="en-GB" altLang="en-US" sz="4400" dirty="0"/>
            </a:br>
            <a:r>
              <a:rPr lang="en-GB" altLang="en-US" sz="4000" dirty="0">
                <a:solidFill>
                  <a:schemeClr val="accent2">
                    <a:lumMod val="75000"/>
                  </a:schemeClr>
                </a:solidFill>
              </a:rPr>
              <a:t>Cheap Hardware Costing Less than $100</a:t>
            </a:r>
            <a:endParaRPr lang="en-US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181</Words>
  <Application>Microsoft Office PowerPoint</Application>
  <PresentationFormat>Widescreen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Deep Learning: Convolution Neural Network Trained Autonomous Car  using  Cheap Hardware Costing Less than $100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Deep Learning: Convolution Neural Network Trained Autonomous Car  using  Cheap Hardware Costing Less than $100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 Mohammed</cp:lastModifiedBy>
  <cp:revision>38</cp:revision>
  <dcterms:created xsi:type="dcterms:W3CDTF">2020-08-15T15:55:34Z</dcterms:created>
  <dcterms:modified xsi:type="dcterms:W3CDTF">2020-08-17T08:13:54Z</dcterms:modified>
</cp:coreProperties>
</file>