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2" r:id="rId2"/>
    <p:sldId id="270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3C50-32D8-4E8A-A45D-B68127C02408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8CE65-3B54-4CA4-B7CC-DF22505FC5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049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0DCA77-AE49-4A9C-A909-3537221CB1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7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0DCA77-AE49-4A9C-A909-3537221CB1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357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0DCA77-AE49-4A9C-A909-3537221CB1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96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2495-2D21-46F9-9D04-9BEF9A38F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8EDF5-B708-48EF-9470-CAA3468D4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27065-6683-4D12-95A5-7E12FA6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87D9E-5B0F-4B73-9CA0-B1B35A7D6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9A7BB-74B2-40B4-AC62-B65C3996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64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6B70-06A5-4437-BA24-C91EDC09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21011-D176-4D79-AD39-C0108B6E1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0F7C1-954B-4E46-B8CA-671D910B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6FAB-9BC8-4688-8FF8-77AF373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4BA75-0DEE-4D28-A63E-3214BF25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8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AE2AB-77D5-4D14-974B-53CE83913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CD3D6-9DD4-4E8E-B91E-721677FD6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6E9D3-97C1-4A4A-B9F9-E2E3B4E8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1F1B-2435-472E-9F5F-88AA9FAE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EC0ED-0395-4B6C-AC9A-2E6309D3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31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3730-300E-4D0E-8AC7-B030E20F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C6BC-D3E3-4CC4-9366-9CFB0792C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043AA-ADE5-4534-871A-AD0C0A23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8BBAC-C54B-47B3-8075-85EDBA3E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99269-6178-49D1-BE59-92DD7D29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47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9A79-387C-48C5-A5FE-7AD41933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7DE3D-FC5A-4294-B785-C57FCFB46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6906-E628-4202-9B1F-30E265C8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66496-B15D-4D39-8256-B4A81094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9986-38FC-4975-825B-48B43D8E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2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099B-7747-403C-8F79-6C3E1534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5F1EB-3F66-4B5B-88B6-A7A9E1125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A31CD-B7FC-47DB-8B31-DE7619971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48C12-2026-47C1-BFD4-B4C76950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D196B-1756-4FD3-8CD6-8B60F265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F769B-D1AC-487D-A305-DC86432E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69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B53D-E45A-4691-BB47-E0A36190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ACD5C-00AE-4448-987A-54FE0C1F6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A12B-3813-42A3-91AB-76EA87D38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B2B85-AB2A-4B4C-B59B-115DC6E53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4F8CB-CEC1-4E41-96B8-A77B32051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5F245-F4C5-4196-9E35-19881A4D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F4F1D-9D57-4BB3-AB9F-07439678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ED95EE-A9E3-4C5A-8A22-06B93A74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52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3521-0CB5-41A6-98CB-C6F533E9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CE16-2E80-4594-B17E-690E68C5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A5859-306C-4EEE-B08C-C8FDE9E1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D2EB6-BED9-41A1-9F84-741350FC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59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C69F0-7BE9-4D55-BE28-E3E214FC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78935-CAE2-4BF0-9689-B9E22CE1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CDB32-7D1D-47E0-AA1B-386E34C5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85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BA13-9F2A-4001-9416-D24E0247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B3530-F7C3-4822-9A0B-509A9CCF2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1004-CC97-47F6-9D19-FA448F8EA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F1F2D-A2B3-4A39-9381-C977C4BA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166AB-5022-46C0-A930-E8241568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E2609-49AF-4293-9101-B1A9131C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01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A9D5-894A-4719-B40D-FD49D66AD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70B73-EF2E-41A2-9F39-9EB41CA9B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DFA18-E8D8-4360-9961-500A31097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3BE8E-869D-4EC2-AE31-917F0CF4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3B24B-6A76-476C-8E9B-EA5B4E5E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63E90-5C6B-48AD-9A37-12EB35F6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15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BB299F-E114-4102-9CEA-77FF026B9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86BF3-7A86-4DE5-8BB5-B6813D0AB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91F56-1DA0-449F-9CD0-014A70C67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81BF2-4070-4104-9838-1E475B77290D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81831-A004-497F-AC15-EAD959B7E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B9630-9D3B-4CD0-8A87-E7379CDFA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2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</a:t>
            </a:fld>
            <a:endParaRPr lang="en-US" sz="1600" b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2038350" y="1065401"/>
            <a:ext cx="8115300" cy="2533475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sz="3200" dirty="0"/>
            </a:br>
            <a:r>
              <a:rPr lang="en-GB" altLang="en-US" sz="4400" dirty="0"/>
              <a:t>Digital Assistant for Fund Specialists</a:t>
            </a:r>
            <a:br>
              <a:rPr lang="en-GB" altLang="en-US" sz="4400" dirty="0"/>
            </a:br>
            <a:br>
              <a:rPr lang="en-US" altLang="en-US" sz="3200" dirty="0"/>
            </a:b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</a:rPr>
              <a:t>NLP Trained Digital Assistant</a:t>
            </a:r>
            <a:endParaRPr lang="en-US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835966" y="3858586"/>
            <a:ext cx="8654291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rgbClr val="FF0000"/>
                </a:solidFill>
              </a:rPr>
              <a:t>Mr. Fakruddin Mohammed</a:t>
            </a:r>
          </a:p>
          <a:p>
            <a:pPr eaLnBrk="1" hangingPunct="1">
              <a:defRPr/>
            </a:pP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33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</a:t>
            </a:fld>
            <a:endParaRPr lang="en-US" sz="1600" b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69C52-1F87-4841-8B8E-602EDC11069E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Digital Assistant for Fund Specialists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9EC26-B874-4577-9D1A-3230FA7D5F4C}"/>
              </a:ext>
            </a:extLst>
          </p:cNvPr>
          <p:cNvSpPr txBox="1"/>
          <p:nvPr/>
        </p:nvSpPr>
        <p:spPr>
          <a:xfrm>
            <a:off x="327171" y="1065402"/>
            <a:ext cx="6631815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>
                    <a:lumMod val="50000"/>
                  </a:schemeClr>
                </a:solidFill>
              </a:rPr>
              <a:t>Assistant Can help with any of the following: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solidFill>
                  <a:srgbClr val="FF0000"/>
                </a:solidFill>
              </a:rPr>
              <a:t>Fund Documentation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solidFill>
                  <a:srgbClr val="FF0000"/>
                </a:solidFill>
              </a:rPr>
              <a:t>Fund Analytics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solidFill>
                  <a:srgbClr val="FF0000"/>
                </a:solidFill>
              </a:rPr>
              <a:t>Fund Manager Profile Details</a:t>
            </a:r>
          </a:p>
          <a:p>
            <a:pPr marL="342900" indent="-342900">
              <a:buFont typeface="+mj-lt"/>
              <a:buAutoNum type="arabicPeriod"/>
            </a:pPr>
            <a:endParaRPr lang="en-GB" sz="24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solidFill>
                  <a:srgbClr val="0070C0"/>
                </a:solidFill>
              </a:rPr>
              <a:t>Fund News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solidFill>
                  <a:srgbClr val="0070C0"/>
                </a:solidFill>
              </a:rPr>
              <a:t>Fund Data Feeds</a:t>
            </a:r>
          </a:p>
          <a:p>
            <a:pPr marL="342900" indent="-342900">
              <a:buFont typeface="+mj-lt"/>
              <a:buAutoNum type="arabicPeriod"/>
            </a:pPr>
            <a:endParaRPr lang="en-GB" sz="24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solidFill>
                  <a:srgbClr val="7030A0"/>
                </a:solidFill>
              </a:rPr>
              <a:t>Password Reset</a:t>
            </a:r>
          </a:p>
          <a:p>
            <a:pPr marL="342900" indent="-342900">
              <a:buFont typeface="+mj-lt"/>
              <a:buAutoNum type="arabicPeriod"/>
            </a:pPr>
            <a:endParaRPr lang="en-GB" sz="2400" dirty="0"/>
          </a:p>
          <a:p>
            <a:pPr marL="342900" indent="-342900">
              <a:buFont typeface="+mj-lt"/>
              <a:buAutoNum type="arabicPeriod"/>
            </a:pP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12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3</a:t>
            </a:fld>
            <a:endParaRPr lang="en-US" sz="1600" b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69C52-1F87-4841-8B8E-602EDC11069E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Digital Assistant Implementation Architecture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75F045-8785-4E3F-B39C-F077B90AD0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4" r="24705"/>
          <a:stretch/>
        </p:blipFill>
        <p:spPr>
          <a:xfrm>
            <a:off x="545284" y="2668092"/>
            <a:ext cx="1475471" cy="15218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95DE0E-6E01-4631-849B-C09D436EC02E}"/>
              </a:ext>
            </a:extLst>
          </p:cNvPr>
          <p:cNvSpPr/>
          <p:nvPr/>
        </p:nvSpPr>
        <p:spPr>
          <a:xfrm>
            <a:off x="3061981" y="2759978"/>
            <a:ext cx="1475471" cy="114090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Dialogflow</a:t>
            </a:r>
            <a:r>
              <a:rPr lang="en-GB" dirty="0"/>
              <a:t> Gateway</a:t>
            </a:r>
          </a:p>
        </p:txBody>
      </p:sp>
      <p:sp>
        <p:nvSpPr>
          <p:cNvPr id="9" name="AutoShape 4" descr="Connecting Arduino to Firebase to Send &amp; Receive Data [By ESP8266]">
            <a:extLst>
              <a:ext uri="{FF2B5EF4-FFF2-40B4-BE49-F238E27FC236}">
                <a16:creationId xmlns:a16="http://schemas.microsoft.com/office/drawing/2014/main" id="{A4477344-504C-40DF-A21A-B68573867A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6" descr="Connecting Arduino to Firebase to Send &amp; Receive Data [By ESP8266]">
            <a:extLst>
              <a:ext uri="{FF2B5EF4-FFF2-40B4-BE49-F238E27FC236}">
                <a16:creationId xmlns:a16="http://schemas.microsoft.com/office/drawing/2014/main" id="{EE8C83D3-8599-4B4C-8099-5E72F28BD0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08BA55-1BE6-48FC-942D-6DAA6454C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323" y="2606595"/>
            <a:ext cx="2950904" cy="1340010"/>
          </a:xfrm>
          <a:prstGeom prst="rect">
            <a:avLst/>
          </a:prstGeom>
        </p:spPr>
      </p:pic>
      <p:sp>
        <p:nvSpPr>
          <p:cNvPr id="13" name="AutoShape 8" descr="Build an Android app logging system using Firebase, Part 3 | by ...">
            <a:extLst>
              <a:ext uri="{FF2B5EF4-FFF2-40B4-BE49-F238E27FC236}">
                <a16:creationId xmlns:a16="http://schemas.microsoft.com/office/drawing/2014/main" id="{0EFB23FB-82C3-4F21-BBEF-08890564D4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F1D08F-B156-4334-AE37-6D7F16BA86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315" y="2560871"/>
            <a:ext cx="3632433" cy="164949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463B55-0843-45FD-9A91-BBF4373813C3}"/>
              </a:ext>
            </a:extLst>
          </p:cNvPr>
          <p:cNvCxnSpPr/>
          <p:nvPr/>
        </p:nvCxnSpPr>
        <p:spPr>
          <a:xfrm>
            <a:off x="2340528" y="3428999"/>
            <a:ext cx="377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236024-9D46-439B-ACC7-F118B7E9856A}"/>
              </a:ext>
            </a:extLst>
          </p:cNvPr>
          <p:cNvCxnSpPr/>
          <p:nvPr/>
        </p:nvCxnSpPr>
        <p:spPr>
          <a:xfrm>
            <a:off x="4685562" y="3385618"/>
            <a:ext cx="377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ECAA8B-3D06-498C-AF0D-F22225BF94C9}"/>
              </a:ext>
            </a:extLst>
          </p:cNvPr>
          <p:cNvCxnSpPr/>
          <p:nvPr/>
        </p:nvCxnSpPr>
        <p:spPr>
          <a:xfrm>
            <a:off x="8233095" y="3312951"/>
            <a:ext cx="377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FAB9EA-3542-4D40-8B4C-98614A4BE476}"/>
              </a:ext>
            </a:extLst>
          </p:cNvPr>
          <p:cNvSpPr txBox="1"/>
          <p:nvPr/>
        </p:nvSpPr>
        <p:spPr>
          <a:xfrm>
            <a:off x="3397541" y="4504888"/>
            <a:ext cx="1606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NLP Intentions </a:t>
            </a:r>
          </a:p>
          <a:p>
            <a:r>
              <a:rPr lang="en-GB" dirty="0"/>
              <a:t>Training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0163C4-0FA8-47FC-94A8-5CB2A7750636}"/>
              </a:ext>
            </a:extLst>
          </p:cNvPr>
          <p:cNvSpPr txBox="1"/>
          <p:nvPr/>
        </p:nvSpPr>
        <p:spPr>
          <a:xfrm>
            <a:off x="7429990" y="450488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77616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61</Words>
  <Application>Microsoft Office PowerPoint</Application>
  <PresentationFormat>Widescreen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Digital Assistant for Fund Specialists  NLP Trained Digital Assistant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Fakruddin Mohammed</dc:creator>
  <cp:lastModifiedBy>Fakruddin Mohammed</cp:lastModifiedBy>
  <cp:revision>27</cp:revision>
  <dcterms:created xsi:type="dcterms:W3CDTF">2020-08-15T15:55:34Z</dcterms:created>
  <dcterms:modified xsi:type="dcterms:W3CDTF">2020-08-16T18:25:09Z</dcterms:modified>
</cp:coreProperties>
</file>