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Borsok" charset="1" panose="02000503000000020002"/>
      <p:regular r:id="rId12"/>
    </p:embeddedFont>
    <p:embeddedFont>
      <p:font typeface="Now Bold" charset="1" panose="00000800000000000000"/>
      <p:regular r:id="rId13"/>
    </p:embeddedFont>
    <p:embeddedFont>
      <p:font typeface="Chewy" charset="1" panose="02000000000000000000"/>
      <p:regular r:id="rId14"/>
    </p:embeddedFont>
    <p:embeddedFont>
      <p:font typeface="League Spartan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405269" y="8282709"/>
            <a:ext cx="6438717" cy="1384324"/>
          </a:xfrm>
          <a:custGeom>
            <a:avLst/>
            <a:gdLst/>
            <a:ahLst/>
            <a:cxnLst/>
            <a:rect r="r" b="b" t="t" l="l"/>
            <a:pathLst>
              <a:path h="1384324" w="6438717">
                <a:moveTo>
                  <a:pt x="0" y="0"/>
                </a:moveTo>
                <a:lnTo>
                  <a:pt x="6438717" y="0"/>
                </a:lnTo>
                <a:lnTo>
                  <a:pt x="6438717" y="1384325"/>
                </a:lnTo>
                <a:lnTo>
                  <a:pt x="0" y="138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08199" y="3342712"/>
            <a:ext cx="14333765" cy="406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326"/>
              </a:lnSpc>
              <a:spcBef>
                <a:spcPct val="0"/>
              </a:spcBef>
            </a:pPr>
            <a:r>
              <a:rPr lang="en-US" sz="17029">
                <a:solidFill>
                  <a:srgbClr val="156C99"/>
                </a:solidFill>
                <a:latin typeface="Borsok"/>
                <a:ea typeface="Borsok"/>
                <a:cs typeface="Borsok"/>
                <a:sym typeface="Borsok"/>
              </a:rPr>
              <a:t>SAU JEOPARDY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765014" y="4124672"/>
            <a:ext cx="5795818" cy="5795818"/>
          </a:xfrm>
          <a:custGeom>
            <a:avLst/>
            <a:gdLst/>
            <a:ahLst/>
            <a:cxnLst/>
            <a:rect r="r" b="b" t="t" l="l"/>
            <a:pathLst>
              <a:path h="5795818" w="5795818">
                <a:moveTo>
                  <a:pt x="0" y="0"/>
                </a:moveTo>
                <a:lnTo>
                  <a:pt x="5795819" y="0"/>
                </a:lnTo>
                <a:lnTo>
                  <a:pt x="5795819" y="5795818"/>
                </a:lnTo>
                <a:lnTo>
                  <a:pt x="0" y="57958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624627" y="0"/>
            <a:ext cx="2634673" cy="3308851"/>
          </a:xfrm>
          <a:custGeom>
            <a:avLst/>
            <a:gdLst/>
            <a:ahLst/>
            <a:cxnLst/>
            <a:rect r="r" b="b" t="t" l="l"/>
            <a:pathLst>
              <a:path h="3308851" w="2634673">
                <a:moveTo>
                  <a:pt x="0" y="0"/>
                </a:moveTo>
                <a:lnTo>
                  <a:pt x="2634673" y="0"/>
                </a:lnTo>
                <a:lnTo>
                  <a:pt x="2634673" y="3308851"/>
                </a:lnTo>
                <a:lnTo>
                  <a:pt x="0" y="33088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526630"/>
            <a:ext cx="6438717" cy="1384324"/>
          </a:xfrm>
          <a:custGeom>
            <a:avLst/>
            <a:gdLst/>
            <a:ahLst/>
            <a:cxnLst/>
            <a:rect r="r" b="b" t="t" l="l"/>
            <a:pathLst>
              <a:path h="1384324" w="6438717">
                <a:moveTo>
                  <a:pt x="0" y="0"/>
                </a:moveTo>
                <a:lnTo>
                  <a:pt x="6438717" y="0"/>
                </a:lnTo>
                <a:lnTo>
                  <a:pt x="6438717" y="1384324"/>
                </a:lnTo>
                <a:lnTo>
                  <a:pt x="0" y="1384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9120" y="675206"/>
            <a:ext cx="15751827" cy="9017921"/>
          </a:xfrm>
          <a:custGeom>
            <a:avLst/>
            <a:gdLst/>
            <a:ahLst/>
            <a:cxnLst/>
            <a:rect r="r" b="b" t="t" l="l"/>
            <a:pathLst>
              <a:path h="9017921" w="15751827">
                <a:moveTo>
                  <a:pt x="0" y="0"/>
                </a:moveTo>
                <a:lnTo>
                  <a:pt x="15751827" y="0"/>
                </a:lnTo>
                <a:lnTo>
                  <a:pt x="15751827" y="9017921"/>
                </a:lnTo>
                <a:lnTo>
                  <a:pt x="0" y="9017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3252" y="2733677"/>
            <a:ext cx="5062682" cy="3381373"/>
            <a:chOff x="0" y="0"/>
            <a:chExt cx="1333381" cy="8905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3381" cy="890567"/>
            </a:xfrm>
            <a:custGeom>
              <a:avLst/>
              <a:gdLst/>
              <a:ahLst/>
              <a:cxnLst/>
              <a:rect r="r" b="b" t="t" l="l"/>
              <a:pathLst>
                <a:path h="890567" w="1333381">
                  <a:moveTo>
                    <a:pt x="0" y="0"/>
                  </a:moveTo>
                  <a:lnTo>
                    <a:pt x="1333381" y="0"/>
                  </a:lnTo>
                  <a:lnTo>
                    <a:pt x="1333381" y="890567"/>
                  </a:lnTo>
                  <a:lnTo>
                    <a:pt x="0" y="8905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33381" cy="928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30133" y="3404747"/>
            <a:ext cx="4582496" cy="175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2"/>
              </a:lnSpc>
            </a:pPr>
            <a:r>
              <a:rPr lang="en-US" b="true" sz="4102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Choose topic name and score value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960049" y="1988044"/>
            <a:ext cx="1239263" cy="123926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612659" y="2733677"/>
            <a:ext cx="5062682" cy="3381373"/>
            <a:chOff x="0" y="0"/>
            <a:chExt cx="1333381" cy="8905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33381" cy="890567"/>
            </a:xfrm>
            <a:custGeom>
              <a:avLst/>
              <a:gdLst/>
              <a:ahLst/>
              <a:cxnLst/>
              <a:rect r="r" b="b" t="t" l="l"/>
              <a:pathLst>
                <a:path h="890567" w="1333381">
                  <a:moveTo>
                    <a:pt x="0" y="0"/>
                  </a:moveTo>
                  <a:lnTo>
                    <a:pt x="1333381" y="0"/>
                  </a:lnTo>
                  <a:lnTo>
                    <a:pt x="1333381" y="890567"/>
                  </a:lnTo>
                  <a:lnTo>
                    <a:pt x="0" y="8905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33381" cy="928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853971" y="3598422"/>
            <a:ext cx="4580058" cy="233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12"/>
              </a:lnSpc>
              <a:spcBef>
                <a:spcPct val="0"/>
              </a:spcBef>
            </a:pPr>
            <a:r>
              <a:rPr lang="en-US" b="true" sz="4102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You will get 5 minutes to answer all questions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524368" y="2127384"/>
            <a:ext cx="1239263" cy="1239263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931603" y="88907"/>
            <a:ext cx="3797142" cy="1879585"/>
          </a:xfrm>
          <a:custGeom>
            <a:avLst/>
            <a:gdLst/>
            <a:ahLst/>
            <a:cxnLst/>
            <a:rect r="r" b="b" t="t" l="l"/>
            <a:pathLst>
              <a:path h="1879585" w="3797142">
                <a:moveTo>
                  <a:pt x="0" y="0"/>
                </a:moveTo>
                <a:lnTo>
                  <a:pt x="3797142" y="0"/>
                </a:lnTo>
                <a:lnTo>
                  <a:pt x="3797142" y="1879586"/>
                </a:lnTo>
                <a:lnTo>
                  <a:pt x="0" y="1879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521863" y="670734"/>
            <a:ext cx="2850916" cy="706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87"/>
              </a:lnSpc>
              <a:spcBef>
                <a:spcPct val="0"/>
              </a:spcBef>
            </a:pPr>
            <a:r>
              <a:rPr lang="en-US" sz="4572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RULES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142066" y="2759222"/>
            <a:ext cx="5062682" cy="3355828"/>
            <a:chOff x="0" y="0"/>
            <a:chExt cx="1333381" cy="88383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33381" cy="883839"/>
            </a:xfrm>
            <a:custGeom>
              <a:avLst/>
              <a:gdLst/>
              <a:ahLst/>
              <a:cxnLst/>
              <a:rect r="r" b="b" t="t" l="l"/>
              <a:pathLst>
                <a:path h="883839" w="1333381">
                  <a:moveTo>
                    <a:pt x="0" y="0"/>
                  </a:moveTo>
                  <a:lnTo>
                    <a:pt x="1333381" y="0"/>
                  </a:lnTo>
                  <a:lnTo>
                    <a:pt x="1333381" y="883839"/>
                  </a:lnTo>
                  <a:lnTo>
                    <a:pt x="0" y="88383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333381" cy="921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383378" y="3404747"/>
            <a:ext cx="4580058" cy="175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12"/>
              </a:lnSpc>
              <a:spcBef>
                <a:spcPct val="0"/>
              </a:spcBef>
            </a:pPr>
            <a:r>
              <a:rPr lang="en-US" b="true" sz="4102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read the question carefully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3955710" y="2013048"/>
            <a:ext cx="1239263" cy="1239263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3311653" y="1683369"/>
            <a:ext cx="419456" cy="1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29320" y="1772754"/>
            <a:ext cx="829360" cy="1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184441" y="1683369"/>
            <a:ext cx="781801" cy="1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137805" y="6605954"/>
            <a:ext cx="5062682" cy="3381373"/>
            <a:chOff x="0" y="0"/>
            <a:chExt cx="1333381" cy="89056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333381" cy="890567"/>
            </a:xfrm>
            <a:custGeom>
              <a:avLst/>
              <a:gdLst/>
              <a:ahLst/>
              <a:cxnLst/>
              <a:rect r="r" b="b" t="t" l="l"/>
              <a:pathLst>
                <a:path h="890567" w="1333381">
                  <a:moveTo>
                    <a:pt x="0" y="0"/>
                  </a:moveTo>
                  <a:lnTo>
                    <a:pt x="1333381" y="0"/>
                  </a:lnTo>
                  <a:lnTo>
                    <a:pt x="1333381" y="890567"/>
                  </a:lnTo>
                  <a:lnTo>
                    <a:pt x="0" y="8905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333381" cy="928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284686" y="7277024"/>
            <a:ext cx="4582496" cy="2105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2"/>
              </a:lnSpc>
            </a:pPr>
            <a:r>
              <a:rPr lang="en-US" b="true" sz="3802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Call out your answer on the mic, first answer will be considered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3014601" y="5860321"/>
            <a:ext cx="1239263" cy="1239263"/>
            <a:chOff x="0" y="0"/>
            <a:chExt cx="6350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6667211" y="6605954"/>
            <a:ext cx="5062682" cy="3381373"/>
            <a:chOff x="0" y="0"/>
            <a:chExt cx="1333381" cy="89056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333381" cy="890567"/>
            </a:xfrm>
            <a:custGeom>
              <a:avLst/>
              <a:gdLst/>
              <a:ahLst/>
              <a:cxnLst/>
              <a:rect r="r" b="b" t="t" l="l"/>
              <a:pathLst>
                <a:path h="890567" w="1333381">
                  <a:moveTo>
                    <a:pt x="0" y="0"/>
                  </a:moveTo>
                  <a:lnTo>
                    <a:pt x="1333381" y="0"/>
                  </a:lnTo>
                  <a:lnTo>
                    <a:pt x="1333381" y="890567"/>
                  </a:lnTo>
                  <a:lnTo>
                    <a:pt x="0" y="8905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333381" cy="928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6908523" y="7470699"/>
            <a:ext cx="4580058" cy="175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12"/>
              </a:lnSpc>
              <a:spcBef>
                <a:spcPct val="0"/>
              </a:spcBef>
            </a:pPr>
            <a:r>
              <a:rPr lang="en-US" b="true" sz="4102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marks will be awarded for the same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8578921" y="5999661"/>
            <a:ext cx="1239263" cy="1239263"/>
            <a:chOff x="0" y="0"/>
            <a:chExt cx="6350000" cy="63500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2196618" y="6631499"/>
            <a:ext cx="5062682" cy="3355828"/>
            <a:chOff x="0" y="0"/>
            <a:chExt cx="1333381" cy="88383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333381" cy="883839"/>
            </a:xfrm>
            <a:custGeom>
              <a:avLst/>
              <a:gdLst/>
              <a:ahLst/>
              <a:cxnLst/>
              <a:rect r="r" b="b" t="t" l="l"/>
              <a:pathLst>
                <a:path h="883839" w="1333381">
                  <a:moveTo>
                    <a:pt x="0" y="0"/>
                  </a:moveTo>
                  <a:lnTo>
                    <a:pt x="1333381" y="0"/>
                  </a:lnTo>
                  <a:lnTo>
                    <a:pt x="1333381" y="883839"/>
                  </a:lnTo>
                  <a:lnTo>
                    <a:pt x="0" y="88383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333381" cy="921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2437930" y="7277024"/>
            <a:ext cx="4580058" cy="2726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92"/>
              </a:lnSpc>
              <a:spcBef>
                <a:spcPct val="0"/>
              </a:spcBef>
            </a:pPr>
            <a:r>
              <a:rPr lang="en-US" b="true" sz="3902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choose your next topic and score value, repeat until timer gets over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4010262" y="5885325"/>
            <a:ext cx="1239263" cy="1239263"/>
            <a:chOff x="0" y="0"/>
            <a:chExt cx="6350000" cy="63500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sp>
        <p:nvSpPr>
          <p:cNvPr name="TextBox 43" id="43"/>
          <p:cNvSpPr txBox="true"/>
          <p:nvPr/>
        </p:nvSpPr>
        <p:spPr>
          <a:xfrm rot="0">
            <a:off x="3366206" y="5555646"/>
            <a:ext cx="419456" cy="1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783872" y="5645031"/>
            <a:ext cx="829360" cy="1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238993" y="5555646"/>
            <a:ext cx="781801" cy="1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3252" y="3933827"/>
            <a:ext cx="5062682" cy="3381373"/>
            <a:chOff x="0" y="0"/>
            <a:chExt cx="1333381" cy="8905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3381" cy="890567"/>
            </a:xfrm>
            <a:custGeom>
              <a:avLst/>
              <a:gdLst/>
              <a:ahLst/>
              <a:cxnLst/>
              <a:rect r="r" b="b" t="t" l="l"/>
              <a:pathLst>
                <a:path h="890567" w="1333381">
                  <a:moveTo>
                    <a:pt x="0" y="0"/>
                  </a:moveTo>
                  <a:lnTo>
                    <a:pt x="1333381" y="0"/>
                  </a:lnTo>
                  <a:lnTo>
                    <a:pt x="1333381" y="890567"/>
                  </a:lnTo>
                  <a:lnTo>
                    <a:pt x="0" y="8905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33381" cy="928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30133" y="4604897"/>
            <a:ext cx="4582496" cy="233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2"/>
              </a:lnSpc>
            </a:pPr>
            <a:r>
              <a:rPr lang="en-US" b="true" sz="4102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Correct answer will be awarded with the score card value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960049" y="3188194"/>
            <a:ext cx="1239263" cy="123926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612659" y="3933827"/>
            <a:ext cx="5062682" cy="3381373"/>
            <a:chOff x="0" y="0"/>
            <a:chExt cx="1333381" cy="8905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33381" cy="890567"/>
            </a:xfrm>
            <a:custGeom>
              <a:avLst/>
              <a:gdLst/>
              <a:ahLst/>
              <a:cxnLst/>
              <a:rect r="r" b="b" t="t" l="l"/>
              <a:pathLst>
                <a:path h="890567" w="1333381">
                  <a:moveTo>
                    <a:pt x="0" y="0"/>
                  </a:moveTo>
                  <a:lnTo>
                    <a:pt x="1333381" y="0"/>
                  </a:lnTo>
                  <a:lnTo>
                    <a:pt x="1333381" y="890567"/>
                  </a:lnTo>
                  <a:lnTo>
                    <a:pt x="0" y="8905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33381" cy="928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853971" y="4798572"/>
            <a:ext cx="4580058" cy="233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12"/>
              </a:lnSpc>
              <a:spcBef>
                <a:spcPct val="0"/>
              </a:spcBef>
            </a:pPr>
            <a:r>
              <a:rPr lang="en-US" b="true" sz="4102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Wrong answers will be given minus 1/4 the score card value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524368" y="3327534"/>
            <a:ext cx="1239263" cy="1239263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7245429" y="378274"/>
            <a:ext cx="3797142" cy="1879585"/>
          </a:xfrm>
          <a:custGeom>
            <a:avLst/>
            <a:gdLst/>
            <a:ahLst/>
            <a:cxnLst/>
            <a:rect r="r" b="b" t="t" l="l"/>
            <a:pathLst>
              <a:path h="1879585" w="3797142">
                <a:moveTo>
                  <a:pt x="0" y="0"/>
                </a:moveTo>
                <a:lnTo>
                  <a:pt x="3797142" y="0"/>
                </a:lnTo>
                <a:lnTo>
                  <a:pt x="3797142" y="1879586"/>
                </a:lnTo>
                <a:lnTo>
                  <a:pt x="0" y="1879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835690" y="960101"/>
            <a:ext cx="2850916" cy="706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87"/>
              </a:lnSpc>
              <a:spcBef>
                <a:spcPct val="0"/>
              </a:spcBef>
            </a:pPr>
            <a:r>
              <a:rPr lang="en-US" sz="4572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Scoring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142066" y="3959372"/>
            <a:ext cx="5062682" cy="3355828"/>
            <a:chOff x="0" y="0"/>
            <a:chExt cx="1333381" cy="88383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33381" cy="883839"/>
            </a:xfrm>
            <a:custGeom>
              <a:avLst/>
              <a:gdLst/>
              <a:ahLst/>
              <a:cxnLst/>
              <a:rect r="r" b="b" t="t" l="l"/>
              <a:pathLst>
                <a:path h="883839" w="1333381">
                  <a:moveTo>
                    <a:pt x="0" y="0"/>
                  </a:moveTo>
                  <a:lnTo>
                    <a:pt x="1333381" y="0"/>
                  </a:lnTo>
                  <a:lnTo>
                    <a:pt x="1333381" y="883839"/>
                  </a:lnTo>
                  <a:lnTo>
                    <a:pt x="0" y="88383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333381" cy="921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383378" y="4604897"/>
            <a:ext cx="4580058" cy="233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12"/>
              </a:lnSpc>
              <a:spcBef>
                <a:spcPct val="0"/>
              </a:spcBef>
            </a:pPr>
            <a:r>
              <a:rPr lang="en-US" b="true" sz="4102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Skipping a question will be regarded as wrong answer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3955710" y="3213198"/>
            <a:ext cx="1239263" cy="1239263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3311653" y="2883519"/>
            <a:ext cx="419456" cy="1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29320" y="2972904"/>
            <a:ext cx="829360" cy="1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184441" y="2883519"/>
            <a:ext cx="781801" cy="1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3252" y="3933827"/>
            <a:ext cx="5062682" cy="3381373"/>
            <a:chOff x="0" y="0"/>
            <a:chExt cx="1333381" cy="8905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3381" cy="890567"/>
            </a:xfrm>
            <a:custGeom>
              <a:avLst/>
              <a:gdLst/>
              <a:ahLst/>
              <a:cxnLst/>
              <a:rect r="r" b="b" t="t" l="l"/>
              <a:pathLst>
                <a:path h="890567" w="1333381">
                  <a:moveTo>
                    <a:pt x="0" y="0"/>
                  </a:moveTo>
                  <a:lnTo>
                    <a:pt x="1333381" y="0"/>
                  </a:lnTo>
                  <a:lnTo>
                    <a:pt x="1333381" y="890567"/>
                  </a:lnTo>
                  <a:lnTo>
                    <a:pt x="0" y="8905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33381" cy="928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30133" y="4604897"/>
            <a:ext cx="4582496" cy="222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2"/>
              </a:lnSpc>
            </a:pPr>
            <a:r>
              <a:rPr lang="en-US" sz="4102" b="true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Phone a friend</a:t>
            </a:r>
          </a:p>
          <a:p>
            <a:pPr algn="ctr">
              <a:lnSpc>
                <a:spcPts val="3192"/>
              </a:lnSpc>
            </a:pPr>
            <a:r>
              <a:rPr lang="en-US" b="true" sz="2902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we will choose to call one contact of your given 3 choices on speaker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960049" y="3188194"/>
            <a:ext cx="1239263" cy="1239263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612659" y="3933827"/>
            <a:ext cx="5062682" cy="3381373"/>
            <a:chOff x="0" y="0"/>
            <a:chExt cx="1333381" cy="8905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33381" cy="890567"/>
            </a:xfrm>
            <a:custGeom>
              <a:avLst/>
              <a:gdLst/>
              <a:ahLst/>
              <a:cxnLst/>
              <a:rect r="r" b="b" t="t" l="l"/>
              <a:pathLst>
                <a:path h="890567" w="1333381">
                  <a:moveTo>
                    <a:pt x="0" y="0"/>
                  </a:moveTo>
                  <a:lnTo>
                    <a:pt x="1333381" y="0"/>
                  </a:lnTo>
                  <a:lnTo>
                    <a:pt x="1333381" y="890567"/>
                  </a:lnTo>
                  <a:lnTo>
                    <a:pt x="0" y="8905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33381" cy="928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853971" y="5346052"/>
            <a:ext cx="4580058" cy="595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12"/>
              </a:lnSpc>
              <a:spcBef>
                <a:spcPct val="0"/>
              </a:spcBef>
            </a:pPr>
            <a:r>
              <a:rPr lang="en-US" b="true" sz="4102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Ask the audience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524368" y="3327534"/>
            <a:ext cx="1239263" cy="1239263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7245429" y="378274"/>
            <a:ext cx="3797142" cy="1879585"/>
          </a:xfrm>
          <a:custGeom>
            <a:avLst/>
            <a:gdLst/>
            <a:ahLst/>
            <a:cxnLst/>
            <a:rect r="r" b="b" t="t" l="l"/>
            <a:pathLst>
              <a:path h="1879585" w="3797142">
                <a:moveTo>
                  <a:pt x="0" y="0"/>
                </a:moveTo>
                <a:lnTo>
                  <a:pt x="3797142" y="0"/>
                </a:lnTo>
                <a:lnTo>
                  <a:pt x="3797142" y="1879586"/>
                </a:lnTo>
                <a:lnTo>
                  <a:pt x="0" y="1879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835690" y="960101"/>
            <a:ext cx="2850916" cy="706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87"/>
              </a:lnSpc>
              <a:spcBef>
                <a:spcPct val="0"/>
              </a:spcBef>
            </a:pPr>
            <a:r>
              <a:rPr lang="en-US" sz="4572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Lifeline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142066" y="3959372"/>
            <a:ext cx="5062682" cy="3355828"/>
            <a:chOff x="0" y="0"/>
            <a:chExt cx="1333381" cy="88383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33381" cy="883839"/>
            </a:xfrm>
            <a:custGeom>
              <a:avLst/>
              <a:gdLst/>
              <a:ahLst/>
              <a:cxnLst/>
              <a:rect r="r" b="b" t="t" l="l"/>
              <a:pathLst>
                <a:path h="883839" w="1333381">
                  <a:moveTo>
                    <a:pt x="0" y="0"/>
                  </a:moveTo>
                  <a:lnTo>
                    <a:pt x="1333381" y="0"/>
                  </a:lnTo>
                  <a:lnTo>
                    <a:pt x="1333381" y="883839"/>
                  </a:lnTo>
                  <a:lnTo>
                    <a:pt x="0" y="88383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333381" cy="921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383378" y="5068312"/>
            <a:ext cx="4580058" cy="1176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12"/>
              </a:lnSpc>
              <a:spcBef>
                <a:spcPct val="0"/>
              </a:spcBef>
            </a:pPr>
            <a:r>
              <a:rPr lang="en-US" b="true" sz="4102">
                <a:solidFill>
                  <a:srgbClr val="CB7460"/>
                </a:solidFill>
                <a:latin typeface="Now Bold"/>
                <a:ea typeface="Now Bold"/>
                <a:cs typeface="Now Bold"/>
                <a:sym typeface="Now Bold"/>
              </a:rPr>
              <a:t>time extension 15 seconds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3955710" y="3213198"/>
            <a:ext cx="1239263" cy="1239263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CFA7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3311653" y="2883519"/>
            <a:ext cx="419456" cy="1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29320" y="2972904"/>
            <a:ext cx="829360" cy="1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184441" y="2883519"/>
            <a:ext cx="781801" cy="15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17"/>
              </a:lnSpc>
              <a:spcBef>
                <a:spcPct val="0"/>
              </a:spcBef>
            </a:pPr>
            <a:r>
              <a:rPr lang="en-US" sz="695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4053161" y="7769152"/>
            <a:ext cx="10256821" cy="1847728"/>
            <a:chOff x="0" y="0"/>
            <a:chExt cx="2701385" cy="48664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701385" cy="486644"/>
            </a:xfrm>
            <a:custGeom>
              <a:avLst/>
              <a:gdLst/>
              <a:ahLst/>
              <a:cxnLst/>
              <a:rect r="r" b="b" t="t" l="l"/>
              <a:pathLst>
                <a:path h="486644" w="2701385">
                  <a:moveTo>
                    <a:pt x="0" y="0"/>
                  </a:moveTo>
                  <a:lnTo>
                    <a:pt x="2701385" y="0"/>
                  </a:lnTo>
                  <a:lnTo>
                    <a:pt x="2701385" y="486644"/>
                  </a:lnTo>
                  <a:lnTo>
                    <a:pt x="0" y="48664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38100"/>
              <a:ext cx="2701385" cy="448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2"/>
                </a:lnSpc>
              </a:pPr>
              <a:r>
                <a:rPr lang="en-US" sz="3402" b="true">
                  <a:solidFill>
                    <a:srgbClr val="CB7460"/>
                  </a:solidFill>
                  <a:latin typeface="Now Bold"/>
                  <a:ea typeface="Now Bold"/>
                  <a:cs typeface="Now Bold"/>
                  <a:sym typeface="Now Bold"/>
                </a:rPr>
                <a:t>Note:</a:t>
              </a:r>
            </a:p>
            <a:p>
              <a:pPr algn="ctr" marL="0" indent="0" lvl="0">
                <a:lnSpc>
                  <a:spcPts val="3192"/>
                </a:lnSpc>
                <a:spcBef>
                  <a:spcPct val="0"/>
                </a:spcBef>
              </a:pPr>
              <a:r>
                <a:rPr lang="en-US" b="true" sz="2902">
                  <a:solidFill>
                    <a:srgbClr val="CB7460"/>
                  </a:solidFill>
                  <a:latin typeface="Now Bold"/>
                  <a:ea typeface="Now Bold"/>
                  <a:cs typeface="Now Bold"/>
                  <a:sym typeface="Now Bold"/>
                </a:rPr>
                <a:t>each lifeline will deduct 100 points from your total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89643" y="-612063"/>
            <a:ext cx="12413197" cy="11075717"/>
          </a:xfrm>
          <a:custGeom>
            <a:avLst/>
            <a:gdLst/>
            <a:ahLst/>
            <a:cxnLst/>
            <a:rect r="r" b="b" t="t" l="l"/>
            <a:pathLst>
              <a:path h="11075717" w="12413197">
                <a:moveTo>
                  <a:pt x="0" y="0"/>
                </a:moveTo>
                <a:lnTo>
                  <a:pt x="12413197" y="0"/>
                </a:lnTo>
                <a:lnTo>
                  <a:pt x="12413197" y="11075717"/>
                </a:lnTo>
                <a:lnTo>
                  <a:pt x="0" y="11075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10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37402" y="4108469"/>
            <a:ext cx="12413197" cy="208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993"/>
              </a:lnSpc>
              <a:spcBef>
                <a:spcPct val="0"/>
              </a:spcBef>
            </a:pPr>
            <a:r>
              <a:rPr lang="en-US" sz="16658">
                <a:solidFill>
                  <a:srgbClr val="156C99"/>
                </a:solidFill>
                <a:latin typeface="Chewy"/>
                <a:ea typeface="Chewy"/>
                <a:cs typeface="Chewy"/>
                <a:sym typeface="Chewy"/>
              </a:rPr>
              <a:t>ALL THE BEST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426291" y="247510"/>
            <a:ext cx="3898432" cy="4895990"/>
          </a:xfrm>
          <a:custGeom>
            <a:avLst/>
            <a:gdLst/>
            <a:ahLst/>
            <a:cxnLst/>
            <a:rect r="r" b="b" t="t" l="l"/>
            <a:pathLst>
              <a:path h="4895990" w="3898432">
                <a:moveTo>
                  <a:pt x="3898433" y="0"/>
                </a:moveTo>
                <a:lnTo>
                  <a:pt x="0" y="0"/>
                </a:lnTo>
                <a:lnTo>
                  <a:pt x="0" y="4895990"/>
                </a:lnTo>
                <a:lnTo>
                  <a:pt x="3898433" y="4895990"/>
                </a:lnTo>
                <a:lnTo>
                  <a:pt x="389843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90304" y="5703371"/>
            <a:ext cx="4894892" cy="4760283"/>
          </a:xfrm>
          <a:custGeom>
            <a:avLst/>
            <a:gdLst/>
            <a:ahLst/>
            <a:cxnLst/>
            <a:rect r="r" b="b" t="t" l="l"/>
            <a:pathLst>
              <a:path h="4760283" w="4894892">
                <a:moveTo>
                  <a:pt x="0" y="0"/>
                </a:moveTo>
                <a:lnTo>
                  <a:pt x="4894893" y="0"/>
                </a:lnTo>
                <a:lnTo>
                  <a:pt x="4894893" y="4760283"/>
                </a:lnTo>
                <a:lnTo>
                  <a:pt x="0" y="47602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DAF9WCIwBdg</dc:identifier>
  <dcterms:modified xsi:type="dcterms:W3CDTF">2011-08-01T06:04:30Z</dcterms:modified>
  <cp:revision>1</cp:revision>
  <dc:title>Landform Quiz Presentation in Blue Orange Yellow Pastel Illustrative Style</dc:title>
</cp:coreProperties>
</file>