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4321512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29DAE-D7EF-4473-A6B6-CB5B1ADDA95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347841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1183162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14118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1055173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14331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1914860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71723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1989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5230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29DAE-D7EF-4473-A6B6-CB5B1ADDA95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65445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29DAE-D7EF-4473-A6B6-CB5B1ADDA95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305847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29DAE-D7EF-4473-A6B6-CB5B1ADDA958}"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69944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29DAE-D7EF-4473-A6B6-CB5B1ADDA958}"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41633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A129DAE-D7EF-4473-A6B6-CB5B1ADDA958}"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1558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29DAE-D7EF-4473-A6B6-CB5B1ADDA95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39060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29DAE-D7EF-4473-A6B6-CB5B1ADDA95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056F9-C9D7-48F1-8EBA-2A85E03C5479}" type="slidenum">
              <a:rPr lang="en-US" smtClean="0"/>
              <a:t>‹#›</a:t>
            </a:fld>
            <a:endParaRPr lang="en-US"/>
          </a:p>
        </p:txBody>
      </p:sp>
    </p:spTree>
    <p:extLst>
      <p:ext uri="{BB962C8B-B14F-4D97-AF65-F5344CB8AC3E}">
        <p14:creationId xmlns:p14="http://schemas.microsoft.com/office/powerpoint/2010/main" val="291780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129DAE-D7EF-4473-A6B6-CB5B1ADDA958}" type="datetimeFigureOut">
              <a:rPr lang="en-US" smtClean="0"/>
              <a:t>3/20/2021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3056F9-C9D7-48F1-8EBA-2A85E03C5479}" type="slidenum">
              <a:rPr lang="en-US" smtClean="0"/>
              <a:t>‹#›</a:t>
            </a:fld>
            <a:endParaRPr lang="en-US"/>
          </a:p>
        </p:txBody>
      </p:sp>
    </p:spTree>
    <p:extLst>
      <p:ext uri="{BB962C8B-B14F-4D97-AF65-F5344CB8AC3E}">
        <p14:creationId xmlns:p14="http://schemas.microsoft.com/office/powerpoint/2010/main" val="282233551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EEA1-8D80-4F6E-91F5-CB8A94B7EEF8}"/>
              </a:ext>
            </a:extLst>
          </p:cNvPr>
          <p:cNvSpPr>
            <a:spLocks noGrp="1"/>
          </p:cNvSpPr>
          <p:nvPr>
            <p:ph type="ctrTitle"/>
          </p:nvPr>
        </p:nvSpPr>
        <p:spPr/>
        <p:txBody>
          <a:bodyPr/>
          <a:lstStyle/>
          <a:p>
            <a:r>
              <a:rPr lang="en-US" dirty="0"/>
              <a:t>Introduction to Python</a:t>
            </a:r>
          </a:p>
        </p:txBody>
      </p:sp>
      <p:sp>
        <p:nvSpPr>
          <p:cNvPr id="3" name="Subtitle 2">
            <a:extLst>
              <a:ext uri="{FF2B5EF4-FFF2-40B4-BE49-F238E27FC236}">
                <a16:creationId xmlns:a16="http://schemas.microsoft.com/office/drawing/2014/main" id="{4B922681-CB2D-49DC-A077-8DC64EF7206D}"/>
              </a:ext>
            </a:extLst>
          </p:cNvPr>
          <p:cNvSpPr>
            <a:spLocks noGrp="1"/>
          </p:cNvSpPr>
          <p:nvPr>
            <p:ph type="subTitle" idx="1"/>
          </p:nvPr>
        </p:nvSpPr>
        <p:spPr/>
        <p:txBody>
          <a:bodyPr/>
          <a:lstStyle/>
          <a:p>
            <a:r>
              <a:rPr lang="en-US" dirty="0"/>
              <a:t>DAY 1</a:t>
            </a:r>
          </a:p>
        </p:txBody>
      </p:sp>
    </p:spTree>
    <p:extLst>
      <p:ext uri="{BB962C8B-B14F-4D97-AF65-F5344CB8AC3E}">
        <p14:creationId xmlns:p14="http://schemas.microsoft.com/office/powerpoint/2010/main" val="399933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449B-C442-4A87-B64B-02145C805D65}"/>
              </a:ext>
            </a:extLst>
          </p:cNvPr>
          <p:cNvSpPr>
            <a:spLocks noGrp="1"/>
          </p:cNvSpPr>
          <p:nvPr>
            <p:ph type="title"/>
          </p:nvPr>
        </p:nvSpPr>
        <p:spPr/>
        <p:txBody>
          <a:bodyPr/>
          <a:lstStyle/>
          <a:p>
            <a:r>
              <a:rPr lang="en-US" dirty="0"/>
              <a:t>Brief history of python</a:t>
            </a:r>
          </a:p>
        </p:txBody>
      </p:sp>
      <p:sp>
        <p:nvSpPr>
          <p:cNvPr id="3" name="Content Placeholder 2">
            <a:extLst>
              <a:ext uri="{FF2B5EF4-FFF2-40B4-BE49-F238E27FC236}">
                <a16:creationId xmlns:a16="http://schemas.microsoft.com/office/drawing/2014/main" id="{27A81D71-F80E-4E16-B453-977DAA320A43}"/>
              </a:ext>
            </a:extLst>
          </p:cNvPr>
          <p:cNvSpPr>
            <a:spLocks noGrp="1"/>
          </p:cNvSpPr>
          <p:nvPr>
            <p:ph idx="1"/>
          </p:nvPr>
        </p:nvSpPr>
        <p:spPr/>
        <p:txBody>
          <a:bodyPr/>
          <a:lstStyle/>
          <a:p>
            <a:r>
              <a:rPr lang="en-US" dirty="0"/>
              <a:t>Python is a widely used general-purpose, high-level programming language. It was initially designed by Guido van Rossum in 1991 and developed by Python Software Foundation. It was mainly developed for emphasis on code readability, and its syntax allows programmers to express concepts in fewer lines of code.</a:t>
            </a:r>
          </a:p>
          <a:p>
            <a:endParaRPr lang="en-US" dirty="0"/>
          </a:p>
          <a:p>
            <a:endParaRPr lang="en-US" dirty="0"/>
          </a:p>
        </p:txBody>
      </p:sp>
    </p:spTree>
    <p:extLst>
      <p:ext uri="{BB962C8B-B14F-4D97-AF65-F5344CB8AC3E}">
        <p14:creationId xmlns:p14="http://schemas.microsoft.com/office/powerpoint/2010/main" val="196884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E801-5E74-4C40-9D5F-8F58EEC766E3}"/>
              </a:ext>
            </a:extLst>
          </p:cNvPr>
          <p:cNvSpPr>
            <a:spLocks noGrp="1"/>
          </p:cNvSpPr>
          <p:nvPr>
            <p:ph type="title"/>
          </p:nvPr>
        </p:nvSpPr>
        <p:spPr/>
        <p:txBody>
          <a:bodyPr/>
          <a:lstStyle/>
          <a:p>
            <a:r>
              <a:rPr lang="en-US" dirty="0"/>
              <a:t>Where we can use python ?</a:t>
            </a:r>
          </a:p>
        </p:txBody>
      </p:sp>
      <p:sp>
        <p:nvSpPr>
          <p:cNvPr id="3" name="Content Placeholder 2">
            <a:extLst>
              <a:ext uri="{FF2B5EF4-FFF2-40B4-BE49-F238E27FC236}">
                <a16:creationId xmlns:a16="http://schemas.microsoft.com/office/drawing/2014/main" id="{89A9B893-45AE-46E5-B5C5-025F5048B868}"/>
              </a:ext>
            </a:extLst>
          </p:cNvPr>
          <p:cNvSpPr>
            <a:spLocks noGrp="1"/>
          </p:cNvSpPr>
          <p:nvPr>
            <p:ph idx="1"/>
          </p:nvPr>
        </p:nvSpPr>
        <p:spPr/>
        <p:txBody>
          <a:bodyPr/>
          <a:lstStyle/>
          <a:p>
            <a:r>
              <a:rPr lang="en-US" dirty="0"/>
              <a:t>#Desktop Application - Where internet is not required , for example Calculators</a:t>
            </a:r>
          </a:p>
          <a:p>
            <a:r>
              <a:rPr lang="en-US" dirty="0"/>
              <a:t>#Web application - Django, Flask, </a:t>
            </a:r>
            <a:r>
              <a:rPr lang="en-US" dirty="0" err="1"/>
              <a:t>Tikinter</a:t>
            </a:r>
            <a:r>
              <a:rPr lang="en-US" dirty="0"/>
              <a:t> </a:t>
            </a:r>
          </a:p>
          <a:p>
            <a:r>
              <a:rPr lang="en-US" dirty="0"/>
              <a:t>#Database related applications </a:t>
            </a:r>
          </a:p>
          <a:p>
            <a:r>
              <a:rPr lang="en-US" dirty="0"/>
              <a:t>#For networking applications </a:t>
            </a:r>
          </a:p>
          <a:p>
            <a:r>
              <a:rPr lang="en-US" dirty="0"/>
              <a:t>#Games</a:t>
            </a:r>
          </a:p>
          <a:p>
            <a:r>
              <a:rPr lang="en-US" dirty="0"/>
              <a:t>#Data Analytics / Data Science</a:t>
            </a:r>
          </a:p>
          <a:p>
            <a:r>
              <a:rPr lang="en-US" dirty="0"/>
              <a:t>    #Machine Learning </a:t>
            </a:r>
          </a:p>
          <a:p>
            <a:r>
              <a:rPr lang="en-US" dirty="0"/>
              <a:t>#Artificial Intelligence </a:t>
            </a:r>
          </a:p>
          <a:p>
            <a:r>
              <a:rPr lang="en-US" dirty="0"/>
              <a:t>#IOT </a:t>
            </a:r>
            <a:r>
              <a:rPr lang="en-US" dirty="0" err="1"/>
              <a:t>Aplications</a:t>
            </a:r>
            <a:r>
              <a:rPr lang="en-US" dirty="0"/>
              <a:t> </a:t>
            </a:r>
          </a:p>
        </p:txBody>
      </p:sp>
    </p:spTree>
    <p:extLst>
      <p:ext uri="{BB962C8B-B14F-4D97-AF65-F5344CB8AC3E}">
        <p14:creationId xmlns:p14="http://schemas.microsoft.com/office/powerpoint/2010/main" val="983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7744-7F4F-4143-959A-341A45248175}"/>
              </a:ext>
            </a:extLst>
          </p:cNvPr>
          <p:cNvSpPr>
            <a:spLocks noGrp="1"/>
          </p:cNvSpPr>
          <p:nvPr>
            <p:ph type="title"/>
          </p:nvPr>
        </p:nvSpPr>
        <p:spPr/>
        <p:txBody>
          <a:bodyPr/>
          <a:lstStyle/>
          <a:p>
            <a:r>
              <a:rPr lang="en-US" dirty="0"/>
              <a:t>Who are using python ?</a:t>
            </a:r>
          </a:p>
        </p:txBody>
      </p:sp>
      <p:sp>
        <p:nvSpPr>
          <p:cNvPr id="3" name="Content Placeholder 2">
            <a:extLst>
              <a:ext uri="{FF2B5EF4-FFF2-40B4-BE49-F238E27FC236}">
                <a16:creationId xmlns:a16="http://schemas.microsoft.com/office/drawing/2014/main" id="{12444947-559B-4AD1-BFAD-A108FD2F028B}"/>
              </a:ext>
            </a:extLst>
          </p:cNvPr>
          <p:cNvSpPr>
            <a:spLocks noGrp="1"/>
          </p:cNvSpPr>
          <p:nvPr>
            <p:ph idx="1"/>
          </p:nvPr>
        </p:nvSpPr>
        <p:spPr/>
        <p:txBody>
          <a:bodyPr>
            <a:normAutofit fontScale="92500" lnSpcReduction="20000"/>
          </a:bodyPr>
          <a:lstStyle/>
          <a:p>
            <a:r>
              <a:rPr lang="en-US" dirty="0"/>
              <a:t>#Which companies are using Python?</a:t>
            </a:r>
          </a:p>
          <a:p>
            <a:r>
              <a:rPr lang="en-US" dirty="0"/>
              <a:t>#Google </a:t>
            </a:r>
          </a:p>
          <a:p>
            <a:r>
              <a:rPr lang="en-US" dirty="0"/>
              <a:t>#Facebook</a:t>
            </a:r>
          </a:p>
          <a:p>
            <a:r>
              <a:rPr lang="en-US" dirty="0"/>
              <a:t>#Apple </a:t>
            </a:r>
          </a:p>
          <a:p>
            <a:r>
              <a:rPr lang="en-US" dirty="0"/>
              <a:t>#Microsoft</a:t>
            </a:r>
          </a:p>
          <a:p>
            <a:r>
              <a:rPr lang="en-US" dirty="0"/>
              <a:t>#Youtube</a:t>
            </a:r>
          </a:p>
          <a:p>
            <a:r>
              <a:rPr lang="en-US" dirty="0"/>
              <a:t>#NASA</a:t>
            </a:r>
          </a:p>
          <a:p>
            <a:r>
              <a:rPr lang="en-US" dirty="0"/>
              <a:t>#Dropbox</a:t>
            </a:r>
          </a:p>
          <a:p>
            <a:r>
              <a:rPr lang="en-US" dirty="0"/>
              <a:t>#Tesla</a:t>
            </a:r>
          </a:p>
          <a:p>
            <a:r>
              <a:rPr lang="en-US" dirty="0"/>
              <a:t>#Space X</a:t>
            </a:r>
          </a:p>
          <a:p>
            <a:endParaRPr lang="en-US" dirty="0"/>
          </a:p>
        </p:txBody>
      </p:sp>
    </p:spTree>
    <p:extLst>
      <p:ext uri="{BB962C8B-B14F-4D97-AF65-F5344CB8AC3E}">
        <p14:creationId xmlns:p14="http://schemas.microsoft.com/office/powerpoint/2010/main" val="222507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34</TotalTime>
  <Words>146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Introduction to Python</vt:lpstr>
      <vt:lpstr>Brief history of python</vt:lpstr>
      <vt:lpstr>Where we can use python ?</vt:lpstr>
      <vt:lpstr>Who are using python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MOHAMMED MUZZAMMIL</dc:creator>
  <cp:lastModifiedBy>MOHAMMED MUZZAMMIL</cp:lastModifiedBy>
  <cp:revision>3</cp:revision>
  <dcterms:created xsi:type="dcterms:W3CDTF">2021-03-15T16:01:26Z</dcterms:created>
  <dcterms:modified xsi:type="dcterms:W3CDTF">2021-03-20T13:05:20Z</dcterms:modified>
</cp:coreProperties>
</file>