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2" r:id="rId12"/>
    <p:sldId id="546" r:id="rId13"/>
    <p:sldId id="543" r:id="rId14"/>
    <p:sldId id="545" r:id="rId15"/>
    <p:sldId id="547" r:id="rId16"/>
    <p:sldId id="548" r:id="rId17"/>
    <p:sldId id="538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59" d="100"/>
          <a:sy n="59" d="100"/>
        </p:scale>
        <p:origin x="2026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1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2303811724321069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MOHAMMED RAASITH H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29-05-2025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6FA08-C128-13E9-163A-93989025EC13}"/>
              </a:ext>
            </a:extLst>
          </p:cNvPr>
          <p:cNvSpPr/>
          <p:nvPr/>
        </p:nvSpPr>
        <p:spPr bwMode="auto">
          <a:xfrm>
            <a:off x="457200" y="1093839"/>
            <a:ext cx="8229600" cy="35353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46199"/>
            <a:ext cx="9064752" cy="36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A VOTE</a:t>
            </a:r>
          </a:p>
          <a:p>
            <a:pPr marL="653415" indent="-34290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voter is verified and ready to cast their vote.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view the list of candidates or options on the screen.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voter selects their preferred choice carefully.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 is submitted and securely recorded in the system.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B2E6D-48D4-40A0-1303-A5B28C4FFF00}"/>
              </a:ext>
            </a:extLst>
          </p:cNvPr>
          <p:cNvSpPr/>
          <p:nvPr/>
        </p:nvSpPr>
        <p:spPr bwMode="auto">
          <a:xfrm>
            <a:off x="457201" y="1047750"/>
            <a:ext cx="8229600" cy="350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07727"/>
            <a:ext cx="9064752" cy="371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VOTE RECORDED – CONFIRMATION: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selects their vote and clicks the submit button.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records the vote securely in the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confirmation message is shown to the user.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informed that their vote has been successfully recorded.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164A5-B130-A074-DD0A-12C01222C7FB}"/>
              </a:ext>
            </a:extLst>
          </p:cNvPr>
          <p:cNvSpPr/>
          <p:nvPr/>
        </p:nvSpPr>
        <p:spPr bwMode="auto">
          <a:xfrm>
            <a:off x="477253" y="971551"/>
            <a:ext cx="8209547" cy="3581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19D26-E75E-F56D-B680-18587944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5532-8A02-A8CB-8DD8-A31754F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6FAAD-7EB2-122F-5591-F6BB468C3B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VIEWING THE RESULTS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logs into the system with secure credentials.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accesses the results dashboard or report section.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displays the voting results in real-time or after voting ends.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analyze, download, or share the results as needed.</a:t>
            </a:r>
            <a:endParaRPr lang="en-I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EB520-B8D7-E4A2-4DCD-D54A56D4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66109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DB782-7417-6A1C-7E4B-362C97D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1C4F-643C-6F07-F5E8-8BAD87A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E38F3A-D36F-7515-9E18-5D6E6622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86528-ECCF-86F2-887A-EB527B34A290}"/>
              </a:ext>
            </a:extLst>
          </p:cNvPr>
          <p:cNvSpPr/>
          <p:nvPr/>
        </p:nvSpPr>
        <p:spPr bwMode="auto">
          <a:xfrm>
            <a:off x="457200" y="971550"/>
            <a:ext cx="8229600" cy="350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612648" y="971550"/>
            <a:ext cx="83820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voting system offers a secure, efficient, and accessible way to vote remotely.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errors, accelerates vote counting, and ensures transparency.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it boosts voter participation and trust in the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could include biometric login and blockchain for added security.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languages and mobile apps can improve accessibility.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 tracking will enhance transparency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ONLINE VOTING SYSTEM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3189" y="1352550"/>
            <a:ext cx="8534400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groups like businesses and communities need a fast and simple way to collect opinions and make decisions.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such as paper voting or emails are often slow, confusing, and prone to errors or biased results.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allows users to create polls, share them, and securely collect votes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46596"/>
            <a:ext cx="8229600" cy="384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an Online Voting System that lets users easily make and manage polls or surveys.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simple and secure way for people to cast their votes quickly.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collects votes in real-time and shows results instantly to ensure transparency.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create polls, submit votes, and see dynamic results all in one place.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86682-F63F-6130-733F-BF677DE05F53}"/>
              </a:ext>
            </a:extLst>
          </p:cNvPr>
          <p:cNvSpPr/>
          <p:nvPr/>
        </p:nvSpPr>
        <p:spPr>
          <a:xfrm>
            <a:off x="419100" y="1040606"/>
            <a:ext cx="8153400" cy="3429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138777"/>
            <a:ext cx="9064752" cy="310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53415" indent="-342900" algn="l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A VOTE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RECORDED – CONFIRMATION</a:t>
            </a:r>
            <a:endParaRPr lang="en-US" altLang="en-GB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VIEWING THE RESULTS</a:t>
            </a:r>
            <a:endParaRPr lang="en-US" alt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415088"/>
            <a:ext cx="815035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enter basic details like name, email, and password to create an account.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that the information is correct and valid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 confirmation step may be done through email or phone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.Once registered, users can access personalized features and services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3F19D-E00A-2497-0323-426F6B26E989}"/>
              </a:ext>
            </a:extLst>
          </p:cNvPr>
          <p:cNvSpPr/>
          <p:nvPr/>
        </p:nvSpPr>
        <p:spPr bwMode="auto">
          <a:xfrm>
            <a:off x="457200" y="1047750"/>
            <a:ext cx="8153400" cy="36045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931799"/>
            <a:ext cx="9064752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LOGIN: 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Registered users log in using their email and password.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checks the credentials for a match.</a:t>
            </a:r>
            <a:endParaRPr lang="en-US" sz="1600" kern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measures protect the account from unauthorized access.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login, users can access their personalized content and features.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503</TotalTime>
  <Words>615</Words>
  <Application>Microsoft Office PowerPoint</Application>
  <PresentationFormat>On-screen Show (16:9)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Mohammed Raasith H</cp:lastModifiedBy>
  <cp:revision>7</cp:revision>
  <dcterms:modified xsi:type="dcterms:W3CDTF">2025-05-31T20:10:54Z</dcterms:modified>
</cp:coreProperties>
</file>