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3" r:id="rId9"/>
    <p:sldId id="271" r:id="rId10"/>
    <p:sldId id="278" r:id="rId11"/>
    <p:sldId id="277" r:id="rId12"/>
    <p:sldId id="279" r:id="rId13"/>
    <p:sldId id="261" r:id="rId14"/>
    <p:sldId id="272" r:id="rId15"/>
    <p:sldId id="273" r:id="rId16"/>
    <p:sldId id="274" r:id="rId17"/>
    <p:sldId id="264" r:id="rId18"/>
    <p:sldId id="280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458AC-1BE2-45F9-AF52-5DC07F0EC7B3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8DE4-3E0A-412D-A54C-083FA6D2B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8DE4-3E0A-412D-A54C-083FA6D2B3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8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FD4C-42A0-473D-90D9-E1679905D099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9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67B-9A7D-4B9A-B533-CB2D4AE47DF6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765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67B-9A7D-4B9A-B533-CB2D4AE47DF6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0233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67B-9A7D-4B9A-B533-CB2D4AE47DF6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160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67B-9A7D-4B9A-B533-CB2D4AE47DF6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1159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67B-9A7D-4B9A-B533-CB2D4AE47DF6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5506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A1F-FBB5-4D99-939F-299DB08C1FD2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95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C6CF-1681-4318-9458-23AAE2B6AF19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0316-9FC9-4946-8386-289B2047F30E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5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0F1E-5B32-4895-96F0-E1AC0C2E23FF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1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3056-9063-4079-A8A4-D296EDDAD7BE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B32B-AA7E-43AC-9CDE-528771E4FB1E}" type="datetime1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2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1378-9235-4AA6-BFC3-FBF08DD52A66}" type="datetime1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6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BBB9-DC53-400E-B52B-94FCE9A67291}" type="datetime1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0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C06E-511A-4D21-B32B-DB80AB8D3492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E9B1-A72B-4225-BC3D-56230C5B956D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7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C67B-9A7D-4B9A-B533-CB2D4AE47DF6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851EB8-F2F8-4295-8C30-F76D0C1C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0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695" y="817562"/>
            <a:ext cx="11502887" cy="2468976"/>
          </a:xfrm>
        </p:spPr>
        <p:txBody>
          <a:bodyPr>
            <a:normAutofit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Text Extraction Using Image Processing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5416" y="3546881"/>
            <a:ext cx="9144000" cy="1655762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Mohammed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Saalim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Kartapillai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Noor Fathima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928731" y="1651940"/>
            <a:ext cx="718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 (IMAGE PROCESSING 481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60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1E31-C1D8-3A8F-0D88-C4FCF1FF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7F0F796-EF7A-E46B-9A48-12839AD8B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4" y="2220854"/>
            <a:ext cx="6345381" cy="35230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E64F-5504-2257-3679-38F27E11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18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52E-50A1-2ED2-A490-7D220CEE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Dimlight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80DD3-D5A0-34EE-F1CF-7FABF70B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11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A0A8EE-89B0-9787-AA0A-9FA6BE238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875" y="2118610"/>
            <a:ext cx="6553020" cy="3778250"/>
          </a:xfrm>
        </p:spPr>
      </p:pic>
    </p:spTree>
    <p:extLst>
      <p:ext uri="{BB962C8B-B14F-4D97-AF65-F5344CB8AC3E}">
        <p14:creationId xmlns:p14="http://schemas.microsoft.com/office/powerpoint/2010/main" val="148927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C1B-C7A9-38CE-56B8-F46DF5FC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Distant images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hand holding a credit card&#10;&#10;Description automatically generated">
            <a:extLst>
              <a:ext uri="{FF2B5EF4-FFF2-40B4-BE49-F238E27FC236}">
                <a16:creationId xmlns:a16="http://schemas.microsoft.com/office/drawing/2014/main" id="{E159D5C1-2104-F3AA-A4FD-450EC832D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5" y="2133600"/>
            <a:ext cx="5777345" cy="41002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0924-BAC5-C8E1-C20A-B6FF6D21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5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7851EB8-F2F8-4295-8C30-F76D0C1CCFF2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11" name="TextBox 10"/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images require different preprocessing steps.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noise, lighting, and image distortions.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Customizable preprocessing in the app to adjust for different image conditions. </a:t>
            </a: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AAE54-1FD5-BC7F-17AE-B52B56DD8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1916" y="1871126"/>
            <a:ext cx="5451627" cy="27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5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E0C0-378D-1845-12E0-5B2B5B76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(Before Preprocessing)</a:t>
            </a:r>
          </a:p>
        </p:txBody>
      </p:sp>
      <p:pic>
        <p:nvPicPr>
          <p:cNvPr id="6" name="Content Placeholder 5" descr="A close-up of a car">
            <a:extLst>
              <a:ext uri="{FF2B5EF4-FFF2-40B4-BE49-F238E27FC236}">
                <a16:creationId xmlns:a16="http://schemas.microsoft.com/office/drawing/2014/main" id="{7D94C5EE-1B15-6250-41BE-5E059E270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22" y="2133600"/>
            <a:ext cx="6732582" cy="37782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A2612-9322-09E3-234C-78F954C1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8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E0BF-9B8E-57DD-C0D3-4853AB68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(After Preprocessing)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EF6C-211C-07A0-872D-00CC89AC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15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B633E2-89AB-5A3D-CBEE-44632896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A1B45-85FB-39A0-4A39-199EB0E1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1687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1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39F1F8-0D98-545A-C94C-F7948A9B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1" b="42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16AC12-07DF-9E5E-EFDB-2835C5BB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OCR Accuracy</a:t>
            </a:r>
            <a:br>
              <a:rPr lang="en-US" dirty="0"/>
            </a:b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76358-2FFD-E0E1-1EC6-5838876A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851EB8-F2F8-4295-8C30-F76D0C1CCFF2}" type="slidenum">
              <a:rPr lang="en-IN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IN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3765-6A08-1CD9-945F-65CA1E96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170"/>
            <a:ext cx="8915400" cy="426805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Preprocessing significantly improves OCR performance.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noise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text detection in poor lighting or with distortions.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3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">
            <a:extLst>
              <a:ext uri="{FF2B5EF4-FFF2-40B4-BE49-F238E27FC236}">
                <a16:creationId xmlns:a16="http://schemas.microsoft.com/office/drawing/2014/main" id="{40D169EA-9975-A68E-C091-877461B9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>
          <a:xfrm>
            <a:off x="20" y="9806"/>
            <a:ext cx="12191980" cy="68579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7851EB8-F2F8-4295-8C30-F76D0C1CCFF2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9212" y="1581293"/>
            <a:ext cx="8915400" cy="432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customizable preprocessing tool to enhance text extraction accuracy.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analyze images and apply optimal preprocessing techniques using Machine learning.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real-time se and larger datasets.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6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2D381-D94B-6A7D-8054-6ED1A350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C5DB9-1FA7-EC99-28CB-E06F9108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1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F01FFBB-A02F-71AD-B753-4E230BE2D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851EB8-F2F8-4295-8C30-F76D0C1CCFF2}" type="slidenum">
              <a:rPr lang="en-IN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IN" sz="1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8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2C02F-0FA5-D8AD-1F19-95632AF74C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851EB8-F2F8-4295-8C30-F76D0C1CCFF2}" type="slidenum">
              <a:rPr lang="en-IN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IN" sz="190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FD9ACF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Background: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 from images is a critical task in image processing, especially for street signs, banners, and license plates. </a:t>
            </a:r>
          </a:p>
          <a:p>
            <a:pPr>
              <a:buClr>
                <a:srgbClr val="FD9ACF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D9ACF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from various environmental factors (e.g., dirt, weather).</a:t>
            </a:r>
          </a:p>
          <a:p>
            <a:pPr>
              <a:buClr>
                <a:srgbClr val="FD9AC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lighting conditions, shadows, or glare.</a:t>
            </a:r>
          </a:p>
          <a:p>
            <a:pPr>
              <a:buClr>
                <a:srgbClr val="FD9AC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distortions due to camera angles or poor quality.</a:t>
            </a:r>
          </a:p>
          <a:p>
            <a:pPr>
              <a:buClr>
                <a:srgbClr val="FD9AC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font styles and inconsistent text clarity.</a:t>
            </a:r>
          </a:p>
          <a:p>
            <a:pPr>
              <a:buClr>
                <a:srgbClr val="FD9ACF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D9ACF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method to accurately extract text from images using preprocessing techniques.</a:t>
            </a:r>
          </a:p>
          <a:p>
            <a:pPr marL="0" indent="0">
              <a:buClr>
                <a:srgbClr val="FD9ACF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D9ACF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D9ACF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2BCE39-D869-8CB3-245D-95DDD107EB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1" b="42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851EB8-F2F8-4295-8C30-F76D0C1CCFF2}" type="slidenum">
              <a:rPr lang="en-IN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IN" sz="1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text extraction accuracy through image preprocessing.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Tackle issues like noise, lighting variability, and distortions.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application allowing customizable preprocessing.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0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Methods 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851EB8-F2F8-4295-8C30-F76D0C1CCFF2}" type="slidenum">
              <a:rPr lang="en-IN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IN" sz="1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Images of id cards, tables,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dimlight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license plates, etc.</a:t>
            </a: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Tools: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OpenCV, Flask (Backend)React (Frontend) API for text extraction.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Tesseract, 3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Party API for extraction, Customizable preprocessing options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16085-23A1-9AA2-7266-EE112EF08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0647" y="1790226"/>
            <a:ext cx="5314165" cy="29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0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B796-9449-729F-688E-074DCA2B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D8766-D43A-1215-54F6-8A4E5C8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A6707-3F84-804E-55D0-A22227E5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400F9-F6E1-50D6-793B-E1089EF5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52" y="1905000"/>
            <a:ext cx="926911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8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 Methods Overview of Techniques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851EB8-F2F8-4295-8C30-F76D0C1CCFF2}" type="slidenum">
              <a:rPr lang="en-IN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IN" sz="1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Reduction: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Blur to reduce image noise and enhance text regions.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 Adjustment: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to improve text clarity by equalizing image brightness.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Detection: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 to highlight text boundaries and separate it from the background.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Operations: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Dilation and Erosion to refine the shape of detected text regions.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Thresholding: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Adaptive and Otsu’s Thresholding to convert images to binary format for better text isolation.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Space Conversion: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Converting images to grayscale or other color spaces to simplify text detection and processing.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48B002-FAED-38A9-3618-11600F91D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92" b="-4"/>
          <a:stretch/>
        </p:blipFill>
        <p:spPr>
          <a:xfrm>
            <a:off x="6091916" y="1368575"/>
            <a:ext cx="5451627" cy="38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3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09F1-C3D9-DFBF-6824-7ADBE097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Image</a:t>
            </a:r>
          </a:p>
        </p:txBody>
      </p:sp>
      <p:pic>
        <p:nvPicPr>
          <p:cNvPr id="6" name="Content Placeholder 5" descr="A screenshot of a car&#10;&#10;Description automatically generated">
            <a:extLst>
              <a:ext uri="{FF2B5EF4-FFF2-40B4-BE49-F238E27FC236}">
                <a16:creationId xmlns:a16="http://schemas.microsoft.com/office/drawing/2014/main" id="{EC83FCF8-DBED-C7EF-18FF-26302313F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91" y="2133600"/>
            <a:ext cx="6054243" cy="37782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DF296-7FF9-983A-D9C8-45CD2A97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6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Custom Preprocessing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7851EB8-F2F8-4295-8C30-F76D0C1CCFF2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7" name="TextBox 6"/>
          <p:cNvSpPr txBox="1"/>
          <p:nvPr/>
        </p:nvSpPr>
        <p:spPr>
          <a:xfrm>
            <a:off x="2589213" y="2040467"/>
            <a:ext cx="4802188" cy="3870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User Interface: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select and adjust preprocessing parameters. Options include kernel sizes, thresholds, etc.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Display: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and processed images shown side by side.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Communication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Preprocessed image sent to the backend for text extraction.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E6265-8183-517C-19ED-A1FFFE28A5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4981"/>
          <a:stretch/>
        </p:blipFill>
        <p:spPr>
          <a:xfrm>
            <a:off x="7653643" y="1905000"/>
            <a:ext cx="4292821" cy="3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B93A-FE85-0134-BE49-9330BFAC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Prebuilt Configuration Modules for Specific Scenarios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3F58-51B0-D1FB-5AEB-ED5AC07D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Prebuilt Modules?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images present unique challenges for text extraction.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configurations improve OCR accuracy and save processing time.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Modules Covered: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Improved contrast, reduced noise, adaptive thresholding.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Cards: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Grayscale conversion, noise reduction, contrast enhancement.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Images: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Gridline enhancement and text extraction.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Backgrounds: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CLAHE for contrast, denoising for noise reduction.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Far-Away Text: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Resizing, sharpening, and segmentation.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149FC-BC76-9ACE-5B17-C7CE7203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1EB8-F2F8-4295-8C30-F76D0C1CCFF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154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806</TotalTime>
  <Words>593</Words>
  <Application>Microsoft Office PowerPoint</Application>
  <PresentationFormat>Widescreen</PresentationFormat>
  <Paragraphs>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Enhanced Text Extraction Using Image Processing </vt:lpstr>
      <vt:lpstr>Introduction</vt:lpstr>
      <vt:lpstr>Goals</vt:lpstr>
      <vt:lpstr>Implemented Methods </vt:lpstr>
      <vt:lpstr>                     Landing Page</vt:lpstr>
      <vt:lpstr>1. Preprocessing Methods Overview of Techniques</vt:lpstr>
      <vt:lpstr>Preprocessed Image</vt:lpstr>
      <vt:lpstr>2. Custom Preprocessing Application</vt:lpstr>
      <vt:lpstr>Prebuilt Configuration Modules for Specific Scenarios </vt:lpstr>
      <vt:lpstr>Tables</vt:lpstr>
      <vt:lpstr>Dimlight </vt:lpstr>
      <vt:lpstr>Distant images </vt:lpstr>
      <vt:lpstr>Challenges &amp; Solutions</vt:lpstr>
      <vt:lpstr>                 Results (Before Preprocessing)</vt:lpstr>
      <vt:lpstr>Results (After Preprocessing)</vt:lpstr>
      <vt:lpstr>Impact on OCR Accuracy </vt:lpstr>
      <vt:lpstr>Conclusion &amp; Future Work</vt:lpstr>
      <vt:lpstr>Live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Segmentation Using the CNN</dc:title>
  <dc:creator>Microsoft account</dc:creator>
  <cp:lastModifiedBy>Avanthi Nayak</cp:lastModifiedBy>
  <cp:revision>46</cp:revision>
  <dcterms:created xsi:type="dcterms:W3CDTF">2022-11-08T20:07:28Z</dcterms:created>
  <dcterms:modified xsi:type="dcterms:W3CDTF">2024-11-14T19:55:59Z</dcterms:modified>
</cp:coreProperties>
</file>