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d78ee5c0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d78ee5c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Interview with AI</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 Mohammed Saalim 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Introduction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Fed up with automated rejection emails? Our product doesn’t solve that but at least works on solving it.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The goal of the product is to provide personalized feedbacks for every candidate which will not be ideal in a human based interview. Leveraging the power of AI to avoid biased, unsatisfactory interview processes and help us improve with providing us feedbacks on the areas we can improve and also, knowing where we excel.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Backend</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We have worked on both Traditional approaches and used AI to evaluate candidate’s answers.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 Weak AI</a:t>
            </a:r>
            <a:endParaRPr/>
          </a:p>
          <a:p>
            <a:pPr indent="-228600" lvl="0" marL="228600" rtl="0" algn="l">
              <a:lnSpc>
                <a:spcPct val="90000"/>
              </a:lnSpc>
              <a:spcBef>
                <a:spcPts val="1000"/>
              </a:spcBef>
              <a:spcAft>
                <a:spcPts val="0"/>
              </a:spcAft>
              <a:buClr>
                <a:schemeClr val="dk1"/>
              </a:buClr>
              <a:buSzPts val="2800"/>
              <a:buChar char="•"/>
            </a:pPr>
            <a:r>
              <a:rPr lang="en-US"/>
              <a:t>  - I have multiple NLP pretrained models like wordnet, transformers etc to find the semantic similarity. Accuracy was low</a:t>
            </a:r>
            <a:endParaRPr/>
          </a:p>
          <a:p>
            <a:pPr indent="-228600" lvl="0" marL="228600" rtl="0" algn="l">
              <a:lnSpc>
                <a:spcPct val="90000"/>
              </a:lnSpc>
              <a:spcBef>
                <a:spcPts val="1000"/>
              </a:spcBef>
              <a:spcAft>
                <a:spcPts val="0"/>
              </a:spcAft>
              <a:buClr>
                <a:schemeClr val="dk1"/>
              </a:buClr>
              <a:buSzPts val="2800"/>
              <a:buChar char="•"/>
            </a:pPr>
            <a:r>
              <a:rPr lang="en-US"/>
              <a:t>2) Open AI</a:t>
            </a:r>
            <a:endParaRPr/>
          </a:p>
          <a:p>
            <a:pPr indent="-228600" lvl="0" marL="228600" rtl="0" algn="l">
              <a:lnSpc>
                <a:spcPct val="90000"/>
              </a:lnSpc>
              <a:spcBef>
                <a:spcPts val="1000"/>
              </a:spcBef>
              <a:spcAft>
                <a:spcPts val="0"/>
              </a:spcAft>
              <a:buClr>
                <a:schemeClr val="dk1"/>
              </a:buClr>
              <a:buSzPts val="2800"/>
              <a:buChar char="•"/>
            </a:pPr>
            <a:r>
              <a:rPr lang="en-US"/>
              <a:t>- Integrated with chatgpt3.5 to evaluate candidate’s answer and provide us with a score ranging from 0 to 1. It’s able to give feedback and accuracy is higher.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89138" y="225200"/>
            <a:ext cx="3932100" cy="16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User Interface</a:t>
            </a:r>
            <a:endParaRPr/>
          </a:p>
        </p:txBody>
      </p:sp>
      <p:sp>
        <p:nvSpPr>
          <p:cNvPr id="103" name="Google Shape;103;p1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104" name="Google Shape;104;p16"/>
          <p:cNvPicPr preferRelativeResize="0"/>
          <p:nvPr/>
        </p:nvPicPr>
        <p:blipFill>
          <a:blip r:embed="rId3">
            <a:alphaModFix/>
          </a:blip>
          <a:stretch>
            <a:fillRect/>
          </a:stretch>
        </p:blipFill>
        <p:spPr>
          <a:xfrm>
            <a:off x="589154" y="1651425"/>
            <a:ext cx="9534027" cy="496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Response from Backend. </a:t>
            </a:r>
            <a:endParaRPr/>
          </a:p>
        </p:txBody>
      </p:sp>
      <p:pic>
        <p:nvPicPr>
          <p:cNvPr id="110" name="Google Shape;110;p17"/>
          <p:cNvPicPr preferRelativeResize="0"/>
          <p:nvPr/>
        </p:nvPicPr>
        <p:blipFill>
          <a:blip r:embed="rId3">
            <a:alphaModFix/>
          </a:blip>
          <a:stretch>
            <a:fillRect/>
          </a:stretch>
        </p:blipFill>
        <p:spPr>
          <a:xfrm>
            <a:off x="340325" y="2543125"/>
            <a:ext cx="11511351" cy="249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8"/>
          <p:cNvSpPr txBox="1"/>
          <p:nvPr>
            <p:ph type="title"/>
          </p:nvPr>
        </p:nvSpPr>
        <p:spPr>
          <a:xfrm>
            <a:off x="795528" y="386930"/>
            <a:ext cx="10141799" cy="13005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Future Works</a:t>
            </a:r>
            <a:endParaRPr/>
          </a:p>
        </p:txBody>
      </p:sp>
      <p:sp>
        <p:nvSpPr>
          <p:cNvPr id="117" name="Google Shape;117;p18"/>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8"/>
          <p:cNvSpPr/>
          <p:nvPr/>
        </p:nvSpPr>
        <p:spPr>
          <a:xfrm>
            <a:off x="0" y="2203079"/>
            <a:ext cx="11383362" cy="42679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9" name="Google Shape;119;p18"/>
          <p:cNvPicPr preferRelativeResize="0"/>
          <p:nvPr/>
        </p:nvPicPr>
        <p:blipFill rotWithShape="1">
          <a:blip r:embed="rId3">
            <a:alphaModFix/>
          </a:blip>
          <a:srcRect b="0" l="0" r="0" t="0"/>
          <a:stretch/>
        </p:blipFill>
        <p:spPr>
          <a:xfrm>
            <a:off x="635295" y="3177960"/>
            <a:ext cx="5150277" cy="2407754"/>
          </a:xfrm>
          <a:prstGeom prst="rect">
            <a:avLst/>
          </a:prstGeom>
          <a:noFill/>
          <a:ln>
            <a:noFill/>
          </a:ln>
        </p:spPr>
      </p:pic>
      <p:sp>
        <p:nvSpPr>
          <p:cNvPr id="120" name="Google Shape;120;p18"/>
          <p:cNvSpPr txBox="1"/>
          <p:nvPr>
            <p:ph idx="1" type="body"/>
          </p:nvPr>
        </p:nvSpPr>
        <p:spPr>
          <a:xfrm>
            <a:off x="6406429" y="2599509"/>
            <a:ext cx="4530898" cy="363945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We can integrate with 3</a:t>
            </a:r>
            <a:r>
              <a:rPr baseline="30000" lang="en-US" sz="2000"/>
              <a:t>rd</a:t>
            </a:r>
            <a:r>
              <a:rPr lang="en-US" sz="2000"/>
              <a:t> party APIs for providing a simulation on AI conducting interviews.</a:t>
            </a:r>
            <a:endParaRPr/>
          </a:p>
          <a:p>
            <a:pPr indent="-228600" lvl="0" marL="228600" rtl="0" algn="l">
              <a:lnSpc>
                <a:spcPct val="90000"/>
              </a:lnSpc>
              <a:spcBef>
                <a:spcPts val="1000"/>
              </a:spcBef>
              <a:spcAft>
                <a:spcPts val="0"/>
              </a:spcAft>
              <a:buClr>
                <a:schemeClr val="dk1"/>
              </a:buClr>
              <a:buSzPts val="2000"/>
              <a:buChar char="•"/>
            </a:pPr>
            <a:r>
              <a:rPr lang="en-US" sz="2000"/>
              <a:t>We can also configure the plugins to enable emotions displayed in the digital human.</a:t>
            </a:r>
            <a:endParaRPr/>
          </a:p>
        </p:txBody>
      </p:sp>
      <p:sp>
        <p:nvSpPr>
          <p:cNvPr id="121" name="Google Shape;121;p1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19"/>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p1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Future Works</a:t>
            </a:r>
            <a:endParaRPr/>
          </a:p>
        </p:txBody>
      </p:sp>
      <p:sp>
        <p:nvSpPr>
          <p:cNvPr id="130" name="Google Shape;130;p19"/>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31" name="Google Shape;131;p19"/>
          <p:cNvPicPr preferRelativeResize="0"/>
          <p:nvPr/>
        </p:nvPicPr>
        <p:blipFill rotWithShape="1">
          <a:blip r:embed="rId3">
            <a:alphaModFix/>
          </a:blip>
          <a:srcRect b="52" l="0" r="2" t="0"/>
          <a:stretch/>
        </p:blipFill>
        <p:spPr>
          <a:xfrm>
            <a:off x="908304" y="2478024"/>
            <a:ext cx="6009855" cy="3694176"/>
          </a:xfrm>
          <a:prstGeom prst="rect">
            <a:avLst/>
          </a:prstGeom>
          <a:noFill/>
          <a:ln>
            <a:noFill/>
          </a:ln>
        </p:spPr>
      </p:pic>
      <p:sp>
        <p:nvSpPr>
          <p:cNvPr id="132" name="Google Shape;132;p19"/>
          <p:cNvSpPr txBox="1"/>
          <p:nvPr>
            <p:ph idx="1" type="body"/>
          </p:nvPr>
        </p:nvSpPr>
        <p:spPr>
          <a:xfrm>
            <a:off x="7411453" y="2478024"/>
            <a:ext cx="3872243" cy="36941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We can utilize computer vision technologies to employ features like detecting confidence levels, body language using sentiment-analysis.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