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96"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4" r:id="rId16"/>
    <p:sldId id="275" r:id="rId17"/>
    <p:sldId id="276" r:id="rId18"/>
    <p:sldId id="277" r:id="rId19"/>
    <p:sldId id="278" r:id="rId20"/>
    <p:sldId id="279" r:id="rId21"/>
    <p:sldId id="269" r:id="rId22"/>
    <p:sldId id="271" r:id="rId23"/>
    <p:sldId id="272" r:id="rId24"/>
    <p:sldId id="273" r:id="rId25"/>
  </p:sldIdLst>
  <p:sldSz cx="9144000" cy="6858000" type="screen4x3"/>
  <p:notesSz cx="6858000" cy="9144000"/>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C2FFA5D-87B4-456A-9821-1D502468CF0F}" styleName="نمط ذو نسُق 1 - تميي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16DA210-FB5B-4158-B5E0-FEB733F419BA}" styleName="النمط الفاتح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C7853C-536D-4A76-A0AE-DD22124D55A5}" styleName="نمط ذو نسُق 1 - تمييز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B4B98B0-60AC-42C2-AFA5-B58CD77FA1E5}" styleName="نمط فاتح 1 - تميي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النمط الفاتح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75DCB02-9BB8-47FD-8907-85C794F793BA}" styleName="نمط ذو نسُق 1 - تمييز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نمط فاتح 3 - تمييز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80"/>
    <p:restoredTop sz="94660"/>
  </p:normalViewPr>
  <p:slideViewPr>
    <p:cSldViewPr>
      <p:cViewPr varScale="1">
        <p:scale>
          <a:sx n="57" d="100"/>
          <a:sy n="57" d="100"/>
        </p:scale>
        <p:origin x="-480"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ar-SA" dirty="0"/>
          </a:p>
        </p:txBody>
      </p:sp>
      <p:sp>
        <p:nvSpPr>
          <p:cNvPr id="3" name="عنصر نائب للتاريخ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A216B7CC-3F42-4C1B-8730-F7E56094C00E}" type="datetimeFigureOut">
              <a:rPr lang="ar-SA" smtClean="0"/>
              <a:t>17/08/1440</a:t>
            </a:fld>
            <a:endParaRPr lang="ar-SA" dirty="0"/>
          </a:p>
        </p:txBody>
      </p:sp>
      <p:sp>
        <p:nvSpPr>
          <p:cNvPr id="4" name="عنصر نائب لصورة الشريحة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ar-SA" dirty="0"/>
          </a:p>
        </p:txBody>
      </p:sp>
      <p:sp>
        <p:nvSpPr>
          <p:cNvPr id="5" name="عنصر نائب للملاحظات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6" name="عنصر نائب للتذييل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ar-SA" dirty="0"/>
          </a:p>
        </p:txBody>
      </p:sp>
      <p:sp>
        <p:nvSpPr>
          <p:cNvPr id="7" name="عنصر نائب لرقم الشريحة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37F6356E-6A84-4F2E-B097-7C08646D088A}" type="slidenum">
              <a:rPr lang="ar-SA" smtClean="0"/>
              <a:t>‹#›</a:t>
            </a:fld>
            <a:endParaRPr lang="ar-SA" dirty="0"/>
          </a:p>
        </p:txBody>
      </p:sp>
    </p:spTree>
    <p:extLst>
      <p:ext uri="{BB962C8B-B14F-4D97-AF65-F5344CB8AC3E}">
        <p14:creationId xmlns:p14="http://schemas.microsoft.com/office/powerpoint/2010/main" val="403668435"/>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A" dirty="0"/>
          </a:p>
        </p:txBody>
      </p:sp>
      <p:sp>
        <p:nvSpPr>
          <p:cNvPr id="4" name="عنصر نائب لرقم الشريحة 3"/>
          <p:cNvSpPr>
            <a:spLocks noGrp="1"/>
          </p:cNvSpPr>
          <p:nvPr>
            <p:ph type="sldNum" sz="quarter" idx="10"/>
          </p:nvPr>
        </p:nvSpPr>
        <p:spPr/>
        <p:txBody>
          <a:bodyPr/>
          <a:lstStyle/>
          <a:p>
            <a:fld id="{37F6356E-6A84-4F2E-B097-7C08646D088A}" type="slidenum">
              <a:rPr lang="ar-SA" smtClean="0"/>
              <a:t>1</a:t>
            </a:fld>
            <a:endParaRPr lang="ar-SA" dirty="0"/>
          </a:p>
        </p:txBody>
      </p:sp>
    </p:spTree>
    <p:extLst>
      <p:ext uri="{BB962C8B-B14F-4D97-AF65-F5344CB8AC3E}">
        <p14:creationId xmlns:p14="http://schemas.microsoft.com/office/powerpoint/2010/main" val="3426428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A" dirty="0"/>
          </a:p>
        </p:txBody>
      </p:sp>
      <p:sp>
        <p:nvSpPr>
          <p:cNvPr id="4" name="عنصر نائب لرقم الشريحة 3"/>
          <p:cNvSpPr>
            <a:spLocks noGrp="1"/>
          </p:cNvSpPr>
          <p:nvPr>
            <p:ph type="sldNum" sz="quarter" idx="10"/>
          </p:nvPr>
        </p:nvSpPr>
        <p:spPr/>
        <p:txBody>
          <a:bodyPr/>
          <a:lstStyle/>
          <a:p>
            <a:fld id="{37F6356E-6A84-4F2E-B097-7C08646D088A}" type="slidenum">
              <a:rPr lang="ar-SA" smtClean="0"/>
              <a:t>2</a:t>
            </a:fld>
            <a:endParaRPr lang="ar-SA" dirty="0"/>
          </a:p>
        </p:txBody>
      </p:sp>
    </p:spTree>
    <p:extLst>
      <p:ext uri="{BB962C8B-B14F-4D97-AF65-F5344CB8AC3E}">
        <p14:creationId xmlns:p14="http://schemas.microsoft.com/office/powerpoint/2010/main" val="4100815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شريحة عنوان">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ar-SA" smtClean="0"/>
              <a:t>انقر لتحرير نمط العنوان الرئيسي</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smtClean="0"/>
              <a:t>انقر لتحرير نمط العنوان الثانوي الرئيسي</a:t>
            </a:r>
            <a:endParaRPr lang="en-US" dirty="0"/>
          </a:p>
        </p:txBody>
      </p:sp>
      <p:sp>
        <p:nvSpPr>
          <p:cNvPr id="4" name="Date Placeholder 3"/>
          <p:cNvSpPr>
            <a:spLocks noGrp="1"/>
          </p:cNvSpPr>
          <p:nvPr>
            <p:ph type="dt" sz="half" idx="10"/>
          </p:nvPr>
        </p:nvSpPr>
        <p:spPr/>
        <p:txBody>
          <a:bodyPr/>
          <a:lstStyle/>
          <a:p>
            <a:fld id="{4ECC65EC-672E-4F2D-8480-95680C2C5209}" type="datetimeFigureOut">
              <a:rPr lang="ar-SA" smtClean="0"/>
              <a:t>17/08/1440</a:t>
            </a:fld>
            <a:endParaRPr lang="ar-SA" dirty="0"/>
          </a:p>
        </p:txBody>
      </p:sp>
      <p:sp>
        <p:nvSpPr>
          <p:cNvPr id="5" name="Footer Placeholder 4"/>
          <p:cNvSpPr>
            <a:spLocks noGrp="1"/>
          </p:cNvSpPr>
          <p:nvPr>
            <p:ph type="ftr" sz="quarter" idx="11"/>
          </p:nvPr>
        </p:nvSpPr>
        <p:spPr/>
        <p:txBody>
          <a:bodyPr/>
          <a:lstStyle/>
          <a:p>
            <a:endParaRPr lang="ar-SA" dirty="0"/>
          </a:p>
        </p:txBody>
      </p:sp>
      <p:sp>
        <p:nvSpPr>
          <p:cNvPr id="6" name="Slide Number Placeholder 5"/>
          <p:cNvSpPr>
            <a:spLocks noGrp="1"/>
          </p:cNvSpPr>
          <p:nvPr>
            <p:ph type="sldNum" sz="quarter" idx="12"/>
          </p:nvPr>
        </p:nvSpPr>
        <p:spPr/>
        <p:txBody>
          <a:bodyPr/>
          <a:lstStyle/>
          <a:p>
            <a:fld id="{821430C8-A339-4FBB-8CC2-169AAA70F06F}" type="slidenum">
              <a:rPr lang="ar-SA" smtClean="0"/>
              <a:t>‹#›</a:t>
            </a:fld>
            <a:endParaRPr lang="ar-SA"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4" name="Date Placeholder 3"/>
          <p:cNvSpPr>
            <a:spLocks noGrp="1"/>
          </p:cNvSpPr>
          <p:nvPr>
            <p:ph type="dt" sz="half" idx="10"/>
          </p:nvPr>
        </p:nvSpPr>
        <p:spPr/>
        <p:txBody>
          <a:bodyPr/>
          <a:lstStyle/>
          <a:p>
            <a:fld id="{4ECC65EC-672E-4F2D-8480-95680C2C5209}" type="datetimeFigureOut">
              <a:rPr lang="ar-SA" smtClean="0"/>
              <a:t>17/08/1440</a:t>
            </a:fld>
            <a:endParaRPr lang="ar-SA" dirty="0"/>
          </a:p>
        </p:txBody>
      </p:sp>
      <p:sp>
        <p:nvSpPr>
          <p:cNvPr id="5" name="Footer Placeholder 4"/>
          <p:cNvSpPr>
            <a:spLocks noGrp="1"/>
          </p:cNvSpPr>
          <p:nvPr>
            <p:ph type="ftr" sz="quarter" idx="11"/>
          </p:nvPr>
        </p:nvSpPr>
        <p:spPr/>
        <p:txBody>
          <a:bodyPr/>
          <a:lstStyle/>
          <a:p>
            <a:endParaRPr lang="ar-SA" dirty="0"/>
          </a:p>
        </p:txBody>
      </p:sp>
      <p:sp>
        <p:nvSpPr>
          <p:cNvPr id="6" name="Slide Number Placeholder 5"/>
          <p:cNvSpPr>
            <a:spLocks noGrp="1"/>
          </p:cNvSpPr>
          <p:nvPr>
            <p:ph type="sldNum" sz="quarter" idx="12"/>
          </p:nvPr>
        </p:nvSpPr>
        <p:spPr/>
        <p:txBody>
          <a:bodyPr/>
          <a:lstStyle/>
          <a:p>
            <a:fld id="{821430C8-A339-4FBB-8CC2-169AAA70F06F}" type="slidenum">
              <a:rPr lang="ar-SA" smtClean="0"/>
              <a:t>‹#›</a:t>
            </a:fld>
            <a:endParaRPr lang="ar-SA"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عنوان ونص عموديان">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10"/>
          </p:nvPr>
        </p:nvSpPr>
        <p:spPr/>
        <p:txBody>
          <a:bodyPr/>
          <a:lstStyle/>
          <a:p>
            <a:fld id="{4ECC65EC-672E-4F2D-8480-95680C2C5209}" type="datetimeFigureOut">
              <a:rPr lang="ar-SA" smtClean="0"/>
              <a:t>17/08/1440</a:t>
            </a:fld>
            <a:endParaRPr lang="ar-SA" dirty="0"/>
          </a:p>
        </p:txBody>
      </p:sp>
      <p:sp>
        <p:nvSpPr>
          <p:cNvPr id="5" name="Footer Placeholder 4"/>
          <p:cNvSpPr>
            <a:spLocks noGrp="1"/>
          </p:cNvSpPr>
          <p:nvPr>
            <p:ph type="ftr" sz="quarter" idx="11"/>
          </p:nvPr>
        </p:nvSpPr>
        <p:spPr/>
        <p:txBody>
          <a:bodyPr/>
          <a:lstStyle/>
          <a:p>
            <a:endParaRPr lang="ar-SA" dirty="0"/>
          </a:p>
        </p:txBody>
      </p:sp>
      <p:sp>
        <p:nvSpPr>
          <p:cNvPr id="6" name="Slide Number Placeholder 5"/>
          <p:cNvSpPr>
            <a:spLocks noGrp="1"/>
          </p:cNvSpPr>
          <p:nvPr>
            <p:ph type="sldNum" sz="quarter" idx="12"/>
          </p:nvPr>
        </p:nvSpPr>
        <p:spPr/>
        <p:txBody>
          <a:bodyPr/>
          <a:lstStyle/>
          <a:p>
            <a:fld id="{821430C8-A339-4FBB-8CC2-169AAA70F06F}" type="slidenum">
              <a:rPr lang="ar-SA" smtClean="0"/>
              <a:t>‹#›</a:t>
            </a:fld>
            <a:endParaRPr lang="ar-SA" dirty="0"/>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ar-SA" smtClean="0"/>
              <a:t>انقر لتحرير نمط العنوان الرئيسي</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4" name="Date Placeholder 3"/>
          <p:cNvSpPr>
            <a:spLocks noGrp="1"/>
          </p:cNvSpPr>
          <p:nvPr>
            <p:ph type="dt" sz="half" idx="10"/>
          </p:nvPr>
        </p:nvSpPr>
        <p:spPr/>
        <p:txBody>
          <a:bodyPr/>
          <a:lstStyle/>
          <a:p>
            <a:fld id="{4ECC65EC-672E-4F2D-8480-95680C2C5209}" type="datetimeFigureOut">
              <a:rPr lang="ar-SA" smtClean="0"/>
              <a:t>17/08/1440</a:t>
            </a:fld>
            <a:endParaRPr lang="ar-SA" dirty="0"/>
          </a:p>
        </p:txBody>
      </p:sp>
      <p:sp>
        <p:nvSpPr>
          <p:cNvPr id="5" name="Footer Placeholder 4"/>
          <p:cNvSpPr>
            <a:spLocks noGrp="1"/>
          </p:cNvSpPr>
          <p:nvPr>
            <p:ph type="ftr" sz="quarter" idx="11"/>
          </p:nvPr>
        </p:nvSpPr>
        <p:spPr/>
        <p:txBody>
          <a:bodyPr/>
          <a:lstStyle/>
          <a:p>
            <a:endParaRPr lang="ar-SA" dirty="0"/>
          </a:p>
        </p:txBody>
      </p:sp>
      <p:sp>
        <p:nvSpPr>
          <p:cNvPr id="6" name="Slide Number Placeholder 5"/>
          <p:cNvSpPr>
            <a:spLocks noGrp="1"/>
          </p:cNvSpPr>
          <p:nvPr>
            <p:ph type="sldNum" sz="quarter" idx="12"/>
          </p:nvPr>
        </p:nvSpPr>
        <p:spPr/>
        <p:txBody>
          <a:bodyPr/>
          <a:lstStyle/>
          <a:p>
            <a:fld id="{821430C8-A339-4FBB-8CC2-169AAA70F06F}" type="slidenum">
              <a:rPr lang="ar-SA" smtClean="0"/>
              <a:t>‹#›</a:t>
            </a:fld>
            <a:endParaRPr lang="ar-SA" dirty="0"/>
          </a:p>
        </p:txBody>
      </p:sp>
      <p:sp>
        <p:nvSpPr>
          <p:cNvPr id="7" name="Title 6"/>
          <p:cNvSpPr>
            <a:spLocks noGrp="1"/>
          </p:cNvSpPr>
          <p:nvPr>
            <p:ph type="title"/>
          </p:nvPr>
        </p:nvSpPr>
        <p:spPr/>
        <p:txBody>
          <a:bodyPr/>
          <a:lstStyle/>
          <a:p>
            <a:r>
              <a:rPr lang="ar-SA" smtClean="0"/>
              <a:t>انقر لتحرير نمط العنوان الرئيسي</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عنوان المقطع">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smtClean="0"/>
              <a:t>انقر لتحرير أنماط النص الرئيسي</a:t>
            </a:r>
          </a:p>
        </p:txBody>
      </p:sp>
      <p:sp>
        <p:nvSpPr>
          <p:cNvPr id="4" name="Date Placeholder 3"/>
          <p:cNvSpPr>
            <a:spLocks noGrp="1"/>
          </p:cNvSpPr>
          <p:nvPr>
            <p:ph type="dt" sz="half" idx="10"/>
          </p:nvPr>
        </p:nvSpPr>
        <p:spPr/>
        <p:txBody>
          <a:bodyPr/>
          <a:lstStyle/>
          <a:p>
            <a:fld id="{4ECC65EC-672E-4F2D-8480-95680C2C5209}" type="datetimeFigureOut">
              <a:rPr lang="ar-SA" smtClean="0"/>
              <a:t>17/08/1440</a:t>
            </a:fld>
            <a:endParaRPr lang="ar-SA" dirty="0"/>
          </a:p>
        </p:txBody>
      </p:sp>
      <p:sp>
        <p:nvSpPr>
          <p:cNvPr id="5" name="Footer Placeholder 4"/>
          <p:cNvSpPr>
            <a:spLocks noGrp="1"/>
          </p:cNvSpPr>
          <p:nvPr>
            <p:ph type="ftr" sz="quarter" idx="11"/>
          </p:nvPr>
        </p:nvSpPr>
        <p:spPr/>
        <p:txBody>
          <a:bodyPr/>
          <a:lstStyle/>
          <a:p>
            <a:endParaRPr lang="ar-SA" dirty="0"/>
          </a:p>
        </p:txBody>
      </p:sp>
      <p:sp>
        <p:nvSpPr>
          <p:cNvPr id="6" name="Slide Number Placeholder 5"/>
          <p:cNvSpPr>
            <a:spLocks noGrp="1"/>
          </p:cNvSpPr>
          <p:nvPr>
            <p:ph type="sldNum" sz="quarter" idx="12"/>
          </p:nvPr>
        </p:nvSpPr>
        <p:spPr/>
        <p:txBody>
          <a:bodyPr/>
          <a:lstStyle/>
          <a:p>
            <a:fld id="{821430C8-A339-4FBB-8CC2-169AAA70F06F}" type="slidenum">
              <a:rPr lang="ar-SA" smtClean="0"/>
              <a:t>‹#›</a:t>
            </a:fld>
            <a:endParaRPr lang="ar-SA"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en-US"/>
          </a:p>
        </p:txBody>
      </p:sp>
      <p:sp>
        <p:nvSpPr>
          <p:cNvPr id="5" name="Date Placeholder 4"/>
          <p:cNvSpPr>
            <a:spLocks noGrp="1"/>
          </p:cNvSpPr>
          <p:nvPr>
            <p:ph type="dt" sz="half" idx="10"/>
          </p:nvPr>
        </p:nvSpPr>
        <p:spPr/>
        <p:txBody>
          <a:bodyPr/>
          <a:lstStyle/>
          <a:p>
            <a:fld id="{4ECC65EC-672E-4F2D-8480-95680C2C5209}" type="datetimeFigureOut">
              <a:rPr lang="ar-SA" smtClean="0"/>
              <a:t>17/08/1440</a:t>
            </a:fld>
            <a:endParaRPr lang="ar-SA" dirty="0"/>
          </a:p>
        </p:txBody>
      </p:sp>
      <p:sp>
        <p:nvSpPr>
          <p:cNvPr id="6" name="Footer Placeholder 5"/>
          <p:cNvSpPr>
            <a:spLocks noGrp="1"/>
          </p:cNvSpPr>
          <p:nvPr>
            <p:ph type="ftr" sz="quarter" idx="11"/>
          </p:nvPr>
        </p:nvSpPr>
        <p:spPr/>
        <p:txBody>
          <a:bodyPr/>
          <a:lstStyle/>
          <a:p>
            <a:endParaRPr lang="ar-SA" dirty="0"/>
          </a:p>
        </p:txBody>
      </p:sp>
      <p:sp>
        <p:nvSpPr>
          <p:cNvPr id="7" name="Slide Number Placeholder 6"/>
          <p:cNvSpPr>
            <a:spLocks noGrp="1"/>
          </p:cNvSpPr>
          <p:nvPr>
            <p:ph type="sldNum" sz="quarter" idx="12"/>
          </p:nvPr>
        </p:nvSpPr>
        <p:spPr/>
        <p:txBody>
          <a:bodyPr/>
          <a:lstStyle/>
          <a:p>
            <a:fld id="{821430C8-A339-4FBB-8CC2-169AAA70F06F}" type="slidenum">
              <a:rPr lang="ar-SA" smtClean="0"/>
              <a:t>‹#›</a:t>
            </a:fld>
            <a:endParaRPr lang="ar-SA" dirty="0"/>
          </a:p>
        </p:txBody>
      </p:sp>
      <p:sp>
        <p:nvSpPr>
          <p:cNvPr id="9" name="Content Placeholder 8"/>
          <p:cNvSpPr>
            <a:spLocks noGrp="1"/>
          </p:cNvSpPr>
          <p:nvPr>
            <p:ph sz="quarter" idx="13"/>
          </p:nvPr>
        </p:nvSpPr>
        <p:spPr>
          <a:xfrm>
            <a:off x="676655" y="2679192"/>
            <a:ext cx="3822192" cy="3447288"/>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ar-SA" smtClean="0"/>
              <a:t>انقر لتحرير نمط العنوان الرئيسي</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7" name="Date Placeholder 6"/>
          <p:cNvSpPr>
            <a:spLocks noGrp="1"/>
          </p:cNvSpPr>
          <p:nvPr>
            <p:ph type="dt" sz="half" idx="10"/>
          </p:nvPr>
        </p:nvSpPr>
        <p:spPr/>
        <p:txBody>
          <a:bodyPr/>
          <a:lstStyle/>
          <a:p>
            <a:fld id="{4ECC65EC-672E-4F2D-8480-95680C2C5209}" type="datetimeFigureOut">
              <a:rPr lang="ar-SA" smtClean="0"/>
              <a:t>17/08/1440</a:t>
            </a:fld>
            <a:endParaRPr lang="ar-SA" dirty="0"/>
          </a:p>
        </p:txBody>
      </p:sp>
      <p:sp>
        <p:nvSpPr>
          <p:cNvPr id="8" name="Footer Placeholder 7"/>
          <p:cNvSpPr>
            <a:spLocks noGrp="1"/>
          </p:cNvSpPr>
          <p:nvPr>
            <p:ph type="ftr" sz="quarter" idx="11"/>
          </p:nvPr>
        </p:nvSpPr>
        <p:spPr/>
        <p:txBody>
          <a:bodyPr/>
          <a:lstStyle/>
          <a:p>
            <a:endParaRPr lang="ar-SA" dirty="0"/>
          </a:p>
        </p:txBody>
      </p:sp>
      <p:sp>
        <p:nvSpPr>
          <p:cNvPr id="9" name="Slide Number Placeholder 8"/>
          <p:cNvSpPr>
            <a:spLocks noGrp="1"/>
          </p:cNvSpPr>
          <p:nvPr>
            <p:ph type="sldNum" sz="quarter" idx="12"/>
          </p:nvPr>
        </p:nvSpPr>
        <p:spPr/>
        <p:txBody>
          <a:bodyPr/>
          <a:lstStyle/>
          <a:p>
            <a:fld id="{821430C8-A339-4FBB-8CC2-169AAA70F06F}" type="slidenum">
              <a:rPr lang="ar-SA" smtClean="0"/>
              <a:t>‹#›</a:t>
            </a:fld>
            <a:endParaRPr lang="ar-SA"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en-US"/>
          </a:p>
        </p:txBody>
      </p:sp>
      <p:sp>
        <p:nvSpPr>
          <p:cNvPr id="3" name="Date Placeholder 2"/>
          <p:cNvSpPr>
            <a:spLocks noGrp="1"/>
          </p:cNvSpPr>
          <p:nvPr>
            <p:ph type="dt" sz="half" idx="10"/>
          </p:nvPr>
        </p:nvSpPr>
        <p:spPr/>
        <p:txBody>
          <a:bodyPr/>
          <a:lstStyle/>
          <a:p>
            <a:fld id="{4ECC65EC-672E-4F2D-8480-95680C2C5209}" type="datetimeFigureOut">
              <a:rPr lang="ar-SA" smtClean="0"/>
              <a:t>17/08/1440</a:t>
            </a:fld>
            <a:endParaRPr lang="ar-SA" dirty="0"/>
          </a:p>
        </p:txBody>
      </p:sp>
      <p:sp>
        <p:nvSpPr>
          <p:cNvPr id="4" name="Footer Placeholder 3"/>
          <p:cNvSpPr>
            <a:spLocks noGrp="1"/>
          </p:cNvSpPr>
          <p:nvPr>
            <p:ph type="ftr" sz="quarter" idx="11"/>
          </p:nvPr>
        </p:nvSpPr>
        <p:spPr/>
        <p:txBody>
          <a:bodyPr/>
          <a:lstStyle/>
          <a:p>
            <a:endParaRPr lang="ar-SA" dirty="0"/>
          </a:p>
        </p:txBody>
      </p:sp>
      <p:sp>
        <p:nvSpPr>
          <p:cNvPr id="5" name="Slide Number Placeholder 4"/>
          <p:cNvSpPr>
            <a:spLocks noGrp="1"/>
          </p:cNvSpPr>
          <p:nvPr>
            <p:ph type="sldNum" sz="quarter" idx="12"/>
          </p:nvPr>
        </p:nvSpPr>
        <p:spPr/>
        <p:txBody>
          <a:bodyPr/>
          <a:lstStyle/>
          <a:p>
            <a:fld id="{821430C8-A339-4FBB-8CC2-169AAA70F06F}" type="slidenum">
              <a:rPr lang="ar-SA" smtClean="0"/>
              <a:t>‹#›</a:t>
            </a:fld>
            <a:endParaRPr lang="ar-SA"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فارغ">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Date Placeholder 1"/>
          <p:cNvSpPr>
            <a:spLocks noGrp="1"/>
          </p:cNvSpPr>
          <p:nvPr>
            <p:ph type="dt" sz="half" idx="10"/>
          </p:nvPr>
        </p:nvSpPr>
        <p:spPr/>
        <p:txBody>
          <a:bodyPr/>
          <a:lstStyle/>
          <a:p>
            <a:fld id="{4ECC65EC-672E-4F2D-8480-95680C2C5209}" type="datetimeFigureOut">
              <a:rPr lang="ar-SA" smtClean="0"/>
              <a:t>17/08/1440</a:t>
            </a:fld>
            <a:endParaRPr lang="ar-SA" dirty="0"/>
          </a:p>
        </p:txBody>
      </p:sp>
      <p:sp>
        <p:nvSpPr>
          <p:cNvPr id="3" name="Footer Placeholder 2"/>
          <p:cNvSpPr>
            <a:spLocks noGrp="1"/>
          </p:cNvSpPr>
          <p:nvPr>
            <p:ph type="ftr" sz="quarter" idx="11"/>
          </p:nvPr>
        </p:nvSpPr>
        <p:spPr/>
        <p:txBody>
          <a:bodyPr/>
          <a:lstStyle/>
          <a:p>
            <a:endParaRPr lang="ar-SA" dirty="0"/>
          </a:p>
        </p:txBody>
      </p:sp>
      <p:sp>
        <p:nvSpPr>
          <p:cNvPr id="4" name="Slide Number Placeholder 3"/>
          <p:cNvSpPr>
            <a:spLocks noGrp="1"/>
          </p:cNvSpPr>
          <p:nvPr>
            <p:ph type="sldNum" sz="quarter" idx="12"/>
          </p:nvPr>
        </p:nvSpPr>
        <p:spPr/>
        <p:txBody>
          <a:bodyPr/>
          <a:lstStyle/>
          <a:p>
            <a:fld id="{821430C8-A339-4FBB-8CC2-169AAA70F06F}" type="slidenum">
              <a:rPr lang="ar-SA" smtClean="0"/>
              <a:t>‹#›</a:t>
            </a:fld>
            <a:endParaRPr lang="ar-SA"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محتوى ذو تسمية توضيحية">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4ECC65EC-672E-4F2D-8480-95680C2C5209}" type="datetimeFigureOut">
              <a:rPr lang="ar-SA" smtClean="0"/>
              <a:t>17/08/1440</a:t>
            </a:fld>
            <a:endParaRPr lang="ar-SA" dirty="0"/>
          </a:p>
        </p:txBody>
      </p:sp>
      <p:sp>
        <p:nvSpPr>
          <p:cNvPr id="6" name="Footer Placeholder 5"/>
          <p:cNvSpPr>
            <a:spLocks noGrp="1"/>
          </p:cNvSpPr>
          <p:nvPr>
            <p:ph type="ftr" sz="quarter" idx="11"/>
          </p:nvPr>
        </p:nvSpPr>
        <p:spPr/>
        <p:txBody>
          <a:bodyPr/>
          <a:lstStyle/>
          <a:p>
            <a:endParaRPr lang="ar-SA" dirty="0"/>
          </a:p>
        </p:txBody>
      </p:sp>
      <p:sp>
        <p:nvSpPr>
          <p:cNvPr id="7" name="Slide Number Placeholder 6"/>
          <p:cNvSpPr>
            <a:spLocks noGrp="1"/>
          </p:cNvSpPr>
          <p:nvPr>
            <p:ph type="sldNum" sz="quarter" idx="12"/>
          </p:nvPr>
        </p:nvSpPr>
        <p:spPr/>
        <p:txBody>
          <a:bodyPr/>
          <a:lstStyle/>
          <a:p>
            <a:fld id="{821430C8-A339-4FBB-8CC2-169AAA70F06F}" type="slidenum">
              <a:rPr lang="ar-SA" smtClean="0"/>
              <a:t>‹#›</a:t>
            </a:fld>
            <a:endParaRPr lang="ar-SA" dirty="0"/>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ar-SA" smtClean="0"/>
              <a:t>انقر لتحرير نمط العنوان الرئيسي</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صورة ذو تسمية توضيحية">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ar-SA" smtClean="0"/>
              <a:t>انقر لتحرير نمط العنوان الرئيسي</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Date Placeholder 4"/>
          <p:cNvSpPr>
            <a:spLocks noGrp="1"/>
          </p:cNvSpPr>
          <p:nvPr>
            <p:ph type="dt" sz="half" idx="10"/>
          </p:nvPr>
        </p:nvSpPr>
        <p:spPr/>
        <p:txBody>
          <a:bodyPr/>
          <a:lstStyle/>
          <a:p>
            <a:fld id="{4ECC65EC-672E-4F2D-8480-95680C2C5209}" type="datetimeFigureOut">
              <a:rPr lang="ar-SA" smtClean="0"/>
              <a:t>17/08/1440</a:t>
            </a:fld>
            <a:endParaRPr lang="ar-SA" dirty="0"/>
          </a:p>
        </p:txBody>
      </p:sp>
      <p:sp>
        <p:nvSpPr>
          <p:cNvPr id="6" name="Footer Placeholder 5"/>
          <p:cNvSpPr>
            <a:spLocks noGrp="1"/>
          </p:cNvSpPr>
          <p:nvPr>
            <p:ph type="ftr" sz="quarter" idx="11"/>
          </p:nvPr>
        </p:nvSpPr>
        <p:spPr/>
        <p:txBody>
          <a:bodyPr/>
          <a:lstStyle/>
          <a:p>
            <a:endParaRPr lang="ar-SA" dirty="0"/>
          </a:p>
        </p:txBody>
      </p:sp>
      <p:sp>
        <p:nvSpPr>
          <p:cNvPr id="7" name="Slide Number Placeholder 6"/>
          <p:cNvSpPr>
            <a:spLocks noGrp="1"/>
          </p:cNvSpPr>
          <p:nvPr>
            <p:ph type="sldNum" sz="quarter" idx="12"/>
          </p:nvPr>
        </p:nvSpPr>
        <p:spPr/>
        <p:txBody>
          <a:bodyPr/>
          <a:lstStyle/>
          <a:p>
            <a:fld id="{821430C8-A339-4FBB-8CC2-169AAA70F06F}" type="slidenum">
              <a:rPr lang="ar-SA" smtClean="0"/>
              <a:t>‹#›</a:t>
            </a:fld>
            <a:endParaRPr lang="ar-SA" dirty="0"/>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r-SA" dirty="0" smtClean="0"/>
              <a:t>انقر فوق الأيقونة لإضافة صورة</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ar-SA" smtClean="0"/>
              <a:t>انقر لتحرير نمط العنوان الرئيسي</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4ECC65EC-672E-4F2D-8480-95680C2C5209}" type="datetimeFigureOut">
              <a:rPr lang="ar-SA" smtClean="0"/>
              <a:t>17/08/1440</a:t>
            </a:fld>
            <a:endParaRPr lang="ar-SA" dirty="0"/>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ar-SA"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821430C8-A339-4FBB-8CC2-169AAA70F06F}" type="slidenum">
              <a:rPr lang="ar-SA" smtClean="0"/>
              <a:t>‹#›</a:t>
            </a:fld>
            <a:endParaRPr lang="ar-SA" dirty="0"/>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1" eaLnBrk="1" latinLnBrk="0" hangingPunct="1">
        <a:spcBef>
          <a:spcPct val="0"/>
        </a:spcBef>
        <a:buNone/>
        <a:defRPr sz="4400" kern="1200">
          <a:solidFill>
            <a:srgbClr val="FFFFFF"/>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74320" indent="-274320" algn="r" defTabSz="914400" rtl="1"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r" defTabSz="914400" rtl="1"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r" defTabSz="914400" rtl="1"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r" defTabSz="914400" rtl="1"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r" defTabSz="914400" rtl="1"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r" defTabSz="914400" rtl="1"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r" defTabSz="914400" rtl="1"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r" defTabSz="914400" rtl="1"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r" defTabSz="914400" rtl="1"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http://samerallahham.0fees.u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2.xml"/><Relationship Id="rId4" Type="http://schemas.openxmlformats.org/officeDocument/2006/relationships/image" Target="../media/image25.jp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2.xml"/><Relationship Id="rId4" Type="http://schemas.openxmlformats.org/officeDocument/2006/relationships/image" Target="../media/image28.JPG"/></Relationships>
</file>

<file path=ppt/slides/_rels/slide21.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p:cNvSpPr/>
          <p:nvPr/>
        </p:nvSpPr>
        <p:spPr>
          <a:xfrm>
            <a:off x="2664836" y="2275179"/>
            <a:ext cx="3816424" cy="1477328"/>
          </a:xfrm>
          <a:prstGeom prst="rect">
            <a:avLst/>
          </a:prstGeom>
          <a:noFill/>
        </p:spPr>
        <p:txBody>
          <a:bodyPr wrap="square" lIns="91440" tIns="45720" rIns="91440" bIns="45720">
            <a:spAutoFit/>
          </a:bodyPr>
          <a:lstStyle/>
          <a:p>
            <a:pPr algn="ctr">
              <a:lnSpc>
                <a:spcPct val="150000"/>
              </a:lnSpc>
              <a:tabLst>
                <a:tab pos="2150110" algn="l"/>
                <a:tab pos="2743200" algn="ctr"/>
              </a:tabLst>
            </a:pPr>
            <a:r>
              <a:rPr lang="ar-SY" sz="2000" b="1" dirty="0">
                <a:latin typeface="Times New Roman" pitchFamily="18" charset="0"/>
                <a:ea typeface="Times New Roman"/>
                <a:cs typeface="Times New Roman" pitchFamily="18" charset="0"/>
              </a:rPr>
              <a:t>مشروع </a:t>
            </a:r>
            <a:r>
              <a:rPr lang="en-US" sz="2000" b="1" dirty="0">
                <a:latin typeface="Times New Roman" pitchFamily="18" charset="0"/>
                <a:ea typeface="Times New Roman"/>
                <a:cs typeface="Times New Roman" pitchFamily="18" charset="0"/>
              </a:rPr>
              <a:t>PR2</a:t>
            </a:r>
            <a:endParaRPr lang="en-US" b="1" dirty="0">
              <a:latin typeface="Times New Roman" pitchFamily="18" charset="0"/>
              <a:ea typeface="Times New Roman"/>
              <a:cs typeface="Times New Roman" pitchFamily="18" charset="0"/>
            </a:endParaRPr>
          </a:p>
          <a:p>
            <a:pPr algn="ctr">
              <a:lnSpc>
                <a:spcPct val="150000"/>
              </a:lnSpc>
            </a:pPr>
            <a:r>
              <a:rPr lang="ar-SA" sz="2000" b="1" dirty="0">
                <a:latin typeface="Times New Roman" pitchFamily="18" charset="0"/>
                <a:ea typeface="Times New Roman"/>
                <a:cs typeface="Times New Roman" pitchFamily="18" charset="0"/>
              </a:rPr>
              <a:t>كِتاب </a:t>
            </a:r>
            <a:r>
              <a:rPr lang="ar-SA" sz="2000" b="1" dirty="0" smtClean="0">
                <a:latin typeface="Times New Roman" pitchFamily="18" charset="0"/>
                <a:ea typeface="Times New Roman"/>
                <a:cs typeface="Times New Roman" pitchFamily="18" charset="0"/>
              </a:rPr>
              <a:t>المَطبَخ</a:t>
            </a:r>
            <a:endParaRPr lang="en-US" b="1" dirty="0">
              <a:latin typeface="Times New Roman" pitchFamily="18" charset="0"/>
              <a:ea typeface="Times New Roman"/>
              <a:cs typeface="Times New Roman" pitchFamily="18" charset="0"/>
            </a:endParaRPr>
          </a:p>
          <a:p>
            <a:pPr algn="ctr">
              <a:lnSpc>
                <a:spcPct val="150000"/>
              </a:lnSpc>
            </a:pPr>
            <a:r>
              <a:rPr lang="ar-SY" sz="2000" b="1" dirty="0">
                <a:latin typeface="Times New Roman" pitchFamily="18" charset="0"/>
                <a:ea typeface="Times New Roman"/>
                <a:cs typeface="Times New Roman" pitchFamily="18" charset="0"/>
              </a:rPr>
              <a:t>(</a:t>
            </a:r>
            <a:r>
              <a:rPr lang="en-US" sz="2000" b="1" dirty="0">
                <a:latin typeface="Times New Roman" pitchFamily="18" charset="0"/>
                <a:ea typeface="Times New Roman"/>
                <a:cs typeface="Times New Roman" pitchFamily="18" charset="0"/>
              </a:rPr>
              <a:t>Kitchen Book</a:t>
            </a:r>
            <a:r>
              <a:rPr lang="ar-SY" sz="2000" b="1" dirty="0">
                <a:latin typeface="Times New Roman" pitchFamily="18" charset="0"/>
                <a:ea typeface="Times New Roman"/>
                <a:cs typeface="Times New Roman" pitchFamily="18" charset="0"/>
              </a:rPr>
              <a:t>)</a:t>
            </a:r>
            <a:endParaRPr lang="en-US" b="1" dirty="0">
              <a:effectLst/>
              <a:latin typeface="Times New Roman" pitchFamily="18" charset="0"/>
              <a:ea typeface="Times New Roman"/>
              <a:cs typeface="Times New Roman" pitchFamily="18" charset="0"/>
            </a:endParaRPr>
          </a:p>
        </p:txBody>
      </p:sp>
      <p:sp>
        <p:nvSpPr>
          <p:cNvPr id="5" name="عنوان فرعي 2"/>
          <p:cNvSpPr>
            <a:spLocks noGrp="1"/>
          </p:cNvSpPr>
          <p:nvPr>
            <p:ph type="subTitle" idx="1"/>
          </p:nvPr>
        </p:nvSpPr>
        <p:spPr>
          <a:xfrm>
            <a:off x="415101" y="3808696"/>
            <a:ext cx="8385806" cy="2572632"/>
          </a:xfrm>
          <a:noFill/>
          <a:ln>
            <a:noFill/>
          </a:ln>
        </p:spPr>
        <p:style>
          <a:lnRef idx="1">
            <a:schemeClr val="accent1"/>
          </a:lnRef>
          <a:fillRef idx="2">
            <a:schemeClr val="accent1"/>
          </a:fillRef>
          <a:effectRef idx="1">
            <a:schemeClr val="accent1"/>
          </a:effectRef>
          <a:fontRef idx="minor">
            <a:schemeClr val="dk1"/>
          </a:fontRef>
        </p:style>
        <p:txBody>
          <a:bodyPr>
            <a:normAutofit fontScale="25000" lnSpcReduction="20000"/>
          </a:bodyPr>
          <a:lstStyle/>
          <a:p>
            <a:pPr>
              <a:defRPr/>
            </a:pPr>
            <a:endParaRPr lang="ar-SA" sz="200" b="1" dirty="0" smtClean="0">
              <a:latin typeface="Times New Roman" pitchFamily="18" charset="0"/>
              <a:cs typeface="Times New Roman" pitchFamily="18" charset="0"/>
            </a:endParaRPr>
          </a:p>
          <a:p>
            <a:pPr>
              <a:lnSpc>
                <a:spcPct val="115000"/>
              </a:lnSpc>
              <a:spcAft>
                <a:spcPts val="1000"/>
              </a:spcAft>
            </a:pPr>
            <a:r>
              <a:rPr lang="ar-SY" sz="8000" b="1" dirty="0" smtClean="0">
                <a:latin typeface="Times New Roman" pitchFamily="18" charset="0"/>
                <a:ea typeface="Calibri"/>
                <a:cs typeface="Times New Roman" pitchFamily="18" charset="0"/>
              </a:rPr>
              <a:t>برمجة وإعداد</a:t>
            </a:r>
            <a:r>
              <a:rPr lang="ar-SA" sz="8000" b="1" dirty="0" smtClean="0">
                <a:latin typeface="Times New Roman" pitchFamily="18" charset="0"/>
                <a:ea typeface="Calibri"/>
                <a:cs typeface="Times New Roman" pitchFamily="18" charset="0"/>
              </a:rPr>
              <a:t> :</a:t>
            </a:r>
            <a:endParaRPr lang="en-US" sz="4800" b="1" dirty="0" smtClean="0">
              <a:latin typeface="Times New Roman" pitchFamily="18" charset="0"/>
              <a:ea typeface="Calibri"/>
              <a:cs typeface="Times New Roman" pitchFamily="18" charset="0"/>
            </a:endParaRPr>
          </a:p>
          <a:p>
            <a:pPr>
              <a:lnSpc>
                <a:spcPct val="115000"/>
              </a:lnSpc>
              <a:spcAft>
                <a:spcPts val="1000"/>
              </a:spcAft>
            </a:pPr>
            <a:r>
              <a:rPr lang="ar-SA" sz="8000" dirty="0" smtClean="0">
                <a:solidFill>
                  <a:schemeClr val="tx1"/>
                </a:solidFill>
                <a:latin typeface="Times New Roman" pitchFamily="18" charset="0"/>
                <a:ea typeface="Calibri"/>
                <a:cs typeface="Times New Roman" pitchFamily="18" charset="0"/>
              </a:rPr>
              <a:t>سَامِر فادِي اللحّام                                                        مُحمّد عيسَى سَلوم</a:t>
            </a:r>
            <a:endParaRPr lang="en-US" sz="4800" dirty="0" smtClean="0">
              <a:solidFill>
                <a:schemeClr val="tx1"/>
              </a:solidFill>
              <a:latin typeface="Times New Roman" pitchFamily="18" charset="0"/>
              <a:ea typeface="Calibri"/>
              <a:cs typeface="Times New Roman" pitchFamily="18" charset="0"/>
            </a:endParaRPr>
          </a:p>
          <a:p>
            <a:pPr>
              <a:lnSpc>
                <a:spcPct val="115000"/>
              </a:lnSpc>
              <a:spcAft>
                <a:spcPts val="1000"/>
              </a:spcAft>
            </a:pPr>
            <a:r>
              <a:rPr lang="en-US" sz="8000" b="1" dirty="0" smtClean="0">
                <a:latin typeface="Times New Roman" pitchFamily="18" charset="0"/>
                <a:ea typeface="Calibri"/>
                <a:cs typeface="Times New Roman" pitchFamily="18" charset="0"/>
              </a:rPr>
              <a:t>(samer_61122)</a:t>
            </a:r>
            <a:r>
              <a:rPr lang="ar-SA" sz="8000" b="1" dirty="0" smtClean="0">
                <a:latin typeface="Times New Roman" pitchFamily="18" charset="0"/>
                <a:ea typeface="Calibri"/>
                <a:cs typeface="Times New Roman" pitchFamily="18" charset="0"/>
              </a:rPr>
              <a:t>		 </a:t>
            </a:r>
            <a:r>
              <a:rPr lang="en-US" sz="8000" b="1" dirty="0" smtClean="0">
                <a:latin typeface="Times New Roman" pitchFamily="18" charset="0"/>
                <a:ea typeface="Calibri"/>
                <a:cs typeface="Times New Roman" pitchFamily="18" charset="0"/>
              </a:rPr>
              <a:t>(mohamad_60640)                           </a:t>
            </a:r>
            <a:endParaRPr lang="en-US" sz="4800" b="1" dirty="0" smtClean="0">
              <a:latin typeface="Times New Roman" pitchFamily="18" charset="0"/>
              <a:ea typeface="Calibri"/>
              <a:cs typeface="Times New Roman" pitchFamily="18" charset="0"/>
            </a:endParaRPr>
          </a:p>
          <a:p>
            <a:pPr>
              <a:lnSpc>
                <a:spcPct val="115000"/>
              </a:lnSpc>
              <a:spcAft>
                <a:spcPts val="1000"/>
              </a:spcAft>
            </a:pPr>
            <a:r>
              <a:rPr lang="ar-SY" sz="8000" b="1" dirty="0" smtClean="0">
                <a:latin typeface="Times New Roman" pitchFamily="18" charset="0"/>
                <a:ea typeface="Calibri"/>
                <a:cs typeface="Times New Roman" pitchFamily="18" charset="0"/>
              </a:rPr>
              <a:t>إشراف</a:t>
            </a:r>
            <a:r>
              <a:rPr lang="ar-SA" sz="8000" b="1" dirty="0" smtClean="0">
                <a:latin typeface="Times New Roman" pitchFamily="18" charset="0"/>
                <a:ea typeface="Calibri"/>
                <a:cs typeface="Times New Roman" pitchFamily="18" charset="0"/>
              </a:rPr>
              <a:t>  :</a:t>
            </a:r>
            <a:endParaRPr lang="en-US" sz="4800" b="1" dirty="0" smtClean="0">
              <a:latin typeface="Times New Roman" pitchFamily="18" charset="0"/>
              <a:ea typeface="Calibri"/>
              <a:cs typeface="Times New Roman" pitchFamily="18" charset="0"/>
            </a:endParaRPr>
          </a:p>
          <a:p>
            <a:endParaRPr lang="ar-SA" sz="4800" dirty="0" smtClean="0">
              <a:solidFill>
                <a:schemeClr val="tx1"/>
              </a:solidFill>
              <a:latin typeface="Times New Roman" pitchFamily="18" charset="0"/>
              <a:ea typeface="Times New Roman"/>
              <a:cs typeface="Times New Roman" pitchFamily="18" charset="0"/>
            </a:endParaRPr>
          </a:p>
          <a:p>
            <a:pPr>
              <a:lnSpc>
                <a:spcPct val="107000"/>
              </a:lnSpc>
              <a:spcAft>
                <a:spcPts val="800"/>
              </a:spcAft>
            </a:pPr>
            <a:r>
              <a:rPr lang="ar-SA" sz="8000" dirty="0" smtClean="0">
                <a:solidFill>
                  <a:schemeClr val="tx1"/>
                </a:solidFill>
                <a:latin typeface="Times New Roman" pitchFamily="18" charset="0"/>
                <a:ea typeface="Calibri"/>
                <a:cs typeface="Times New Roman" pitchFamily="18" charset="0"/>
              </a:rPr>
              <a:t>الدُكتور المُحترم </a:t>
            </a:r>
            <a:r>
              <a:rPr lang="ar-SA" sz="8000" dirty="0">
                <a:solidFill>
                  <a:schemeClr val="tx1"/>
                </a:solidFill>
                <a:latin typeface="Times New Roman" pitchFamily="18" charset="0"/>
                <a:ea typeface="Calibri"/>
                <a:cs typeface="Times New Roman" pitchFamily="18" charset="0"/>
              </a:rPr>
              <a:t>مُصطفىَ يَاسين دَقّاق </a:t>
            </a:r>
            <a:r>
              <a:rPr lang="en-US" sz="8000" u="sng" dirty="0">
                <a:solidFill>
                  <a:srgbClr val="0000FF"/>
                </a:solidFill>
                <a:latin typeface="Times New Roman" pitchFamily="18" charset="0"/>
                <a:ea typeface="Calibri"/>
                <a:cs typeface="Times New Roman" pitchFamily="18" charset="0"/>
              </a:rPr>
              <a:t>t_mdakak@svuonline.org</a:t>
            </a:r>
            <a:endParaRPr lang="en-US" sz="6400" dirty="0">
              <a:latin typeface="Times New Roman" pitchFamily="18" charset="0"/>
              <a:ea typeface="Calibri"/>
              <a:cs typeface="Times New Roman" pitchFamily="18" charset="0"/>
            </a:endParaRPr>
          </a:p>
          <a:p>
            <a:pPr>
              <a:lnSpc>
                <a:spcPct val="106000"/>
              </a:lnSpc>
              <a:spcBef>
                <a:spcPts val="385"/>
              </a:spcBef>
              <a:spcAft>
                <a:spcPts val="800"/>
              </a:spcAft>
            </a:pPr>
            <a:r>
              <a:rPr lang="ar-SA" sz="8000" dirty="0" smtClean="0">
                <a:solidFill>
                  <a:schemeClr val="tx1"/>
                </a:solidFill>
                <a:latin typeface="Times New Roman"/>
                <a:ea typeface="Calibri"/>
                <a:cs typeface="Times New Roman"/>
              </a:rPr>
              <a:t>مُقدَّم </a:t>
            </a:r>
            <a:r>
              <a:rPr lang="ar-SY" sz="8000" dirty="0" smtClean="0">
                <a:solidFill>
                  <a:schemeClr val="tx1"/>
                </a:solidFill>
                <a:latin typeface="Times New Roman"/>
                <a:ea typeface="Calibri"/>
                <a:cs typeface="Times New Roman"/>
              </a:rPr>
              <a:t>في </a:t>
            </a:r>
            <a:r>
              <a:rPr lang="en-US" sz="8000" dirty="0" smtClean="0">
                <a:solidFill>
                  <a:schemeClr val="tx1"/>
                </a:solidFill>
                <a:latin typeface="Times New Roman"/>
                <a:ea typeface="Calibri"/>
                <a:cs typeface="Times New Roman"/>
              </a:rPr>
              <a:t>2019/04/22</a:t>
            </a:r>
            <a:endParaRPr lang="en-US" sz="8000" dirty="0">
              <a:solidFill>
                <a:schemeClr val="tx1"/>
              </a:solidFill>
              <a:latin typeface="Times New Roman"/>
              <a:ea typeface="Times New Roman"/>
            </a:endParaRPr>
          </a:p>
          <a:p>
            <a:pPr algn="r">
              <a:defRPr/>
            </a:pPr>
            <a:endParaRPr lang="ar-SA" sz="500" b="1" i="1" dirty="0">
              <a:solidFill>
                <a:schemeClr val="tx1"/>
              </a:solidFill>
            </a:endParaRPr>
          </a:p>
        </p:txBody>
      </p:sp>
      <p:sp>
        <p:nvSpPr>
          <p:cNvPr id="7" name="عنصر نائب لرقم الشريحة 6"/>
          <p:cNvSpPr txBox="1">
            <a:spLocks/>
          </p:cNvSpPr>
          <p:nvPr/>
        </p:nvSpPr>
        <p:spPr>
          <a:xfrm>
            <a:off x="0" y="6492875"/>
            <a:ext cx="1161826" cy="365125"/>
          </a:xfrm>
          <a:prstGeom prst="rect">
            <a:avLst/>
          </a:prstGeom>
        </p:spPr>
        <p:style>
          <a:lnRef idx="1">
            <a:schemeClr val="accent1"/>
          </a:lnRef>
          <a:fillRef idx="1002">
            <a:schemeClr val="lt2"/>
          </a:fillRef>
          <a:effectRef idx="1">
            <a:schemeClr val="accent1"/>
          </a:effectRef>
          <a:fontRef idx="minor">
            <a:schemeClr val="dk1"/>
          </a:fontRef>
        </p:style>
        <p:txBody>
          <a:bodyPr vert="horz" lIns="91440" tIns="45720" rIns="91440" bIns="45720" rtlCol="0" anchor="ctr"/>
          <a:lstStyle>
            <a:defPPr>
              <a:defRPr lang="ar-SA"/>
            </a:defPPr>
            <a:lvl1pPr marL="0" algn="ctr" defTabSz="914400" rtl="1" eaLnBrk="1" latinLnBrk="0" hangingPunct="1">
              <a:defRPr sz="1000" kern="1200">
                <a:solidFill>
                  <a:schemeClr val="tx2"/>
                </a:solidFill>
                <a:latin typeface="+mn-lt"/>
                <a:ea typeface="+mn-ea"/>
                <a:cs typeface="+mn-cs"/>
              </a:defRPr>
            </a:lvl1pPr>
            <a:lvl2pPr marL="457200" algn="r" defTabSz="914400" rtl="1" eaLnBrk="1" latinLnBrk="0" hangingPunct="1">
              <a:defRPr sz="1800" kern="1200">
                <a:solidFill>
                  <a:schemeClr val="dk1"/>
                </a:solidFill>
                <a:latin typeface="+mn-lt"/>
                <a:ea typeface="+mn-ea"/>
                <a:cs typeface="+mn-cs"/>
              </a:defRPr>
            </a:lvl2pPr>
            <a:lvl3pPr marL="914400" algn="r" defTabSz="914400" rtl="1" eaLnBrk="1" latinLnBrk="0" hangingPunct="1">
              <a:defRPr sz="1800" kern="1200">
                <a:solidFill>
                  <a:schemeClr val="dk1"/>
                </a:solidFill>
                <a:latin typeface="+mn-lt"/>
                <a:ea typeface="+mn-ea"/>
                <a:cs typeface="+mn-cs"/>
              </a:defRPr>
            </a:lvl3pPr>
            <a:lvl4pPr marL="1371600" algn="r" defTabSz="914400" rtl="1" eaLnBrk="1" latinLnBrk="0" hangingPunct="1">
              <a:defRPr sz="1800" kern="1200">
                <a:solidFill>
                  <a:schemeClr val="dk1"/>
                </a:solidFill>
                <a:latin typeface="+mn-lt"/>
                <a:ea typeface="+mn-ea"/>
                <a:cs typeface="+mn-cs"/>
              </a:defRPr>
            </a:lvl4pPr>
            <a:lvl5pPr marL="1828800" algn="r" defTabSz="914400" rtl="1" eaLnBrk="1" latinLnBrk="0" hangingPunct="1">
              <a:defRPr sz="1800" kern="1200">
                <a:solidFill>
                  <a:schemeClr val="dk1"/>
                </a:solidFill>
                <a:latin typeface="+mn-lt"/>
                <a:ea typeface="+mn-ea"/>
                <a:cs typeface="+mn-cs"/>
              </a:defRPr>
            </a:lvl5pPr>
            <a:lvl6pPr marL="2286000" algn="r" defTabSz="914400" rtl="1" eaLnBrk="1" latinLnBrk="0" hangingPunct="1">
              <a:defRPr sz="1800" kern="1200">
                <a:solidFill>
                  <a:schemeClr val="dk1"/>
                </a:solidFill>
                <a:latin typeface="+mn-lt"/>
                <a:ea typeface="+mn-ea"/>
                <a:cs typeface="+mn-cs"/>
              </a:defRPr>
            </a:lvl6pPr>
            <a:lvl7pPr marL="2743200" algn="r" defTabSz="914400" rtl="1" eaLnBrk="1" latinLnBrk="0" hangingPunct="1">
              <a:defRPr sz="1800" kern="1200">
                <a:solidFill>
                  <a:schemeClr val="dk1"/>
                </a:solidFill>
                <a:latin typeface="+mn-lt"/>
                <a:ea typeface="+mn-ea"/>
                <a:cs typeface="+mn-cs"/>
              </a:defRPr>
            </a:lvl7pPr>
            <a:lvl8pPr marL="3200400" algn="r" defTabSz="914400" rtl="1" eaLnBrk="1" latinLnBrk="0" hangingPunct="1">
              <a:defRPr sz="1800" kern="1200">
                <a:solidFill>
                  <a:schemeClr val="dk1"/>
                </a:solidFill>
                <a:latin typeface="+mn-lt"/>
                <a:ea typeface="+mn-ea"/>
                <a:cs typeface="+mn-cs"/>
              </a:defRPr>
            </a:lvl8pPr>
            <a:lvl9pPr marL="3657600" algn="r" defTabSz="914400" rtl="1" eaLnBrk="1" latinLnBrk="0" hangingPunct="1">
              <a:defRPr sz="1800" kern="1200">
                <a:solidFill>
                  <a:schemeClr val="dk1"/>
                </a:solidFill>
                <a:latin typeface="+mn-lt"/>
                <a:ea typeface="+mn-ea"/>
                <a:cs typeface="+mn-cs"/>
              </a:defRPr>
            </a:lvl9pPr>
          </a:lstStyle>
          <a:p>
            <a:r>
              <a:rPr lang="en-US" sz="1800" dirty="0" smtClean="0">
                <a:solidFill>
                  <a:schemeClr val="tx1"/>
                </a:solidFill>
                <a:latin typeface="Times New Roman" pitchFamily="18" charset="0"/>
                <a:cs typeface="Times New Roman" pitchFamily="18" charset="0"/>
              </a:rPr>
              <a:t>1</a:t>
            </a:r>
            <a:endParaRPr lang="ar-SA" sz="1800" dirty="0">
              <a:solidFill>
                <a:schemeClr val="tx1"/>
              </a:solidFill>
              <a:latin typeface="Times New Roman" pitchFamily="18" charset="0"/>
              <a:cs typeface="Times New Roman" pitchFamily="18" charset="0"/>
            </a:endParaRPr>
          </a:p>
        </p:txBody>
      </p:sp>
      <p:pic>
        <p:nvPicPr>
          <p:cNvPr id="9" name="صورة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556" y="231029"/>
            <a:ext cx="8856984" cy="2035158"/>
          </a:xfrm>
          <a:prstGeom prst="rect">
            <a:avLst/>
          </a:prstGeom>
        </p:spPr>
      </p:pic>
    </p:spTree>
    <p:extLst>
      <p:ext uri="{BB962C8B-B14F-4D97-AF65-F5344CB8AC3E}">
        <p14:creationId xmlns:p14="http://schemas.microsoft.com/office/powerpoint/2010/main" val="2746632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عنصر نائب لرقم الشريحة 6"/>
          <p:cNvSpPr txBox="1">
            <a:spLocks/>
          </p:cNvSpPr>
          <p:nvPr/>
        </p:nvSpPr>
        <p:spPr>
          <a:xfrm>
            <a:off x="0" y="6492875"/>
            <a:ext cx="1161826" cy="365125"/>
          </a:xfrm>
          <a:prstGeom prst="rect">
            <a:avLst/>
          </a:prstGeom>
        </p:spPr>
        <p:style>
          <a:lnRef idx="1">
            <a:schemeClr val="accent1"/>
          </a:lnRef>
          <a:fillRef idx="1002">
            <a:schemeClr val="lt2"/>
          </a:fillRef>
          <a:effectRef idx="1">
            <a:schemeClr val="accent1"/>
          </a:effectRef>
          <a:fontRef idx="minor">
            <a:schemeClr val="dk1"/>
          </a:fontRef>
        </p:style>
        <p:txBody>
          <a:bodyPr vert="horz" lIns="91440" tIns="45720" rIns="91440" bIns="45720" rtlCol="0" anchor="ctr"/>
          <a:lstStyle>
            <a:defPPr>
              <a:defRPr lang="ar-SA"/>
            </a:defPPr>
            <a:lvl1pPr marL="0" algn="ctr" defTabSz="914400" rtl="1" eaLnBrk="1" latinLnBrk="0" hangingPunct="1">
              <a:defRPr sz="1000" kern="1200">
                <a:solidFill>
                  <a:schemeClr val="tx2"/>
                </a:solidFill>
                <a:latin typeface="+mn-lt"/>
                <a:ea typeface="+mn-ea"/>
                <a:cs typeface="+mn-cs"/>
              </a:defRPr>
            </a:lvl1pPr>
            <a:lvl2pPr marL="457200" algn="r" defTabSz="914400" rtl="1" eaLnBrk="1" latinLnBrk="0" hangingPunct="1">
              <a:defRPr sz="1800" kern="1200">
                <a:solidFill>
                  <a:schemeClr val="dk1"/>
                </a:solidFill>
                <a:latin typeface="+mn-lt"/>
                <a:ea typeface="+mn-ea"/>
                <a:cs typeface="+mn-cs"/>
              </a:defRPr>
            </a:lvl2pPr>
            <a:lvl3pPr marL="914400" algn="r" defTabSz="914400" rtl="1" eaLnBrk="1" latinLnBrk="0" hangingPunct="1">
              <a:defRPr sz="1800" kern="1200">
                <a:solidFill>
                  <a:schemeClr val="dk1"/>
                </a:solidFill>
                <a:latin typeface="+mn-lt"/>
                <a:ea typeface="+mn-ea"/>
                <a:cs typeface="+mn-cs"/>
              </a:defRPr>
            </a:lvl3pPr>
            <a:lvl4pPr marL="1371600" algn="r" defTabSz="914400" rtl="1" eaLnBrk="1" latinLnBrk="0" hangingPunct="1">
              <a:defRPr sz="1800" kern="1200">
                <a:solidFill>
                  <a:schemeClr val="dk1"/>
                </a:solidFill>
                <a:latin typeface="+mn-lt"/>
                <a:ea typeface="+mn-ea"/>
                <a:cs typeface="+mn-cs"/>
              </a:defRPr>
            </a:lvl4pPr>
            <a:lvl5pPr marL="1828800" algn="r" defTabSz="914400" rtl="1" eaLnBrk="1" latinLnBrk="0" hangingPunct="1">
              <a:defRPr sz="1800" kern="1200">
                <a:solidFill>
                  <a:schemeClr val="dk1"/>
                </a:solidFill>
                <a:latin typeface="+mn-lt"/>
                <a:ea typeface="+mn-ea"/>
                <a:cs typeface="+mn-cs"/>
              </a:defRPr>
            </a:lvl5pPr>
            <a:lvl6pPr marL="2286000" algn="r" defTabSz="914400" rtl="1" eaLnBrk="1" latinLnBrk="0" hangingPunct="1">
              <a:defRPr sz="1800" kern="1200">
                <a:solidFill>
                  <a:schemeClr val="dk1"/>
                </a:solidFill>
                <a:latin typeface="+mn-lt"/>
                <a:ea typeface="+mn-ea"/>
                <a:cs typeface="+mn-cs"/>
              </a:defRPr>
            </a:lvl6pPr>
            <a:lvl7pPr marL="2743200" algn="r" defTabSz="914400" rtl="1" eaLnBrk="1" latinLnBrk="0" hangingPunct="1">
              <a:defRPr sz="1800" kern="1200">
                <a:solidFill>
                  <a:schemeClr val="dk1"/>
                </a:solidFill>
                <a:latin typeface="+mn-lt"/>
                <a:ea typeface="+mn-ea"/>
                <a:cs typeface="+mn-cs"/>
              </a:defRPr>
            </a:lvl7pPr>
            <a:lvl8pPr marL="3200400" algn="r" defTabSz="914400" rtl="1" eaLnBrk="1" latinLnBrk="0" hangingPunct="1">
              <a:defRPr sz="1800" kern="1200">
                <a:solidFill>
                  <a:schemeClr val="dk1"/>
                </a:solidFill>
                <a:latin typeface="+mn-lt"/>
                <a:ea typeface="+mn-ea"/>
                <a:cs typeface="+mn-cs"/>
              </a:defRPr>
            </a:lvl8pPr>
            <a:lvl9pPr marL="3657600" algn="r" defTabSz="914400" rtl="1" eaLnBrk="1" latinLnBrk="0" hangingPunct="1">
              <a:defRPr sz="1800" kern="1200">
                <a:solidFill>
                  <a:schemeClr val="dk1"/>
                </a:solidFill>
                <a:latin typeface="+mn-lt"/>
                <a:ea typeface="+mn-ea"/>
                <a:cs typeface="+mn-cs"/>
              </a:defRPr>
            </a:lvl9pPr>
          </a:lstStyle>
          <a:p>
            <a:r>
              <a:rPr lang="en-US" sz="1800" dirty="0" smtClean="0">
                <a:solidFill>
                  <a:schemeClr val="tx1"/>
                </a:solidFill>
                <a:latin typeface="Times New Roman" pitchFamily="18" charset="0"/>
                <a:cs typeface="Times New Roman" pitchFamily="18" charset="0"/>
              </a:rPr>
              <a:t>10</a:t>
            </a:r>
            <a:endParaRPr lang="ar-SA" sz="1800" dirty="0">
              <a:solidFill>
                <a:schemeClr val="tx1"/>
              </a:solidFill>
              <a:latin typeface="Times New Roman" pitchFamily="18" charset="0"/>
              <a:cs typeface="Times New Roman" pitchFamily="18" charset="0"/>
            </a:endParaRPr>
          </a:p>
        </p:txBody>
      </p:sp>
      <p:sp>
        <p:nvSpPr>
          <p:cNvPr id="6" name="مستطيل 5"/>
          <p:cNvSpPr/>
          <p:nvPr/>
        </p:nvSpPr>
        <p:spPr>
          <a:xfrm>
            <a:off x="4430773" y="1272918"/>
            <a:ext cx="723275" cy="523220"/>
          </a:xfrm>
          <a:prstGeom prst="rect">
            <a:avLst/>
          </a:prstGeom>
        </p:spPr>
        <p:txBody>
          <a:bodyPr wrap="none">
            <a:spAutoFit/>
          </a:bodyPr>
          <a:lstStyle/>
          <a:p>
            <a:r>
              <a:rPr lang="ar-SA" sz="2800" b="1" dirty="0" smtClean="0">
                <a:ln w="17780" cmpd="sng">
                  <a:solidFill>
                    <a:srgbClr val="FFFFFF"/>
                  </a:solidFill>
                  <a:prstDash val="solid"/>
                  <a:miter lim="800000"/>
                </a:ln>
                <a:solidFill>
                  <a:prstClr val="white"/>
                </a:solidFill>
                <a:effectLst>
                  <a:outerShdw blurRad="50800" algn="tl" rotWithShape="0">
                    <a:srgbClr val="000000"/>
                  </a:outerShdw>
                </a:effectLst>
                <a:latin typeface="Times New Roman" pitchFamily="18" charset="0"/>
                <a:cs typeface="Times New Roman" pitchFamily="18" charset="0"/>
              </a:rPr>
              <a:t>_</a:t>
            </a:r>
            <a:r>
              <a:rPr lang="en-US" sz="2800" b="1" dirty="0" smtClean="0">
                <a:ln w="17780" cmpd="sng">
                  <a:solidFill>
                    <a:srgbClr val="FFFFFF"/>
                  </a:solidFill>
                  <a:prstDash val="solid"/>
                  <a:miter lim="800000"/>
                </a:ln>
                <a:solidFill>
                  <a:prstClr val="white"/>
                </a:solidFill>
                <a:effectLst>
                  <a:outerShdw blurRad="50800" algn="tl" rotWithShape="0">
                    <a:srgbClr val="000000"/>
                  </a:outerShdw>
                </a:effectLst>
                <a:latin typeface="Times New Roman" pitchFamily="18" charset="0"/>
                <a:cs typeface="Times New Roman" pitchFamily="18" charset="0"/>
              </a:rPr>
              <a:t>2</a:t>
            </a:r>
            <a:r>
              <a:rPr lang="ar-SA" sz="2800" b="1" dirty="0" smtClean="0">
                <a:ln w="17780" cmpd="sng">
                  <a:solidFill>
                    <a:srgbClr val="FFFFFF"/>
                  </a:solidFill>
                  <a:prstDash val="solid"/>
                  <a:miter lim="800000"/>
                </a:ln>
                <a:solidFill>
                  <a:prstClr val="white"/>
                </a:solidFill>
                <a:effectLst>
                  <a:outerShdw blurRad="50800" algn="tl" rotWithShape="0">
                    <a:srgbClr val="000000"/>
                  </a:outerShdw>
                </a:effectLst>
                <a:latin typeface="Times New Roman" pitchFamily="18" charset="0"/>
                <a:cs typeface="Times New Roman" pitchFamily="18" charset="0"/>
              </a:rPr>
              <a:t>_</a:t>
            </a:r>
            <a:endParaRPr lang="ar-SA" sz="1400" dirty="0"/>
          </a:p>
        </p:txBody>
      </p:sp>
      <p:pic>
        <p:nvPicPr>
          <p:cNvPr id="7" name="صورة 6"/>
          <p:cNvPicPr/>
          <p:nvPr/>
        </p:nvPicPr>
        <p:blipFill>
          <a:blip r:embed="rId2">
            <a:extLst>
              <a:ext uri="{28A0092B-C50C-407E-A947-70E740481C1C}">
                <a14:useLocalDpi xmlns:a14="http://schemas.microsoft.com/office/drawing/2010/main" val="0"/>
              </a:ext>
            </a:extLst>
          </a:blip>
          <a:stretch>
            <a:fillRect/>
          </a:stretch>
        </p:blipFill>
        <p:spPr>
          <a:xfrm>
            <a:off x="1422718" y="2631839"/>
            <a:ext cx="6016113" cy="2957399"/>
          </a:xfrm>
          <a:prstGeom prst="rect">
            <a:avLst/>
          </a:prstGeom>
        </p:spPr>
      </p:pic>
      <p:sp>
        <p:nvSpPr>
          <p:cNvPr id="8" name="مستطيل 7"/>
          <p:cNvSpPr/>
          <p:nvPr/>
        </p:nvSpPr>
        <p:spPr>
          <a:xfrm>
            <a:off x="1691026" y="5705993"/>
            <a:ext cx="5479495" cy="786882"/>
          </a:xfrm>
          <a:prstGeom prst="rect">
            <a:avLst/>
          </a:prstGeom>
        </p:spPr>
        <p:txBody>
          <a:bodyPr wrap="square">
            <a:spAutoFit/>
          </a:bodyPr>
          <a:lstStyle/>
          <a:p>
            <a:pPr algn="ctr">
              <a:lnSpc>
                <a:spcPct val="115000"/>
              </a:lnSpc>
              <a:spcAft>
                <a:spcPts val="1000"/>
              </a:spcAft>
            </a:pPr>
            <a:r>
              <a:rPr lang="ar-SA" sz="1600" b="1" dirty="0" smtClean="0">
                <a:effectLst/>
                <a:latin typeface="Times New Roman" pitchFamily="18" charset="0"/>
                <a:ea typeface="Calibri"/>
                <a:cs typeface="Times New Roman" pitchFamily="18" charset="0"/>
              </a:rPr>
              <a:t>المُخطّطّ</a:t>
            </a:r>
            <a:r>
              <a:rPr lang="en-US" sz="1600" b="1" dirty="0" smtClean="0">
                <a:effectLst/>
                <a:latin typeface="Times New Roman" pitchFamily="18" charset="0"/>
                <a:ea typeface="Calibri"/>
                <a:cs typeface="Times New Roman" pitchFamily="18" charset="0"/>
              </a:rPr>
              <a:t>13_ </a:t>
            </a:r>
            <a:r>
              <a:rPr lang="ar-SA" sz="1600" b="1" dirty="0" smtClean="0">
                <a:effectLst/>
                <a:latin typeface="Times New Roman" pitchFamily="18" charset="0"/>
                <a:ea typeface="Calibri"/>
                <a:cs typeface="Times New Roman" pitchFamily="18" charset="0"/>
              </a:rPr>
              <a:t>_</a:t>
            </a:r>
            <a:endParaRPr lang="en-US" sz="1400" dirty="0" smtClean="0">
              <a:effectLst/>
              <a:latin typeface="Times New Roman" pitchFamily="18" charset="0"/>
              <a:ea typeface="Calibri"/>
              <a:cs typeface="Times New Roman" pitchFamily="18" charset="0"/>
            </a:endParaRPr>
          </a:p>
          <a:p>
            <a:pPr algn="ctr">
              <a:lnSpc>
                <a:spcPct val="115000"/>
              </a:lnSpc>
              <a:spcAft>
                <a:spcPts val="1000"/>
              </a:spcAft>
            </a:pPr>
            <a:r>
              <a:rPr lang="ar-SA" sz="1600" b="1" dirty="0" smtClean="0">
                <a:effectLst/>
                <a:latin typeface="Times New Roman" pitchFamily="18" charset="0"/>
                <a:ea typeface="Calibri"/>
                <a:cs typeface="Times New Roman" pitchFamily="18" charset="0"/>
              </a:rPr>
              <a:t>مُخطّط حالات استخدام العضو المُسجّل (</a:t>
            </a:r>
            <a:r>
              <a:rPr lang="en-US" sz="1600" b="1" dirty="0" smtClean="0">
                <a:effectLst/>
                <a:latin typeface="Times New Roman" pitchFamily="18" charset="0"/>
                <a:ea typeface="Calibri"/>
                <a:cs typeface="Times New Roman" pitchFamily="18" charset="0"/>
              </a:rPr>
              <a:t>Registered Member Use Case</a:t>
            </a:r>
            <a:r>
              <a:rPr lang="ar-SA" sz="1400" b="1" dirty="0" smtClean="0">
                <a:effectLst/>
                <a:latin typeface="Calibri"/>
                <a:ea typeface="Calibri"/>
                <a:cs typeface="Times New Roman"/>
              </a:rPr>
              <a:t>)</a:t>
            </a:r>
            <a:endParaRPr lang="en-US" sz="1200" dirty="0">
              <a:effectLst/>
              <a:latin typeface="Calibri"/>
              <a:ea typeface="Calibri"/>
              <a:cs typeface="Arial"/>
            </a:endParaRPr>
          </a:p>
        </p:txBody>
      </p:sp>
      <p:sp>
        <p:nvSpPr>
          <p:cNvPr id="9" name="مستطيل 8"/>
          <p:cNvSpPr/>
          <p:nvPr/>
        </p:nvSpPr>
        <p:spPr>
          <a:xfrm>
            <a:off x="1194551" y="605272"/>
            <a:ext cx="6840760" cy="646331"/>
          </a:xfrm>
          <a:prstGeom prst="rect">
            <a:avLst/>
          </a:prstGeom>
        </p:spPr>
        <p:txBody>
          <a:bodyPr wrap="square">
            <a:spAutoFit/>
          </a:bodyPr>
          <a:lstStyle/>
          <a:p>
            <a:pPr algn="ctr"/>
            <a:r>
              <a:rPr lang="ar-SA" sz="3600" b="1" dirty="0" smtClean="0">
                <a:ln w="17780" cmpd="sng">
                  <a:solidFill>
                    <a:srgbClr val="FFFFFF"/>
                  </a:solidFill>
                  <a:prstDash val="solid"/>
                  <a:miter lim="800000"/>
                </a:ln>
                <a:solidFill>
                  <a:prstClr val="white"/>
                </a:solidFill>
                <a:effectLst>
                  <a:outerShdw blurRad="50800" algn="tl" rotWithShape="0">
                    <a:srgbClr val="000000"/>
                  </a:outerShdw>
                </a:effectLst>
                <a:latin typeface="Times New Roman" pitchFamily="18" charset="0"/>
                <a:ea typeface="+mj-ea"/>
                <a:cs typeface="Times New Roman" pitchFamily="18" charset="0"/>
              </a:rPr>
              <a:t>مُخططّات حَالات الإستِخدام لِكُل فاعِل بالنِظام :</a:t>
            </a:r>
            <a:endParaRPr lang="en-US" sz="3600" b="1" dirty="0" smtClean="0">
              <a:ln w="17780" cmpd="sng">
                <a:solidFill>
                  <a:srgbClr val="FFFFFF"/>
                </a:solidFill>
                <a:prstDash val="solid"/>
                <a:miter lim="800000"/>
              </a:ln>
              <a:solidFill>
                <a:prstClr val="white"/>
              </a:solidFill>
              <a:effectLst>
                <a:outerShdw blurRad="50800" algn="tl" rotWithShape="0">
                  <a:srgbClr val="000000"/>
                </a:outerShdw>
              </a:effectLst>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3427313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عنصر نائب لرقم الشريحة 6"/>
          <p:cNvSpPr txBox="1">
            <a:spLocks/>
          </p:cNvSpPr>
          <p:nvPr/>
        </p:nvSpPr>
        <p:spPr>
          <a:xfrm>
            <a:off x="0" y="6492875"/>
            <a:ext cx="1161826" cy="365125"/>
          </a:xfrm>
          <a:prstGeom prst="rect">
            <a:avLst/>
          </a:prstGeom>
        </p:spPr>
        <p:style>
          <a:lnRef idx="1">
            <a:schemeClr val="accent1"/>
          </a:lnRef>
          <a:fillRef idx="1002">
            <a:schemeClr val="lt2"/>
          </a:fillRef>
          <a:effectRef idx="1">
            <a:schemeClr val="accent1"/>
          </a:effectRef>
          <a:fontRef idx="minor">
            <a:schemeClr val="dk1"/>
          </a:fontRef>
        </p:style>
        <p:txBody>
          <a:bodyPr vert="horz" lIns="91440" tIns="45720" rIns="91440" bIns="45720" rtlCol="0" anchor="ctr"/>
          <a:lstStyle>
            <a:defPPr>
              <a:defRPr lang="ar-SA"/>
            </a:defPPr>
            <a:lvl1pPr marL="0" algn="ctr" defTabSz="914400" rtl="1" eaLnBrk="1" latinLnBrk="0" hangingPunct="1">
              <a:defRPr sz="1000" kern="1200">
                <a:solidFill>
                  <a:schemeClr val="tx2"/>
                </a:solidFill>
                <a:latin typeface="+mn-lt"/>
                <a:ea typeface="+mn-ea"/>
                <a:cs typeface="+mn-cs"/>
              </a:defRPr>
            </a:lvl1pPr>
            <a:lvl2pPr marL="457200" algn="r" defTabSz="914400" rtl="1" eaLnBrk="1" latinLnBrk="0" hangingPunct="1">
              <a:defRPr sz="1800" kern="1200">
                <a:solidFill>
                  <a:schemeClr val="dk1"/>
                </a:solidFill>
                <a:latin typeface="+mn-lt"/>
                <a:ea typeface="+mn-ea"/>
                <a:cs typeface="+mn-cs"/>
              </a:defRPr>
            </a:lvl2pPr>
            <a:lvl3pPr marL="914400" algn="r" defTabSz="914400" rtl="1" eaLnBrk="1" latinLnBrk="0" hangingPunct="1">
              <a:defRPr sz="1800" kern="1200">
                <a:solidFill>
                  <a:schemeClr val="dk1"/>
                </a:solidFill>
                <a:latin typeface="+mn-lt"/>
                <a:ea typeface="+mn-ea"/>
                <a:cs typeface="+mn-cs"/>
              </a:defRPr>
            </a:lvl3pPr>
            <a:lvl4pPr marL="1371600" algn="r" defTabSz="914400" rtl="1" eaLnBrk="1" latinLnBrk="0" hangingPunct="1">
              <a:defRPr sz="1800" kern="1200">
                <a:solidFill>
                  <a:schemeClr val="dk1"/>
                </a:solidFill>
                <a:latin typeface="+mn-lt"/>
                <a:ea typeface="+mn-ea"/>
                <a:cs typeface="+mn-cs"/>
              </a:defRPr>
            </a:lvl4pPr>
            <a:lvl5pPr marL="1828800" algn="r" defTabSz="914400" rtl="1" eaLnBrk="1" latinLnBrk="0" hangingPunct="1">
              <a:defRPr sz="1800" kern="1200">
                <a:solidFill>
                  <a:schemeClr val="dk1"/>
                </a:solidFill>
                <a:latin typeface="+mn-lt"/>
                <a:ea typeface="+mn-ea"/>
                <a:cs typeface="+mn-cs"/>
              </a:defRPr>
            </a:lvl5pPr>
            <a:lvl6pPr marL="2286000" algn="r" defTabSz="914400" rtl="1" eaLnBrk="1" latinLnBrk="0" hangingPunct="1">
              <a:defRPr sz="1800" kern="1200">
                <a:solidFill>
                  <a:schemeClr val="dk1"/>
                </a:solidFill>
                <a:latin typeface="+mn-lt"/>
                <a:ea typeface="+mn-ea"/>
                <a:cs typeface="+mn-cs"/>
              </a:defRPr>
            </a:lvl6pPr>
            <a:lvl7pPr marL="2743200" algn="r" defTabSz="914400" rtl="1" eaLnBrk="1" latinLnBrk="0" hangingPunct="1">
              <a:defRPr sz="1800" kern="1200">
                <a:solidFill>
                  <a:schemeClr val="dk1"/>
                </a:solidFill>
                <a:latin typeface="+mn-lt"/>
                <a:ea typeface="+mn-ea"/>
                <a:cs typeface="+mn-cs"/>
              </a:defRPr>
            </a:lvl7pPr>
            <a:lvl8pPr marL="3200400" algn="r" defTabSz="914400" rtl="1" eaLnBrk="1" latinLnBrk="0" hangingPunct="1">
              <a:defRPr sz="1800" kern="1200">
                <a:solidFill>
                  <a:schemeClr val="dk1"/>
                </a:solidFill>
                <a:latin typeface="+mn-lt"/>
                <a:ea typeface="+mn-ea"/>
                <a:cs typeface="+mn-cs"/>
              </a:defRPr>
            </a:lvl8pPr>
            <a:lvl9pPr marL="3657600" algn="r" defTabSz="914400" rtl="1" eaLnBrk="1" latinLnBrk="0" hangingPunct="1">
              <a:defRPr sz="1800" kern="1200">
                <a:solidFill>
                  <a:schemeClr val="dk1"/>
                </a:solidFill>
                <a:latin typeface="+mn-lt"/>
                <a:ea typeface="+mn-ea"/>
                <a:cs typeface="+mn-cs"/>
              </a:defRPr>
            </a:lvl9pPr>
          </a:lstStyle>
          <a:p>
            <a:r>
              <a:rPr lang="en-US" sz="1800" dirty="0" smtClean="0">
                <a:solidFill>
                  <a:schemeClr val="tx1"/>
                </a:solidFill>
                <a:latin typeface="Times New Roman" pitchFamily="18" charset="0"/>
                <a:cs typeface="Times New Roman" pitchFamily="18" charset="0"/>
              </a:rPr>
              <a:t>11</a:t>
            </a:r>
            <a:endParaRPr lang="ar-SA" sz="1800" dirty="0">
              <a:solidFill>
                <a:schemeClr val="tx1"/>
              </a:solidFill>
              <a:latin typeface="Times New Roman" pitchFamily="18" charset="0"/>
              <a:cs typeface="Times New Roman" pitchFamily="18" charset="0"/>
            </a:endParaRPr>
          </a:p>
        </p:txBody>
      </p:sp>
      <p:sp>
        <p:nvSpPr>
          <p:cNvPr id="6" name="مستطيل 5"/>
          <p:cNvSpPr/>
          <p:nvPr/>
        </p:nvSpPr>
        <p:spPr>
          <a:xfrm>
            <a:off x="4417001" y="1277139"/>
            <a:ext cx="723275" cy="523220"/>
          </a:xfrm>
          <a:prstGeom prst="rect">
            <a:avLst/>
          </a:prstGeom>
        </p:spPr>
        <p:txBody>
          <a:bodyPr wrap="none">
            <a:spAutoFit/>
          </a:bodyPr>
          <a:lstStyle/>
          <a:p>
            <a:r>
              <a:rPr lang="ar-SA" sz="2800" b="1" dirty="0" smtClean="0">
                <a:ln w="17780" cmpd="sng">
                  <a:solidFill>
                    <a:srgbClr val="FFFFFF"/>
                  </a:solidFill>
                  <a:prstDash val="solid"/>
                  <a:miter lim="800000"/>
                </a:ln>
                <a:solidFill>
                  <a:prstClr val="white"/>
                </a:solidFill>
                <a:effectLst>
                  <a:outerShdw blurRad="50800" algn="tl" rotWithShape="0">
                    <a:srgbClr val="000000"/>
                  </a:outerShdw>
                </a:effectLst>
                <a:latin typeface="Times New Roman" pitchFamily="18" charset="0"/>
                <a:cs typeface="Times New Roman" pitchFamily="18" charset="0"/>
              </a:rPr>
              <a:t>_</a:t>
            </a:r>
            <a:r>
              <a:rPr lang="en-US" sz="2800" b="1" dirty="0" smtClean="0">
                <a:ln w="17780" cmpd="sng">
                  <a:solidFill>
                    <a:srgbClr val="FFFFFF"/>
                  </a:solidFill>
                  <a:prstDash val="solid"/>
                  <a:miter lim="800000"/>
                </a:ln>
                <a:solidFill>
                  <a:prstClr val="white"/>
                </a:solidFill>
                <a:effectLst>
                  <a:outerShdw blurRad="50800" algn="tl" rotWithShape="0">
                    <a:srgbClr val="000000"/>
                  </a:outerShdw>
                </a:effectLst>
                <a:latin typeface="Times New Roman" pitchFamily="18" charset="0"/>
                <a:cs typeface="Times New Roman" pitchFamily="18" charset="0"/>
              </a:rPr>
              <a:t>3</a:t>
            </a:r>
            <a:r>
              <a:rPr lang="ar-SA" sz="2800" b="1" dirty="0" smtClean="0">
                <a:ln w="17780" cmpd="sng">
                  <a:solidFill>
                    <a:srgbClr val="FFFFFF"/>
                  </a:solidFill>
                  <a:prstDash val="solid"/>
                  <a:miter lim="800000"/>
                </a:ln>
                <a:solidFill>
                  <a:prstClr val="white"/>
                </a:solidFill>
                <a:effectLst>
                  <a:outerShdw blurRad="50800" algn="tl" rotWithShape="0">
                    <a:srgbClr val="000000"/>
                  </a:outerShdw>
                </a:effectLst>
                <a:latin typeface="Times New Roman" pitchFamily="18" charset="0"/>
                <a:cs typeface="Times New Roman" pitchFamily="18" charset="0"/>
              </a:rPr>
              <a:t>_</a:t>
            </a:r>
            <a:endParaRPr lang="ar-SA" sz="1400" dirty="0"/>
          </a:p>
        </p:txBody>
      </p:sp>
      <p:pic>
        <p:nvPicPr>
          <p:cNvPr id="7" name="صورة 6"/>
          <p:cNvPicPr/>
          <p:nvPr/>
        </p:nvPicPr>
        <p:blipFill>
          <a:blip r:embed="rId2">
            <a:extLst>
              <a:ext uri="{28A0092B-C50C-407E-A947-70E740481C1C}">
                <a14:useLocalDpi xmlns:a14="http://schemas.microsoft.com/office/drawing/2010/main" val="0"/>
              </a:ext>
            </a:extLst>
          </a:blip>
          <a:stretch>
            <a:fillRect/>
          </a:stretch>
        </p:blipFill>
        <p:spPr>
          <a:xfrm>
            <a:off x="1510214" y="2636912"/>
            <a:ext cx="5870098" cy="2808312"/>
          </a:xfrm>
          <a:prstGeom prst="rect">
            <a:avLst/>
          </a:prstGeom>
        </p:spPr>
      </p:pic>
      <p:sp>
        <p:nvSpPr>
          <p:cNvPr id="8" name="مستطيل 7"/>
          <p:cNvSpPr/>
          <p:nvPr/>
        </p:nvSpPr>
        <p:spPr>
          <a:xfrm>
            <a:off x="1245559" y="5445224"/>
            <a:ext cx="5886400" cy="822276"/>
          </a:xfrm>
          <a:prstGeom prst="rect">
            <a:avLst/>
          </a:prstGeom>
        </p:spPr>
        <p:txBody>
          <a:bodyPr wrap="square">
            <a:spAutoFit/>
          </a:bodyPr>
          <a:lstStyle/>
          <a:p>
            <a:pPr algn="ctr">
              <a:lnSpc>
                <a:spcPct val="115000"/>
              </a:lnSpc>
              <a:spcAft>
                <a:spcPts val="1000"/>
              </a:spcAft>
            </a:pPr>
            <a:r>
              <a:rPr lang="ar-SA" sz="1600" b="1" dirty="0" smtClean="0">
                <a:effectLst/>
                <a:latin typeface="Times New Roman" pitchFamily="18" charset="0"/>
                <a:ea typeface="Calibri"/>
                <a:cs typeface="Times New Roman" pitchFamily="18" charset="0"/>
              </a:rPr>
              <a:t>المُخطّطّ</a:t>
            </a:r>
            <a:r>
              <a:rPr lang="en-US" sz="1600" b="1" dirty="0" smtClean="0">
                <a:effectLst/>
                <a:latin typeface="Times New Roman" pitchFamily="18" charset="0"/>
                <a:ea typeface="Calibri"/>
                <a:cs typeface="Times New Roman" pitchFamily="18" charset="0"/>
              </a:rPr>
              <a:t>15_ </a:t>
            </a:r>
            <a:r>
              <a:rPr lang="ar-SA" sz="1600" b="1" dirty="0" smtClean="0">
                <a:effectLst/>
                <a:latin typeface="Times New Roman" pitchFamily="18" charset="0"/>
                <a:ea typeface="Calibri"/>
                <a:cs typeface="Times New Roman" pitchFamily="18" charset="0"/>
              </a:rPr>
              <a:t>_</a:t>
            </a:r>
            <a:endParaRPr lang="en-US" sz="1400" b="1" dirty="0" smtClean="0">
              <a:effectLst/>
              <a:latin typeface="Times New Roman" pitchFamily="18" charset="0"/>
              <a:ea typeface="Calibri"/>
              <a:cs typeface="Times New Roman" pitchFamily="18" charset="0"/>
            </a:endParaRPr>
          </a:p>
          <a:p>
            <a:pPr algn="ctr">
              <a:lnSpc>
                <a:spcPct val="115000"/>
              </a:lnSpc>
              <a:spcAft>
                <a:spcPts val="1000"/>
              </a:spcAft>
            </a:pPr>
            <a:r>
              <a:rPr lang="ar-SA" sz="1600" b="1" dirty="0" smtClean="0">
                <a:effectLst/>
                <a:latin typeface="Times New Roman" pitchFamily="18" charset="0"/>
                <a:ea typeface="Calibri"/>
                <a:cs typeface="Times New Roman" pitchFamily="18" charset="0"/>
              </a:rPr>
              <a:t>مُخطّط حالات استخدام العضو الغير مُسجّل (</a:t>
            </a:r>
            <a:r>
              <a:rPr lang="en-US" sz="1600" b="1" dirty="0" smtClean="0">
                <a:effectLst/>
                <a:latin typeface="Times New Roman" pitchFamily="18" charset="0"/>
                <a:ea typeface="Calibri"/>
                <a:cs typeface="Times New Roman" pitchFamily="18" charset="0"/>
              </a:rPr>
              <a:t>Unregistered Member</a:t>
            </a:r>
            <a:r>
              <a:rPr lang="en-US" b="1" dirty="0" smtClean="0">
                <a:effectLst/>
                <a:latin typeface="Times New Roman" pitchFamily="18" charset="0"/>
                <a:ea typeface="Calibri"/>
                <a:cs typeface="Times New Roman" pitchFamily="18" charset="0"/>
              </a:rPr>
              <a:t> </a:t>
            </a:r>
            <a:r>
              <a:rPr lang="en-US" sz="1600" b="1" dirty="0" smtClean="0">
                <a:effectLst/>
                <a:latin typeface="Times New Roman" pitchFamily="18" charset="0"/>
                <a:ea typeface="Calibri"/>
                <a:cs typeface="Times New Roman" pitchFamily="18" charset="0"/>
              </a:rPr>
              <a:t>Use Case</a:t>
            </a:r>
            <a:r>
              <a:rPr lang="ar-SA" sz="1600" b="1" dirty="0" smtClean="0">
                <a:effectLst/>
                <a:latin typeface="Times New Roman" pitchFamily="18" charset="0"/>
                <a:ea typeface="Calibri"/>
                <a:cs typeface="Times New Roman" pitchFamily="18" charset="0"/>
              </a:rPr>
              <a:t>)</a:t>
            </a:r>
            <a:endParaRPr lang="en-US" sz="1400" b="1" dirty="0">
              <a:effectLst/>
              <a:latin typeface="Times New Roman" pitchFamily="18" charset="0"/>
              <a:ea typeface="Calibri"/>
              <a:cs typeface="Times New Roman" pitchFamily="18" charset="0"/>
            </a:endParaRPr>
          </a:p>
        </p:txBody>
      </p:sp>
      <p:sp>
        <p:nvSpPr>
          <p:cNvPr id="9" name="مستطيل 8"/>
          <p:cNvSpPr/>
          <p:nvPr/>
        </p:nvSpPr>
        <p:spPr>
          <a:xfrm>
            <a:off x="1161826" y="628343"/>
            <a:ext cx="6840760" cy="646331"/>
          </a:xfrm>
          <a:prstGeom prst="rect">
            <a:avLst/>
          </a:prstGeom>
        </p:spPr>
        <p:txBody>
          <a:bodyPr wrap="square">
            <a:spAutoFit/>
          </a:bodyPr>
          <a:lstStyle/>
          <a:p>
            <a:pPr algn="ctr"/>
            <a:r>
              <a:rPr lang="ar-SA" sz="3600" b="1" dirty="0" smtClean="0">
                <a:ln w="17780" cmpd="sng">
                  <a:solidFill>
                    <a:srgbClr val="FFFFFF"/>
                  </a:solidFill>
                  <a:prstDash val="solid"/>
                  <a:miter lim="800000"/>
                </a:ln>
                <a:solidFill>
                  <a:prstClr val="white"/>
                </a:solidFill>
                <a:effectLst>
                  <a:outerShdw blurRad="50800" algn="tl" rotWithShape="0">
                    <a:srgbClr val="000000"/>
                  </a:outerShdw>
                </a:effectLst>
                <a:latin typeface="Times New Roman" pitchFamily="18" charset="0"/>
                <a:ea typeface="+mj-ea"/>
                <a:cs typeface="Times New Roman" pitchFamily="18" charset="0"/>
              </a:rPr>
              <a:t>مُخططّات حَالات الإستِخدام لِكُل فاعِل بالنِظام :</a:t>
            </a:r>
            <a:endParaRPr lang="en-US" sz="3600" b="1" dirty="0" smtClean="0">
              <a:ln w="17780" cmpd="sng">
                <a:solidFill>
                  <a:srgbClr val="FFFFFF"/>
                </a:solidFill>
                <a:prstDash val="solid"/>
                <a:miter lim="800000"/>
              </a:ln>
              <a:solidFill>
                <a:prstClr val="white"/>
              </a:solidFill>
              <a:effectLst>
                <a:outerShdw blurRad="50800" algn="tl" rotWithShape="0">
                  <a:srgbClr val="000000"/>
                </a:outerShdw>
              </a:effectLst>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1140634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عنصر نائب لرقم الشريحة 6"/>
          <p:cNvSpPr txBox="1">
            <a:spLocks/>
          </p:cNvSpPr>
          <p:nvPr/>
        </p:nvSpPr>
        <p:spPr>
          <a:xfrm>
            <a:off x="0" y="6492875"/>
            <a:ext cx="1161826" cy="365125"/>
          </a:xfrm>
          <a:prstGeom prst="rect">
            <a:avLst/>
          </a:prstGeom>
        </p:spPr>
        <p:style>
          <a:lnRef idx="1">
            <a:schemeClr val="accent1"/>
          </a:lnRef>
          <a:fillRef idx="1002">
            <a:schemeClr val="lt2"/>
          </a:fillRef>
          <a:effectRef idx="1">
            <a:schemeClr val="accent1"/>
          </a:effectRef>
          <a:fontRef idx="minor">
            <a:schemeClr val="dk1"/>
          </a:fontRef>
        </p:style>
        <p:txBody>
          <a:bodyPr vert="horz" lIns="91440" tIns="45720" rIns="91440" bIns="45720" rtlCol="0" anchor="ctr"/>
          <a:lstStyle>
            <a:defPPr>
              <a:defRPr lang="ar-SA"/>
            </a:defPPr>
            <a:lvl1pPr marL="0" algn="ctr" defTabSz="914400" rtl="1" eaLnBrk="1" latinLnBrk="0" hangingPunct="1">
              <a:defRPr sz="1000" kern="1200">
                <a:solidFill>
                  <a:schemeClr val="tx2"/>
                </a:solidFill>
                <a:latin typeface="+mn-lt"/>
                <a:ea typeface="+mn-ea"/>
                <a:cs typeface="+mn-cs"/>
              </a:defRPr>
            </a:lvl1pPr>
            <a:lvl2pPr marL="457200" algn="r" defTabSz="914400" rtl="1" eaLnBrk="1" latinLnBrk="0" hangingPunct="1">
              <a:defRPr sz="1800" kern="1200">
                <a:solidFill>
                  <a:schemeClr val="dk1"/>
                </a:solidFill>
                <a:latin typeface="+mn-lt"/>
                <a:ea typeface="+mn-ea"/>
                <a:cs typeface="+mn-cs"/>
              </a:defRPr>
            </a:lvl2pPr>
            <a:lvl3pPr marL="914400" algn="r" defTabSz="914400" rtl="1" eaLnBrk="1" latinLnBrk="0" hangingPunct="1">
              <a:defRPr sz="1800" kern="1200">
                <a:solidFill>
                  <a:schemeClr val="dk1"/>
                </a:solidFill>
                <a:latin typeface="+mn-lt"/>
                <a:ea typeface="+mn-ea"/>
                <a:cs typeface="+mn-cs"/>
              </a:defRPr>
            </a:lvl3pPr>
            <a:lvl4pPr marL="1371600" algn="r" defTabSz="914400" rtl="1" eaLnBrk="1" latinLnBrk="0" hangingPunct="1">
              <a:defRPr sz="1800" kern="1200">
                <a:solidFill>
                  <a:schemeClr val="dk1"/>
                </a:solidFill>
                <a:latin typeface="+mn-lt"/>
                <a:ea typeface="+mn-ea"/>
                <a:cs typeface="+mn-cs"/>
              </a:defRPr>
            </a:lvl4pPr>
            <a:lvl5pPr marL="1828800" algn="r" defTabSz="914400" rtl="1" eaLnBrk="1" latinLnBrk="0" hangingPunct="1">
              <a:defRPr sz="1800" kern="1200">
                <a:solidFill>
                  <a:schemeClr val="dk1"/>
                </a:solidFill>
                <a:latin typeface="+mn-lt"/>
                <a:ea typeface="+mn-ea"/>
                <a:cs typeface="+mn-cs"/>
              </a:defRPr>
            </a:lvl5pPr>
            <a:lvl6pPr marL="2286000" algn="r" defTabSz="914400" rtl="1" eaLnBrk="1" latinLnBrk="0" hangingPunct="1">
              <a:defRPr sz="1800" kern="1200">
                <a:solidFill>
                  <a:schemeClr val="dk1"/>
                </a:solidFill>
                <a:latin typeface="+mn-lt"/>
                <a:ea typeface="+mn-ea"/>
                <a:cs typeface="+mn-cs"/>
              </a:defRPr>
            </a:lvl6pPr>
            <a:lvl7pPr marL="2743200" algn="r" defTabSz="914400" rtl="1" eaLnBrk="1" latinLnBrk="0" hangingPunct="1">
              <a:defRPr sz="1800" kern="1200">
                <a:solidFill>
                  <a:schemeClr val="dk1"/>
                </a:solidFill>
                <a:latin typeface="+mn-lt"/>
                <a:ea typeface="+mn-ea"/>
                <a:cs typeface="+mn-cs"/>
              </a:defRPr>
            </a:lvl7pPr>
            <a:lvl8pPr marL="3200400" algn="r" defTabSz="914400" rtl="1" eaLnBrk="1" latinLnBrk="0" hangingPunct="1">
              <a:defRPr sz="1800" kern="1200">
                <a:solidFill>
                  <a:schemeClr val="dk1"/>
                </a:solidFill>
                <a:latin typeface="+mn-lt"/>
                <a:ea typeface="+mn-ea"/>
                <a:cs typeface="+mn-cs"/>
              </a:defRPr>
            </a:lvl8pPr>
            <a:lvl9pPr marL="3657600" algn="r" defTabSz="914400" rtl="1" eaLnBrk="1" latinLnBrk="0" hangingPunct="1">
              <a:defRPr sz="1800" kern="1200">
                <a:solidFill>
                  <a:schemeClr val="dk1"/>
                </a:solidFill>
                <a:latin typeface="+mn-lt"/>
                <a:ea typeface="+mn-ea"/>
                <a:cs typeface="+mn-cs"/>
              </a:defRPr>
            </a:lvl9pPr>
          </a:lstStyle>
          <a:p>
            <a:r>
              <a:rPr lang="en-US" sz="1800" dirty="0" smtClean="0">
                <a:solidFill>
                  <a:schemeClr val="tx1"/>
                </a:solidFill>
                <a:latin typeface="Times New Roman" pitchFamily="18" charset="0"/>
                <a:cs typeface="Times New Roman" pitchFamily="18" charset="0"/>
              </a:rPr>
              <a:t>12</a:t>
            </a:r>
            <a:endParaRPr lang="ar-SA" sz="1800" dirty="0">
              <a:solidFill>
                <a:schemeClr val="tx1"/>
              </a:solidFill>
              <a:latin typeface="Times New Roman" pitchFamily="18" charset="0"/>
              <a:cs typeface="Times New Roman" pitchFamily="18" charset="0"/>
            </a:endParaRPr>
          </a:p>
        </p:txBody>
      </p:sp>
      <p:pic>
        <p:nvPicPr>
          <p:cNvPr id="5" name="صورة 4"/>
          <p:cNvPicPr/>
          <p:nvPr/>
        </p:nvPicPr>
        <p:blipFill>
          <a:blip r:embed="rId2" cstate="print">
            <a:extLst>
              <a:ext uri="{28A0092B-C50C-407E-A947-70E740481C1C}">
                <a14:useLocalDpi xmlns:a14="http://schemas.microsoft.com/office/drawing/2010/main" val="0"/>
              </a:ext>
            </a:extLst>
          </a:blip>
          <a:stretch>
            <a:fillRect/>
          </a:stretch>
        </p:blipFill>
        <p:spPr>
          <a:xfrm>
            <a:off x="837930" y="1390598"/>
            <a:ext cx="7560840" cy="4680520"/>
          </a:xfrm>
          <a:prstGeom prst="rect">
            <a:avLst/>
          </a:prstGeom>
        </p:spPr>
      </p:pic>
      <p:sp>
        <p:nvSpPr>
          <p:cNvPr id="6" name="مستطيل 5"/>
          <p:cNvSpPr/>
          <p:nvPr/>
        </p:nvSpPr>
        <p:spPr>
          <a:xfrm>
            <a:off x="2639752" y="6071118"/>
            <a:ext cx="4104456" cy="786882"/>
          </a:xfrm>
          <a:prstGeom prst="rect">
            <a:avLst/>
          </a:prstGeom>
        </p:spPr>
        <p:txBody>
          <a:bodyPr wrap="square">
            <a:spAutoFit/>
          </a:bodyPr>
          <a:lstStyle/>
          <a:p>
            <a:pPr algn="ctr">
              <a:lnSpc>
                <a:spcPct val="115000"/>
              </a:lnSpc>
              <a:spcAft>
                <a:spcPts val="1000"/>
              </a:spcAft>
            </a:pPr>
            <a:r>
              <a:rPr lang="ar-SA" sz="1600" b="1" dirty="0" smtClean="0">
                <a:effectLst/>
                <a:latin typeface="Times New Roman" pitchFamily="18" charset="0"/>
                <a:ea typeface="Calibri"/>
                <a:cs typeface="Times New Roman" pitchFamily="18" charset="0"/>
              </a:rPr>
              <a:t>الشكل_</a:t>
            </a:r>
            <a:r>
              <a:rPr lang="en-US" sz="1600" b="1" dirty="0" smtClean="0">
                <a:effectLst/>
                <a:latin typeface="Times New Roman" pitchFamily="18" charset="0"/>
                <a:ea typeface="Calibri"/>
                <a:cs typeface="Times New Roman" pitchFamily="18" charset="0"/>
              </a:rPr>
              <a:t>1</a:t>
            </a:r>
            <a:r>
              <a:rPr lang="ar-SA" sz="1600" b="1" dirty="0" smtClean="0">
                <a:effectLst/>
                <a:latin typeface="Times New Roman" pitchFamily="18" charset="0"/>
                <a:ea typeface="Calibri"/>
                <a:cs typeface="Times New Roman" pitchFamily="18" charset="0"/>
              </a:rPr>
              <a:t>_</a:t>
            </a:r>
            <a:endParaRPr lang="en-US" sz="1400" dirty="0" smtClean="0">
              <a:effectLst/>
              <a:latin typeface="Times New Roman" pitchFamily="18" charset="0"/>
              <a:ea typeface="Calibri"/>
              <a:cs typeface="Times New Roman" pitchFamily="18" charset="0"/>
            </a:endParaRPr>
          </a:p>
          <a:p>
            <a:pPr algn="ctr">
              <a:lnSpc>
                <a:spcPct val="115000"/>
              </a:lnSpc>
              <a:spcAft>
                <a:spcPts val="1000"/>
              </a:spcAft>
            </a:pPr>
            <a:r>
              <a:rPr lang="ar-SA" sz="1600" b="1" dirty="0" smtClean="0">
                <a:effectLst/>
                <a:latin typeface="Times New Roman" pitchFamily="18" charset="0"/>
                <a:ea typeface="Calibri"/>
                <a:cs typeface="Times New Roman" pitchFamily="18" charset="0"/>
              </a:rPr>
              <a:t>قاعدة بيانات كتاب المطبخ (</a:t>
            </a:r>
            <a:r>
              <a:rPr lang="en-US" sz="1600" b="1" dirty="0" smtClean="0">
                <a:effectLst/>
                <a:latin typeface="Times New Roman" pitchFamily="18" charset="0"/>
                <a:ea typeface="Calibri"/>
                <a:cs typeface="Times New Roman" pitchFamily="18" charset="0"/>
              </a:rPr>
              <a:t>Kitchen Book Database</a:t>
            </a:r>
            <a:r>
              <a:rPr lang="ar-SA" sz="1600" b="1" dirty="0" smtClean="0">
                <a:effectLst/>
                <a:latin typeface="Times New Roman" pitchFamily="18" charset="0"/>
                <a:ea typeface="Calibri"/>
                <a:cs typeface="Times New Roman" pitchFamily="18" charset="0"/>
              </a:rPr>
              <a:t>)</a:t>
            </a:r>
            <a:endParaRPr lang="en-US" sz="1400" dirty="0">
              <a:effectLst/>
              <a:latin typeface="Times New Roman" pitchFamily="18" charset="0"/>
              <a:ea typeface="Calibri"/>
              <a:cs typeface="Times New Roman" pitchFamily="18" charset="0"/>
            </a:endParaRPr>
          </a:p>
        </p:txBody>
      </p:sp>
      <p:sp>
        <p:nvSpPr>
          <p:cNvPr id="7" name="مستطيل 6"/>
          <p:cNvSpPr/>
          <p:nvPr/>
        </p:nvSpPr>
        <p:spPr>
          <a:xfrm>
            <a:off x="1907704" y="548679"/>
            <a:ext cx="5112568" cy="646331"/>
          </a:xfrm>
          <a:prstGeom prst="rect">
            <a:avLst/>
          </a:prstGeom>
        </p:spPr>
        <p:txBody>
          <a:bodyPr wrap="square">
            <a:spAutoFit/>
          </a:bodyPr>
          <a:lstStyle/>
          <a:p>
            <a:pPr algn="ctr"/>
            <a:r>
              <a:rPr lang="en-US" sz="3600" b="1" dirty="0" smtClean="0">
                <a:ln w="17780" cmpd="sng">
                  <a:solidFill>
                    <a:srgbClr val="FFFFFF"/>
                  </a:solidFill>
                  <a:prstDash val="solid"/>
                  <a:miter lim="800000"/>
                </a:ln>
                <a:solidFill>
                  <a:prstClr val="white"/>
                </a:solidFill>
                <a:effectLst>
                  <a:outerShdw blurRad="50800" algn="tl" rotWithShape="0">
                    <a:srgbClr val="000000"/>
                  </a:outerShdw>
                </a:effectLst>
                <a:latin typeface="Times New Roman" pitchFamily="18" charset="0"/>
                <a:cs typeface="Times New Roman" pitchFamily="18" charset="0"/>
              </a:rPr>
              <a:t>Kitchen Book Database :</a:t>
            </a:r>
            <a:endParaRPr lang="en-US" sz="3600" b="1" dirty="0">
              <a:ln w="17780" cmpd="sng">
                <a:solidFill>
                  <a:srgbClr val="FFFFFF"/>
                </a:solidFill>
                <a:prstDash val="solid"/>
                <a:miter lim="800000"/>
              </a:ln>
              <a:solidFill>
                <a:prstClr val="white"/>
              </a:solidFill>
              <a:effectLst>
                <a:outerShdw blurRad="50800" algn="tl" rotWithShape="0">
                  <a:srgbClr val="000000"/>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4234416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عنصر نائب لرقم الشريحة 6"/>
          <p:cNvSpPr txBox="1">
            <a:spLocks/>
          </p:cNvSpPr>
          <p:nvPr/>
        </p:nvSpPr>
        <p:spPr>
          <a:xfrm>
            <a:off x="0" y="6492875"/>
            <a:ext cx="1161826" cy="365125"/>
          </a:xfrm>
          <a:prstGeom prst="rect">
            <a:avLst/>
          </a:prstGeom>
        </p:spPr>
        <p:style>
          <a:lnRef idx="1">
            <a:schemeClr val="accent1"/>
          </a:lnRef>
          <a:fillRef idx="1002">
            <a:schemeClr val="lt2"/>
          </a:fillRef>
          <a:effectRef idx="1">
            <a:schemeClr val="accent1"/>
          </a:effectRef>
          <a:fontRef idx="minor">
            <a:schemeClr val="dk1"/>
          </a:fontRef>
        </p:style>
        <p:txBody>
          <a:bodyPr vert="horz" lIns="91440" tIns="45720" rIns="91440" bIns="45720" rtlCol="0" anchor="ctr"/>
          <a:lstStyle>
            <a:defPPr>
              <a:defRPr lang="ar-SA"/>
            </a:defPPr>
            <a:lvl1pPr marL="0" algn="ctr" defTabSz="914400" rtl="1" eaLnBrk="1" latinLnBrk="0" hangingPunct="1">
              <a:defRPr sz="1000" kern="1200">
                <a:solidFill>
                  <a:schemeClr val="tx2"/>
                </a:solidFill>
                <a:latin typeface="+mn-lt"/>
                <a:ea typeface="+mn-ea"/>
                <a:cs typeface="+mn-cs"/>
              </a:defRPr>
            </a:lvl1pPr>
            <a:lvl2pPr marL="457200" algn="r" defTabSz="914400" rtl="1" eaLnBrk="1" latinLnBrk="0" hangingPunct="1">
              <a:defRPr sz="1800" kern="1200">
                <a:solidFill>
                  <a:schemeClr val="dk1"/>
                </a:solidFill>
                <a:latin typeface="+mn-lt"/>
                <a:ea typeface="+mn-ea"/>
                <a:cs typeface="+mn-cs"/>
              </a:defRPr>
            </a:lvl2pPr>
            <a:lvl3pPr marL="914400" algn="r" defTabSz="914400" rtl="1" eaLnBrk="1" latinLnBrk="0" hangingPunct="1">
              <a:defRPr sz="1800" kern="1200">
                <a:solidFill>
                  <a:schemeClr val="dk1"/>
                </a:solidFill>
                <a:latin typeface="+mn-lt"/>
                <a:ea typeface="+mn-ea"/>
                <a:cs typeface="+mn-cs"/>
              </a:defRPr>
            </a:lvl3pPr>
            <a:lvl4pPr marL="1371600" algn="r" defTabSz="914400" rtl="1" eaLnBrk="1" latinLnBrk="0" hangingPunct="1">
              <a:defRPr sz="1800" kern="1200">
                <a:solidFill>
                  <a:schemeClr val="dk1"/>
                </a:solidFill>
                <a:latin typeface="+mn-lt"/>
                <a:ea typeface="+mn-ea"/>
                <a:cs typeface="+mn-cs"/>
              </a:defRPr>
            </a:lvl4pPr>
            <a:lvl5pPr marL="1828800" algn="r" defTabSz="914400" rtl="1" eaLnBrk="1" latinLnBrk="0" hangingPunct="1">
              <a:defRPr sz="1800" kern="1200">
                <a:solidFill>
                  <a:schemeClr val="dk1"/>
                </a:solidFill>
                <a:latin typeface="+mn-lt"/>
                <a:ea typeface="+mn-ea"/>
                <a:cs typeface="+mn-cs"/>
              </a:defRPr>
            </a:lvl5pPr>
            <a:lvl6pPr marL="2286000" algn="r" defTabSz="914400" rtl="1" eaLnBrk="1" latinLnBrk="0" hangingPunct="1">
              <a:defRPr sz="1800" kern="1200">
                <a:solidFill>
                  <a:schemeClr val="dk1"/>
                </a:solidFill>
                <a:latin typeface="+mn-lt"/>
                <a:ea typeface="+mn-ea"/>
                <a:cs typeface="+mn-cs"/>
              </a:defRPr>
            </a:lvl6pPr>
            <a:lvl7pPr marL="2743200" algn="r" defTabSz="914400" rtl="1" eaLnBrk="1" latinLnBrk="0" hangingPunct="1">
              <a:defRPr sz="1800" kern="1200">
                <a:solidFill>
                  <a:schemeClr val="dk1"/>
                </a:solidFill>
                <a:latin typeface="+mn-lt"/>
                <a:ea typeface="+mn-ea"/>
                <a:cs typeface="+mn-cs"/>
              </a:defRPr>
            </a:lvl7pPr>
            <a:lvl8pPr marL="3200400" algn="r" defTabSz="914400" rtl="1" eaLnBrk="1" latinLnBrk="0" hangingPunct="1">
              <a:defRPr sz="1800" kern="1200">
                <a:solidFill>
                  <a:schemeClr val="dk1"/>
                </a:solidFill>
                <a:latin typeface="+mn-lt"/>
                <a:ea typeface="+mn-ea"/>
                <a:cs typeface="+mn-cs"/>
              </a:defRPr>
            </a:lvl8pPr>
            <a:lvl9pPr marL="3657600" algn="r" defTabSz="914400" rtl="1" eaLnBrk="1" latinLnBrk="0" hangingPunct="1">
              <a:defRPr sz="1800" kern="1200">
                <a:solidFill>
                  <a:schemeClr val="dk1"/>
                </a:solidFill>
                <a:latin typeface="+mn-lt"/>
                <a:ea typeface="+mn-ea"/>
                <a:cs typeface="+mn-cs"/>
              </a:defRPr>
            </a:lvl9pPr>
          </a:lstStyle>
          <a:p>
            <a:r>
              <a:rPr lang="en-US" sz="1800" dirty="0" smtClean="0">
                <a:solidFill>
                  <a:schemeClr val="tx1"/>
                </a:solidFill>
                <a:latin typeface="Times New Roman" pitchFamily="18" charset="0"/>
                <a:cs typeface="Times New Roman" pitchFamily="18" charset="0"/>
              </a:rPr>
              <a:t>13</a:t>
            </a:r>
            <a:endParaRPr lang="ar-SA" sz="1800" dirty="0">
              <a:solidFill>
                <a:schemeClr val="tx1"/>
              </a:solidFill>
              <a:latin typeface="Times New Roman" pitchFamily="18" charset="0"/>
              <a:cs typeface="Times New Roman" pitchFamily="18" charset="0"/>
            </a:endParaRPr>
          </a:p>
        </p:txBody>
      </p:sp>
      <p:sp>
        <p:nvSpPr>
          <p:cNvPr id="5" name="مستطيل 4"/>
          <p:cNvSpPr/>
          <p:nvPr/>
        </p:nvSpPr>
        <p:spPr>
          <a:xfrm>
            <a:off x="3340476" y="609194"/>
            <a:ext cx="2922595" cy="646331"/>
          </a:xfrm>
          <a:prstGeom prst="rect">
            <a:avLst/>
          </a:prstGeom>
        </p:spPr>
        <p:txBody>
          <a:bodyPr wrap="none">
            <a:spAutoFit/>
          </a:bodyPr>
          <a:lstStyle/>
          <a:p>
            <a:pPr lvl="0" algn="ctr"/>
            <a:r>
              <a:rPr lang="ar-SA" sz="3600" b="1" dirty="0">
                <a:ln w="17780" cmpd="sng">
                  <a:solidFill>
                    <a:srgbClr val="FFFFFF"/>
                  </a:solidFill>
                  <a:prstDash val="solid"/>
                  <a:miter lim="800000"/>
                </a:ln>
                <a:solidFill>
                  <a:prstClr val="white"/>
                </a:solidFill>
                <a:effectLst>
                  <a:outerShdw blurRad="50800" algn="tl" rotWithShape="0">
                    <a:srgbClr val="000000"/>
                  </a:outerShdw>
                </a:effectLst>
                <a:latin typeface="Times New Roman" pitchFamily="18" charset="0"/>
                <a:cs typeface="Times New Roman" pitchFamily="18" charset="0"/>
              </a:rPr>
              <a:t>الموارِد البرمجيَّة :</a:t>
            </a:r>
            <a:endParaRPr lang="ar-SA" sz="1600" dirty="0">
              <a:solidFill>
                <a:prstClr val="black"/>
              </a:solidFill>
              <a:latin typeface="Times New Roman" pitchFamily="18" charset="0"/>
              <a:cs typeface="Times New Roman" pitchFamily="18" charset="0"/>
            </a:endParaRPr>
          </a:p>
        </p:txBody>
      </p:sp>
      <p:sp>
        <p:nvSpPr>
          <p:cNvPr id="8" name="مستطيل 7"/>
          <p:cNvSpPr/>
          <p:nvPr/>
        </p:nvSpPr>
        <p:spPr>
          <a:xfrm>
            <a:off x="192206" y="3503545"/>
            <a:ext cx="4379794" cy="2003625"/>
          </a:xfrm>
          <a:prstGeom prst="rect">
            <a:avLst/>
          </a:prstGeom>
        </p:spPr>
        <p:txBody>
          <a:bodyPr wrap="square">
            <a:spAutoFit/>
          </a:bodyPr>
          <a:lstStyle/>
          <a:p>
            <a:pPr marL="228600">
              <a:lnSpc>
                <a:spcPct val="115000"/>
              </a:lnSpc>
            </a:pPr>
            <a:r>
              <a:rPr lang="en-US" dirty="0" smtClean="0">
                <a:effectLst/>
                <a:latin typeface="Times New Roman" pitchFamily="18" charset="0"/>
                <a:ea typeface="Calibri"/>
                <a:cs typeface="Times New Roman" pitchFamily="18" charset="0"/>
              </a:rPr>
              <a:t>3</a:t>
            </a:r>
            <a:r>
              <a:rPr lang="ar-SA" dirty="0" smtClean="0">
                <a:effectLst/>
                <a:latin typeface="Times New Roman" pitchFamily="18" charset="0"/>
                <a:ea typeface="Calibri"/>
                <a:cs typeface="Times New Roman" pitchFamily="18" charset="0"/>
              </a:rPr>
              <a:t>. بالنسبة للتقرير والعرض التقديّمي وتسجيل </a:t>
            </a:r>
            <a:r>
              <a:rPr lang="en-US" dirty="0" smtClean="0">
                <a:effectLst/>
                <a:latin typeface="Times New Roman" pitchFamily="18" charset="0"/>
                <a:ea typeface="Calibri"/>
                <a:cs typeface="Times New Roman" pitchFamily="18" charset="0"/>
              </a:rPr>
              <a:t>Demo</a:t>
            </a:r>
            <a:r>
              <a:rPr lang="ar-SA" dirty="0" smtClean="0">
                <a:effectLst/>
                <a:latin typeface="Times New Roman" pitchFamily="18" charset="0"/>
                <a:ea typeface="Calibri"/>
                <a:cs typeface="Times New Roman" pitchFamily="18" charset="0"/>
              </a:rPr>
              <a:t> :</a:t>
            </a:r>
            <a:endParaRPr lang="en-US" sz="1400" dirty="0" smtClean="0">
              <a:effectLst/>
              <a:latin typeface="Times New Roman" pitchFamily="18" charset="0"/>
              <a:ea typeface="Calibri"/>
              <a:cs typeface="Times New Roman" pitchFamily="18" charset="0"/>
            </a:endParaRPr>
          </a:p>
          <a:p>
            <a:pPr marL="342900" lvl="0" indent="-342900">
              <a:lnSpc>
                <a:spcPct val="115000"/>
              </a:lnSpc>
              <a:buFont typeface="Arial" pitchFamily="34" charset="0"/>
              <a:buChar char="•"/>
            </a:pPr>
            <a:r>
              <a:rPr lang="en-US" dirty="0" smtClean="0">
                <a:effectLst/>
                <a:latin typeface="Times New Roman" pitchFamily="18" charset="0"/>
                <a:ea typeface="Calibri"/>
                <a:cs typeface="Times New Roman" pitchFamily="18" charset="0"/>
              </a:rPr>
              <a:t>Microsoft Word 2010</a:t>
            </a:r>
            <a:endParaRPr lang="en-US" sz="1400" dirty="0" smtClean="0">
              <a:effectLst/>
              <a:latin typeface="Times New Roman" pitchFamily="18" charset="0"/>
              <a:ea typeface="Calibri"/>
              <a:cs typeface="Times New Roman" pitchFamily="18" charset="0"/>
            </a:endParaRPr>
          </a:p>
          <a:p>
            <a:pPr marL="342900" lvl="0" indent="-342900">
              <a:lnSpc>
                <a:spcPct val="115000"/>
              </a:lnSpc>
              <a:buFont typeface="Arial" pitchFamily="34" charset="0"/>
              <a:buChar char="•"/>
            </a:pPr>
            <a:r>
              <a:rPr lang="en-US" dirty="0" smtClean="0">
                <a:effectLst/>
                <a:latin typeface="Times New Roman" pitchFamily="18" charset="0"/>
                <a:ea typeface="Calibri"/>
                <a:cs typeface="Times New Roman" pitchFamily="18" charset="0"/>
              </a:rPr>
              <a:t>Microsoft PowerPoint 2010</a:t>
            </a:r>
            <a:endParaRPr lang="en-US" sz="1400" dirty="0" smtClean="0">
              <a:effectLst/>
              <a:latin typeface="Times New Roman" pitchFamily="18" charset="0"/>
              <a:ea typeface="Calibri"/>
              <a:cs typeface="Times New Roman" pitchFamily="18" charset="0"/>
            </a:endParaRPr>
          </a:p>
          <a:p>
            <a:pPr marL="342900" lvl="0" indent="-342900">
              <a:lnSpc>
                <a:spcPct val="115000"/>
              </a:lnSpc>
              <a:buFont typeface="Arial" pitchFamily="34" charset="0"/>
              <a:buChar char="•"/>
            </a:pPr>
            <a:r>
              <a:rPr lang="en-US" dirty="0" smtClean="0">
                <a:effectLst/>
                <a:latin typeface="Times New Roman" pitchFamily="18" charset="0"/>
                <a:ea typeface="Calibri"/>
                <a:cs typeface="Times New Roman" pitchFamily="18" charset="0"/>
              </a:rPr>
              <a:t>Microsoft Visio 2010</a:t>
            </a:r>
            <a:endParaRPr lang="en-US" sz="1400" dirty="0" smtClean="0">
              <a:effectLst/>
              <a:latin typeface="Times New Roman" pitchFamily="18" charset="0"/>
              <a:ea typeface="Calibri"/>
              <a:cs typeface="Times New Roman" pitchFamily="18" charset="0"/>
            </a:endParaRPr>
          </a:p>
          <a:p>
            <a:pPr marL="342900" lvl="0" indent="-342900">
              <a:lnSpc>
                <a:spcPct val="115000"/>
              </a:lnSpc>
              <a:buFont typeface="Arial" pitchFamily="34" charset="0"/>
              <a:buChar char="•"/>
            </a:pPr>
            <a:r>
              <a:rPr lang="en-US" dirty="0" smtClean="0">
                <a:effectLst/>
                <a:latin typeface="Times New Roman" pitchFamily="18" charset="0"/>
                <a:ea typeface="Calibri"/>
                <a:cs typeface="Times New Roman" pitchFamily="18" charset="0"/>
              </a:rPr>
              <a:t>Ms Project</a:t>
            </a:r>
            <a:endParaRPr lang="en-US" sz="1400" dirty="0" smtClean="0">
              <a:effectLst/>
              <a:latin typeface="Times New Roman" pitchFamily="18" charset="0"/>
              <a:ea typeface="Calibri"/>
              <a:cs typeface="Times New Roman" pitchFamily="18" charset="0"/>
            </a:endParaRPr>
          </a:p>
          <a:p>
            <a:pPr marL="342900" lvl="0" indent="-342900">
              <a:lnSpc>
                <a:spcPct val="115000"/>
              </a:lnSpc>
              <a:spcAft>
                <a:spcPts val="1000"/>
              </a:spcAft>
              <a:buFont typeface="Arial" pitchFamily="34" charset="0"/>
              <a:buChar char="•"/>
            </a:pPr>
            <a:r>
              <a:rPr lang="en-US" dirty="0" smtClean="0">
                <a:effectLst/>
                <a:latin typeface="Times New Roman" pitchFamily="18" charset="0"/>
                <a:ea typeface="Calibri"/>
                <a:cs typeface="Times New Roman" pitchFamily="18" charset="0"/>
              </a:rPr>
              <a:t>Inter-Tel Collaboration Player</a:t>
            </a:r>
            <a:endParaRPr lang="en-US" sz="1400" dirty="0">
              <a:effectLst/>
              <a:latin typeface="Times New Roman" pitchFamily="18" charset="0"/>
              <a:ea typeface="Calibri"/>
              <a:cs typeface="Times New Roman" pitchFamily="18" charset="0"/>
            </a:endParaRPr>
          </a:p>
        </p:txBody>
      </p:sp>
      <p:sp>
        <p:nvSpPr>
          <p:cNvPr id="9" name="مستطيل 8"/>
          <p:cNvSpPr/>
          <p:nvPr/>
        </p:nvSpPr>
        <p:spPr>
          <a:xfrm>
            <a:off x="192206" y="1700808"/>
            <a:ext cx="3541085" cy="1754326"/>
          </a:xfrm>
          <a:prstGeom prst="rect">
            <a:avLst/>
          </a:prstGeom>
        </p:spPr>
        <p:txBody>
          <a:bodyPr wrap="square">
            <a:spAutoFit/>
          </a:bodyPr>
          <a:lstStyle/>
          <a:p>
            <a:r>
              <a:rPr lang="en-US" dirty="0">
                <a:latin typeface="Times New Roman" pitchFamily="18" charset="0"/>
                <a:cs typeface="Times New Roman" pitchFamily="18" charset="0"/>
              </a:rPr>
              <a:t>2</a:t>
            </a:r>
            <a:r>
              <a:rPr lang="ar-SA" dirty="0">
                <a:latin typeface="Times New Roman" pitchFamily="18" charset="0"/>
                <a:cs typeface="Times New Roman" pitchFamily="18" charset="0"/>
              </a:rPr>
              <a:t>. بالنسبة لتطبيق الموبايل "</a:t>
            </a:r>
            <a:r>
              <a:rPr lang="en-US" dirty="0">
                <a:latin typeface="Times New Roman" pitchFamily="18" charset="0"/>
                <a:cs typeface="Times New Roman" pitchFamily="18" charset="0"/>
              </a:rPr>
              <a:t>My Kitchen</a:t>
            </a:r>
            <a:r>
              <a:rPr lang="ar-SA" dirty="0">
                <a:latin typeface="Times New Roman" pitchFamily="18" charset="0"/>
                <a:cs typeface="Times New Roman" pitchFamily="18" charset="0"/>
              </a:rPr>
              <a:t>" :</a:t>
            </a:r>
            <a:endParaRPr lang="en-US" dirty="0">
              <a:latin typeface="Times New Roman" pitchFamily="18" charset="0"/>
              <a:cs typeface="Times New Roman" pitchFamily="18" charset="0"/>
            </a:endParaRPr>
          </a:p>
          <a:p>
            <a:pPr marL="285750" lvl="0" indent="-285750">
              <a:buFont typeface="Arial" pitchFamily="34" charset="0"/>
              <a:buChar char="•"/>
            </a:pPr>
            <a:r>
              <a:rPr lang="ar-SA" dirty="0">
                <a:latin typeface="Times New Roman" pitchFamily="18" charset="0"/>
                <a:cs typeface="Times New Roman" pitchFamily="18" charset="0"/>
              </a:rPr>
              <a:t>البيئة : </a:t>
            </a:r>
            <a:r>
              <a:rPr lang="en-US" dirty="0">
                <a:latin typeface="Times New Roman" pitchFamily="18" charset="0"/>
                <a:cs typeface="Times New Roman" pitchFamily="18" charset="0"/>
              </a:rPr>
              <a:t>Android Studio 2019</a:t>
            </a:r>
            <a:endParaRPr lang="en-US" dirty="0">
              <a:latin typeface="Times New Roman" pitchFamily="18" charset="0"/>
              <a:cs typeface="Times New Roman" pitchFamily="18" charset="0"/>
            </a:endParaRPr>
          </a:p>
          <a:p>
            <a:pPr marL="285750" lvl="0" indent="-285750">
              <a:buFont typeface="Arial" pitchFamily="34" charset="0"/>
              <a:buChar char="•"/>
            </a:pPr>
            <a:r>
              <a:rPr lang="ar-SA" dirty="0">
                <a:latin typeface="Times New Roman" pitchFamily="18" charset="0"/>
                <a:cs typeface="Times New Roman" pitchFamily="18" charset="0"/>
              </a:rPr>
              <a:t>اللُغات البرمجية المُستخدمة :</a:t>
            </a:r>
            <a:endParaRPr lang="en-US" dirty="0">
              <a:latin typeface="Times New Roman" pitchFamily="18" charset="0"/>
              <a:cs typeface="Times New Roman" pitchFamily="18" charset="0"/>
            </a:endParaRPr>
          </a:p>
          <a:p>
            <a:pPr marL="2571750" lvl="5" indent="-285750">
              <a:buFont typeface="Courier New" pitchFamily="49" charset="0"/>
              <a:buChar char="o"/>
            </a:pPr>
            <a:r>
              <a:rPr lang="en-US" dirty="0">
                <a:latin typeface="Times New Roman" pitchFamily="18" charset="0"/>
                <a:cs typeface="Times New Roman" pitchFamily="18" charset="0"/>
              </a:rPr>
              <a:t>Java </a:t>
            </a:r>
          </a:p>
          <a:p>
            <a:pPr marL="2571750" lvl="5" indent="-285750">
              <a:buFont typeface="Courier New" pitchFamily="49" charset="0"/>
              <a:buChar char="o"/>
            </a:pPr>
            <a:r>
              <a:rPr lang="en-US" dirty="0">
                <a:latin typeface="Times New Roman" pitchFamily="18" charset="0"/>
                <a:cs typeface="Times New Roman" pitchFamily="18" charset="0"/>
              </a:rPr>
              <a:t>XML</a:t>
            </a:r>
          </a:p>
          <a:p>
            <a:pPr marL="285750" lvl="0" indent="-285750">
              <a:buFont typeface="Arial" pitchFamily="34" charset="0"/>
              <a:buChar char="•"/>
            </a:pPr>
            <a:r>
              <a:rPr lang="ar-SA" dirty="0">
                <a:latin typeface="Times New Roman" pitchFamily="18" charset="0"/>
                <a:cs typeface="Times New Roman" pitchFamily="18" charset="0"/>
              </a:rPr>
              <a:t>قواعد البيانات المُستخدمة : </a:t>
            </a:r>
            <a:r>
              <a:rPr lang="en-US" dirty="0">
                <a:latin typeface="Times New Roman" pitchFamily="18" charset="0"/>
                <a:cs typeface="Times New Roman" pitchFamily="18" charset="0"/>
              </a:rPr>
              <a:t>Json</a:t>
            </a:r>
          </a:p>
        </p:txBody>
      </p:sp>
      <p:sp>
        <p:nvSpPr>
          <p:cNvPr id="10" name="مستطيل 9"/>
          <p:cNvSpPr/>
          <p:nvPr/>
        </p:nvSpPr>
        <p:spPr>
          <a:xfrm>
            <a:off x="3059832" y="2245558"/>
            <a:ext cx="5760640" cy="3970318"/>
          </a:xfrm>
          <a:prstGeom prst="rect">
            <a:avLst/>
          </a:prstGeom>
        </p:spPr>
        <p:txBody>
          <a:bodyPr wrap="square">
            <a:spAutoFit/>
          </a:bodyPr>
          <a:lstStyle/>
          <a:p>
            <a:r>
              <a:rPr lang="en-US" dirty="0">
                <a:latin typeface="Times New Roman" pitchFamily="18" charset="0"/>
                <a:cs typeface="Times New Roman" pitchFamily="18" charset="0"/>
              </a:rPr>
              <a:t>1</a:t>
            </a:r>
            <a:r>
              <a:rPr lang="ar-SA" dirty="0">
                <a:latin typeface="Times New Roman" pitchFamily="18" charset="0"/>
                <a:cs typeface="Times New Roman" pitchFamily="18" charset="0"/>
              </a:rPr>
              <a:t>. بالنسبة لموقع الويب </a:t>
            </a:r>
            <a:r>
              <a:rPr lang="en-US" dirty="0">
                <a:latin typeface="Times New Roman" pitchFamily="18" charset="0"/>
                <a:cs typeface="Times New Roman" pitchFamily="18" charset="0"/>
              </a:rPr>
              <a:t>Kitchen Book</a:t>
            </a:r>
            <a:r>
              <a:rPr lang="en-US" dirty="0" smtClean="0">
                <a:latin typeface="Times New Roman" pitchFamily="18" charset="0"/>
                <a:cs typeface="Times New Roman" pitchFamily="18" charset="0"/>
              </a:rPr>
              <a:t>"</a:t>
            </a:r>
            <a:r>
              <a:rPr lang="ar-SA"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a:p>
            <a:pPr marL="285750" lvl="0" indent="-285750">
              <a:buFont typeface="Arial" pitchFamily="34" charset="0"/>
              <a:buChar char="•"/>
            </a:pPr>
            <a:r>
              <a:rPr lang="ar-SA" dirty="0">
                <a:latin typeface="Times New Roman" pitchFamily="18" charset="0"/>
                <a:cs typeface="Times New Roman" pitchFamily="18" charset="0"/>
              </a:rPr>
              <a:t>البيئة :  </a:t>
            </a:r>
            <a:r>
              <a:rPr lang="en-US" dirty="0">
                <a:latin typeface="Times New Roman" pitchFamily="18" charset="0"/>
                <a:cs typeface="Times New Roman" pitchFamily="18" charset="0"/>
              </a:rPr>
              <a:t>Yii2 </a:t>
            </a:r>
          </a:p>
          <a:p>
            <a:pPr marL="285750" lvl="0" indent="-285750">
              <a:buFont typeface="Arial" pitchFamily="34" charset="0"/>
              <a:buChar char="•"/>
            </a:pPr>
            <a:r>
              <a:rPr lang="ar-SA" dirty="0">
                <a:latin typeface="Times New Roman" pitchFamily="18" charset="0"/>
                <a:cs typeface="Times New Roman" pitchFamily="18" charset="0"/>
              </a:rPr>
              <a:t>مُحرر النصوص : </a:t>
            </a:r>
            <a:r>
              <a:rPr lang="en-US" dirty="0">
                <a:latin typeface="Times New Roman" pitchFamily="18" charset="0"/>
                <a:cs typeface="Times New Roman" pitchFamily="18" charset="0"/>
              </a:rPr>
              <a:t>Atom</a:t>
            </a:r>
          </a:p>
          <a:p>
            <a:pPr marL="285750" lvl="0" indent="-285750">
              <a:buFont typeface="Arial" pitchFamily="34" charset="0"/>
              <a:buChar char="•"/>
            </a:pPr>
            <a:r>
              <a:rPr lang="ar-SA" dirty="0">
                <a:latin typeface="Times New Roman" pitchFamily="18" charset="0"/>
                <a:cs typeface="Times New Roman" pitchFamily="18" charset="0"/>
              </a:rPr>
              <a:t>اللغات البرمجية المُستخدمة : </a:t>
            </a:r>
            <a:endParaRPr lang="en-US" dirty="0">
              <a:latin typeface="Times New Roman" pitchFamily="18" charset="0"/>
              <a:cs typeface="Times New Roman" pitchFamily="18" charset="0"/>
            </a:endParaRPr>
          </a:p>
          <a:p>
            <a:pPr marL="2571750" lvl="5" indent="-285750">
              <a:buFont typeface="Courier New" pitchFamily="49" charset="0"/>
              <a:buChar char="o"/>
            </a:pPr>
            <a:r>
              <a:rPr lang="en-US" dirty="0">
                <a:latin typeface="Times New Roman" pitchFamily="18" charset="0"/>
                <a:cs typeface="Times New Roman" pitchFamily="18" charset="0"/>
              </a:rPr>
              <a:t>PHP</a:t>
            </a:r>
          </a:p>
          <a:p>
            <a:pPr marL="2571750" lvl="5" indent="-285750">
              <a:buFont typeface="Courier New" pitchFamily="49" charset="0"/>
              <a:buChar char="o"/>
            </a:pPr>
            <a:r>
              <a:rPr lang="en-US" dirty="0">
                <a:latin typeface="Times New Roman" pitchFamily="18" charset="0"/>
                <a:cs typeface="Times New Roman" pitchFamily="18" charset="0"/>
              </a:rPr>
              <a:t>HTML5</a:t>
            </a:r>
          </a:p>
          <a:p>
            <a:pPr marL="2571750" lvl="5" indent="-285750">
              <a:buFont typeface="Courier New" pitchFamily="49" charset="0"/>
              <a:buChar char="o"/>
            </a:pPr>
            <a:r>
              <a:rPr lang="en-US" dirty="0">
                <a:latin typeface="Times New Roman" pitchFamily="18" charset="0"/>
                <a:cs typeface="Times New Roman" pitchFamily="18" charset="0"/>
              </a:rPr>
              <a:t>CSS3</a:t>
            </a:r>
          </a:p>
          <a:p>
            <a:pPr marL="2571750" lvl="5" indent="-285750">
              <a:buFont typeface="Courier New" pitchFamily="49" charset="0"/>
              <a:buChar char="o"/>
            </a:pPr>
            <a:r>
              <a:rPr lang="en-US" dirty="0">
                <a:latin typeface="Times New Roman" pitchFamily="18" charset="0"/>
                <a:cs typeface="Times New Roman" pitchFamily="18" charset="0"/>
              </a:rPr>
              <a:t>JavaScript</a:t>
            </a:r>
          </a:p>
          <a:p>
            <a:pPr marL="285750" lvl="0" indent="-285750">
              <a:buFont typeface="Arial" pitchFamily="34" charset="0"/>
              <a:buChar char="•"/>
            </a:pPr>
            <a:r>
              <a:rPr lang="ar-SA" dirty="0">
                <a:latin typeface="Times New Roman" pitchFamily="18" charset="0"/>
                <a:cs typeface="Times New Roman" pitchFamily="18" charset="0"/>
              </a:rPr>
              <a:t>المكتبات المُستخدمة :</a:t>
            </a:r>
            <a:endParaRPr lang="en-US" dirty="0">
              <a:latin typeface="Times New Roman" pitchFamily="18" charset="0"/>
              <a:cs typeface="Times New Roman" pitchFamily="18" charset="0"/>
            </a:endParaRPr>
          </a:p>
          <a:p>
            <a:pPr marL="2571750" lvl="5" indent="-285750">
              <a:buFont typeface="Courier New" pitchFamily="49" charset="0"/>
              <a:buChar char="o"/>
            </a:pPr>
            <a:r>
              <a:rPr lang="en-US" dirty="0">
                <a:latin typeface="Times New Roman" pitchFamily="18" charset="0"/>
                <a:cs typeface="Times New Roman" pitchFamily="18" charset="0"/>
              </a:rPr>
              <a:t>Bootstrap 3</a:t>
            </a:r>
          </a:p>
          <a:p>
            <a:pPr marL="2571750" lvl="5" indent="-285750">
              <a:buFont typeface="Courier New" pitchFamily="49" charset="0"/>
              <a:buChar char="o"/>
            </a:pPr>
            <a:r>
              <a:rPr lang="en-US" dirty="0">
                <a:latin typeface="Times New Roman" pitchFamily="18" charset="0"/>
                <a:cs typeface="Times New Roman" pitchFamily="18" charset="0"/>
              </a:rPr>
              <a:t>JQuery</a:t>
            </a:r>
          </a:p>
          <a:p>
            <a:r>
              <a:rPr lang="en-US" dirty="0">
                <a:latin typeface="Times New Roman" pitchFamily="18" charset="0"/>
                <a:cs typeface="Times New Roman" pitchFamily="18" charset="0"/>
              </a:rPr>
              <a:t> </a:t>
            </a:r>
          </a:p>
          <a:p>
            <a:pPr marL="285750" lvl="0" indent="-285750">
              <a:buFont typeface="Arial" pitchFamily="34" charset="0"/>
              <a:buChar char="•"/>
            </a:pPr>
            <a:r>
              <a:rPr lang="ar-SA" dirty="0">
                <a:latin typeface="Times New Roman" pitchFamily="18" charset="0"/>
                <a:cs typeface="Times New Roman" pitchFamily="18" charset="0"/>
              </a:rPr>
              <a:t>قواعد البيانات المُستخدمة : </a:t>
            </a:r>
            <a:r>
              <a:rPr lang="en-US" dirty="0" smtClean="0">
                <a:latin typeface="Times New Roman" pitchFamily="18" charset="0"/>
                <a:cs typeface="Times New Roman" pitchFamily="18" charset="0"/>
              </a:rPr>
              <a:t> MySQL </a:t>
            </a:r>
            <a:r>
              <a:rPr lang="ar-SA" dirty="0">
                <a:latin typeface="Times New Roman" pitchFamily="18" charset="0"/>
                <a:cs typeface="Times New Roman" pitchFamily="18" charset="0"/>
              </a:rPr>
              <a:t>بأداة </a:t>
            </a:r>
            <a:r>
              <a:rPr lang="en-US" dirty="0">
                <a:latin typeface="Times New Roman" pitchFamily="18" charset="0"/>
                <a:cs typeface="Times New Roman" pitchFamily="18" charset="0"/>
              </a:rPr>
              <a:t>MySQL Workbench</a:t>
            </a:r>
          </a:p>
          <a:p>
            <a:pPr marL="285750" lvl="0" indent="-285750">
              <a:buFont typeface="Arial" pitchFamily="34" charset="0"/>
              <a:buChar char="•"/>
            </a:pPr>
            <a:r>
              <a:rPr lang="ar-SA" dirty="0" smtClean="0">
                <a:latin typeface="Times New Roman" pitchFamily="18" charset="0"/>
                <a:cs typeface="Times New Roman" pitchFamily="18" charset="0"/>
              </a:rPr>
              <a:t>الإستضافة :</a:t>
            </a:r>
            <a:r>
              <a:rPr lang="ar-SA" b="1" dirty="0">
                <a:latin typeface="Times New Roman" pitchFamily="18" charset="0"/>
                <a:cs typeface="Times New Roman" pitchFamily="18" charset="0"/>
              </a:rPr>
              <a:t> </a:t>
            </a:r>
            <a:r>
              <a:rPr lang="en-US" dirty="0" smtClean="0">
                <a:effectLst/>
                <a:latin typeface="Times New Roman"/>
                <a:ea typeface="Calibri"/>
              </a:rPr>
              <a:t> </a:t>
            </a:r>
            <a:r>
              <a:rPr lang="en-US" u="sng" dirty="0" smtClean="0">
                <a:solidFill>
                  <a:srgbClr val="0000FF"/>
                </a:solidFill>
                <a:effectLst/>
                <a:latin typeface="Times New Roman"/>
                <a:ea typeface="Calibri"/>
                <a:cs typeface="Arial"/>
                <a:hlinkClick r:id="rId2"/>
              </a:rPr>
              <a:t>http://samerallahham.0fees.us/</a:t>
            </a:r>
            <a:endParaRPr lang="en-US" b="1" dirty="0">
              <a:latin typeface="Times New Roman" pitchFamily="18" charset="0"/>
              <a:cs typeface="Times New Roman" pitchFamily="18" charset="0"/>
            </a:endParaRPr>
          </a:p>
        </p:txBody>
      </p:sp>
      <p:pic>
        <p:nvPicPr>
          <p:cNvPr id="12" name="صورة 11"/>
          <p:cNvPicPr/>
          <p:nvPr/>
        </p:nvPicPr>
        <p:blipFill>
          <a:blip r:embed="rId3" cstate="print">
            <a:extLst>
              <a:ext uri="{28A0092B-C50C-407E-A947-70E740481C1C}">
                <a14:useLocalDpi xmlns:a14="http://schemas.microsoft.com/office/drawing/2010/main" val="0"/>
              </a:ext>
            </a:extLst>
          </a:blip>
          <a:stretch>
            <a:fillRect/>
          </a:stretch>
        </p:blipFill>
        <p:spPr>
          <a:xfrm>
            <a:off x="3751898" y="2388081"/>
            <a:ext cx="1640203" cy="1067053"/>
          </a:xfrm>
          <a:prstGeom prst="rect">
            <a:avLst/>
          </a:prstGeom>
          <a:ln>
            <a:noFill/>
          </a:ln>
          <a:effectLst>
            <a:softEdge rad="112500"/>
          </a:effectLst>
        </p:spPr>
      </p:pic>
    </p:spTree>
    <p:extLst>
      <p:ext uri="{BB962C8B-B14F-4D97-AF65-F5344CB8AC3E}">
        <p14:creationId xmlns:p14="http://schemas.microsoft.com/office/powerpoint/2010/main" val="1449165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صورة 3"/>
          <p:cNvPicPr/>
          <p:nvPr/>
        </p:nvPicPr>
        <p:blipFill>
          <a:blip r:embed="rId2">
            <a:extLst>
              <a:ext uri="{28A0092B-C50C-407E-A947-70E740481C1C}">
                <a14:useLocalDpi xmlns:a14="http://schemas.microsoft.com/office/drawing/2010/main" val="0"/>
              </a:ext>
            </a:extLst>
          </a:blip>
          <a:stretch>
            <a:fillRect/>
          </a:stretch>
        </p:blipFill>
        <p:spPr>
          <a:xfrm>
            <a:off x="256658" y="1966731"/>
            <a:ext cx="2111930" cy="4049824"/>
          </a:xfrm>
          <a:prstGeom prst="roundRect">
            <a:avLst>
              <a:gd name="adj" fmla="val 16667"/>
            </a:avLst>
          </a:prstGeom>
          <a:ln>
            <a:noFill/>
          </a:ln>
          <a:effectLst/>
          <a:scene3d>
            <a:camera prst="orthographicFront">
              <a:rot lat="0" lon="0" rev="0"/>
            </a:camera>
            <a:lightRig rig="contrasting" dir="t">
              <a:rot lat="0" lon="0" rev="7800000"/>
            </a:lightRig>
          </a:scene3d>
          <a:sp3d>
            <a:bevelT w="139700" h="139700"/>
          </a:sp3d>
        </p:spPr>
      </p:pic>
      <p:sp>
        <p:nvSpPr>
          <p:cNvPr id="5" name="مستطيل 4"/>
          <p:cNvSpPr/>
          <p:nvPr/>
        </p:nvSpPr>
        <p:spPr>
          <a:xfrm>
            <a:off x="1642015" y="548680"/>
            <a:ext cx="5841272" cy="646331"/>
          </a:xfrm>
          <a:prstGeom prst="rect">
            <a:avLst/>
          </a:prstGeom>
        </p:spPr>
        <p:txBody>
          <a:bodyPr wrap="square">
            <a:spAutoFit/>
          </a:bodyPr>
          <a:lstStyle/>
          <a:p>
            <a:pPr lvl="0" algn="ctr"/>
            <a:r>
              <a:rPr lang="ar-SA" sz="3600" b="1" dirty="0" smtClean="0">
                <a:ln w="17780" cmpd="sng">
                  <a:solidFill>
                    <a:srgbClr val="FFFFFF"/>
                  </a:solidFill>
                  <a:prstDash val="solid"/>
                  <a:miter lim="800000"/>
                </a:ln>
                <a:solidFill>
                  <a:prstClr val="white"/>
                </a:solidFill>
                <a:effectLst>
                  <a:outerShdw blurRad="50800" algn="tl" rotWithShape="0">
                    <a:srgbClr val="000000"/>
                  </a:outerShdw>
                </a:effectLst>
                <a:latin typeface="Times New Roman" pitchFamily="18" charset="0"/>
                <a:cs typeface="Times New Roman" pitchFamily="18" charset="0"/>
              </a:rPr>
              <a:t>وَاجهَة المشرُوع الرئيسيَة (</a:t>
            </a:r>
            <a:r>
              <a:rPr lang="en-US" sz="3600" b="1" dirty="0" smtClean="0">
                <a:ln w="17780" cmpd="sng">
                  <a:solidFill>
                    <a:srgbClr val="FFFFFF"/>
                  </a:solidFill>
                  <a:prstDash val="solid"/>
                  <a:miter lim="800000"/>
                </a:ln>
                <a:solidFill>
                  <a:prstClr val="white"/>
                </a:solidFill>
                <a:effectLst>
                  <a:outerShdw blurRad="50800" algn="tl" rotWithShape="0">
                    <a:srgbClr val="000000"/>
                  </a:outerShdw>
                </a:effectLst>
                <a:latin typeface="Times New Roman" pitchFamily="18" charset="0"/>
                <a:cs typeface="Times New Roman" pitchFamily="18" charset="0"/>
              </a:rPr>
              <a:t>Home</a:t>
            </a:r>
            <a:r>
              <a:rPr lang="ar-SA" sz="3600" b="1" dirty="0" smtClean="0">
                <a:ln w="17780" cmpd="sng">
                  <a:solidFill>
                    <a:srgbClr val="FFFFFF"/>
                  </a:solidFill>
                  <a:prstDash val="solid"/>
                  <a:miter lim="800000"/>
                </a:ln>
                <a:solidFill>
                  <a:prstClr val="white"/>
                </a:solidFill>
                <a:effectLst>
                  <a:outerShdw blurRad="50800" algn="tl" rotWithShape="0">
                    <a:srgbClr val="000000"/>
                  </a:outerShdw>
                </a:effectLst>
                <a:latin typeface="Times New Roman" pitchFamily="18" charset="0"/>
                <a:cs typeface="Times New Roman" pitchFamily="18" charset="0"/>
              </a:rPr>
              <a:t>) :</a:t>
            </a:r>
            <a:endParaRPr lang="ar-SA" sz="1600" dirty="0">
              <a:solidFill>
                <a:prstClr val="black"/>
              </a:solidFill>
              <a:latin typeface="Times New Roman" pitchFamily="18" charset="0"/>
              <a:cs typeface="Times New Roman" pitchFamily="18" charset="0"/>
            </a:endParaRPr>
          </a:p>
        </p:txBody>
      </p:sp>
      <p:sp>
        <p:nvSpPr>
          <p:cNvPr id="6" name="عنصر نائب لرقم الشريحة 6"/>
          <p:cNvSpPr txBox="1">
            <a:spLocks/>
          </p:cNvSpPr>
          <p:nvPr/>
        </p:nvSpPr>
        <p:spPr>
          <a:xfrm>
            <a:off x="0" y="6492875"/>
            <a:ext cx="1161826" cy="365125"/>
          </a:xfrm>
          <a:prstGeom prst="rect">
            <a:avLst/>
          </a:prstGeom>
        </p:spPr>
        <p:style>
          <a:lnRef idx="1">
            <a:schemeClr val="accent1"/>
          </a:lnRef>
          <a:fillRef idx="1002">
            <a:schemeClr val="lt2"/>
          </a:fillRef>
          <a:effectRef idx="1">
            <a:schemeClr val="accent1"/>
          </a:effectRef>
          <a:fontRef idx="minor">
            <a:schemeClr val="dk1"/>
          </a:fontRef>
        </p:style>
        <p:txBody>
          <a:bodyPr vert="horz" lIns="91440" tIns="45720" rIns="91440" bIns="45720" rtlCol="0" anchor="ctr"/>
          <a:lstStyle>
            <a:defPPr>
              <a:defRPr lang="ar-SA"/>
            </a:defPPr>
            <a:lvl1pPr marL="0" algn="ctr" defTabSz="914400" rtl="1" eaLnBrk="1" latinLnBrk="0" hangingPunct="1">
              <a:defRPr sz="1000" kern="1200">
                <a:solidFill>
                  <a:schemeClr val="tx2"/>
                </a:solidFill>
                <a:latin typeface="+mn-lt"/>
                <a:ea typeface="+mn-ea"/>
                <a:cs typeface="+mn-cs"/>
              </a:defRPr>
            </a:lvl1pPr>
            <a:lvl2pPr marL="457200" algn="r" defTabSz="914400" rtl="1" eaLnBrk="1" latinLnBrk="0" hangingPunct="1">
              <a:defRPr sz="1800" kern="1200">
                <a:solidFill>
                  <a:schemeClr val="dk1"/>
                </a:solidFill>
                <a:latin typeface="+mn-lt"/>
                <a:ea typeface="+mn-ea"/>
                <a:cs typeface="+mn-cs"/>
              </a:defRPr>
            </a:lvl2pPr>
            <a:lvl3pPr marL="914400" algn="r" defTabSz="914400" rtl="1" eaLnBrk="1" latinLnBrk="0" hangingPunct="1">
              <a:defRPr sz="1800" kern="1200">
                <a:solidFill>
                  <a:schemeClr val="dk1"/>
                </a:solidFill>
                <a:latin typeface="+mn-lt"/>
                <a:ea typeface="+mn-ea"/>
                <a:cs typeface="+mn-cs"/>
              </a:defRPr>
            </a:lvl3pPr>
            <a:lvl4pPr marL="1371600" algn="r" defTabSz="914400" rtl="1" eaLnBrk="1" latinLnBrk="0" hangingPunct="1">
              <a:defRPr sz="1800" kern="1200">
                <a:solidFill>
                  <a:schemeClr val="dk1"/>
                </a:solidFill>
                <a:latin typeface="+mn-lt"/>
                <a:ea typeface="+mn-ea"/>
                <a:cs typeface="+mn-cs"/>
              </a:defRPr>
            </a:lvl4pPr>
            <a:lvl5pPr marL="1828800" algn="r" defTabSz="914400" rtl="1" eaLnBrk="1" latinLnBrk="0" hangingPunct="1">
              <a:defRPr sz="1800" kern="1200">
                <a:solidFill>
                  <a:schemeClr val="dk1"/>
                </a:solidFill>
                <a:latin typeface="+mn-lt"/>
                <a:ea typeface="+mn-ea"/>
                <a:cs typeface="+mn-cs"/>
              </a:defRPr>
            </a:lvl5pPr>
            <a:lvl6pPr marL="2286000" algn="r" defTabSz="914400" rtl="1" eaLnBrk="1" latinLnBrk="0" hangingPunct="1">
              <a:defRPr sz="1800" kern="1200">
                <a:solidFill>
                  <a:schemeClr val="dk1"/>
                </a:solidFill>
                <a:latin typeface="+mn-lt"/>
                <a:ea typeface="+mn-ea"/>
                <a:cs typeface="+mn-cs"/>
              </a:defRPr>
            </a:lvl6pPr>
            <a:lvl7pPr marL="2743200" algn="r" defTabSz="914400" rtl="1" eaLnBrk="1" latinLnBrk="0" hangingPunct="1">
              <a:defRPr sz="1800" kern="1200">
                <a:solidFill>
                  <a:schemeClr val="dk1"/>
                </a:solidFill>
                <a:latin typeface="+mn-lt"/>
                <a:ea typeface="+mn-ea"/>
                <a:cs typeface="+mn-cs"/>
              </a:defRPr>
            </a:lvl7pPr>
            <a:lvl8pPr marL="3200400" algn="r" defTabSz="914400" rtl="1" eaLnBrk="1" latinLnBrk="0" hangingPunct="1">
              <a:defRPr sz="1800" kern="1200">
                <a:solidFill>
                  <a:schemeClr val="dk1"/>
                </a:solidFill>
                <a:latin typeface="+mn-lt"/>
                <a:ea typeface="+mn-ea"/>
                <a:cs typeface="+mn-cs"/>
              </a:defRPr>
            </a:lvl8pPr>
            <a:lvl9pPr marL="3657600" algn="r" defTabSz="914400" rtl="1" eaLnBrk="1" latinLnBrk="0" hangingPunct="1">
              <a:defRPr sz="1800" kern="1200">
                <a:solidFill>
                  <a:schemeClr val="dk1"/>
                </a:solidFill>
                <a:latin typeface="+mn-lt"/>
                <a:ea typeface="+mn-ea"/>
                <a:cs typeface="+mn-cs"/>
              </a:defRPr>
            </a:lvl9pPr>
          </a:lstStyle>
          <a:p>
            <a:r>
              <a:rPr lang="en-US" sz="1800" dirty="0" smtClean="0">
                <a:solidFill>
                  <a:schemeClr val="tx1"/>
                </a:solidFill>
                <a:latin typeface="Times New Roman" pitchFamily="18" charset="0"/>
                <a:cs typeface="Times New Roman" pitchFamily="18" charset="0"/>
              </a:rPr>
              <a:t>14</a:t>
            </a:r>
            <a:endParaRPr lang="ar-SA" sz="1800" dirty="0">
              <a:solidFill>
                <a:schemeClr val="tx1"/>
              </a:solidFill>
              <a:latin typeface="Times New Roman" pitchFamily="18" charset="0"/>
              <a:cs typeface="Times New Roman" pitchFamily="18" charset="0"/>
            </a:endParaRPr>
          </a:p>
        </p:txBody>
      </p:sp>
      <p:pic>
        <p:nvPicPr>
          <p:cNvPr id="2" name="صورة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5500" y="2708920"/>
            <a:ext cx="6480720" cy="3162352"/>
          </a:xfrm>
          <a:prstGeom prst="rect">
            <a:avLst/>
          </a:prstGeom>
        </p:spPr>
      </p:pic>
    </p:spTree>
    <p:extLst>
      <p:ext uri="{BB962C8B-B14F-4D97-AF65-F5344CB8AC3E}">
        <p14:creationId xmlns:p14="http://schemas.microsoft.com/office/powerpoint/2010/main" val="4206129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مستطيل 4"/>
          <p:cNvSpPr/>
          <p:nvPr/>
        </p:nvSpPr>
        <p:spPr>
          <a:xfrm>
            <a:off x="1161826" y="548679"/>
            <a:ext cx="6624736" cy="646331"/>
          </a:xfrm>
          <a:prstGeom prst="rect">
            <a:avLst/>
          </a:prstGeom>
        </p:spPr>
        <p:txBody>
          <a:bodyPr wrap="square">
            <a:spAutoFit/>
          </a:bodyPr>
          <a:lstStyle/>
          <a:p>
            <a:pPr lvl="0" algn="ctr"/>
            <a:r>
              <a:rPr lang="ar-SA" sz="3600" b="1" dirty="0" smtClean="0">
                <a:ln w="17780" cmpd="sng">
                  <a:solidFill>
                    <a:srgbClr val="FFFFFF"/>
                  </a:solidFill>
                  <a:prstDash val="solid"/>
                  <a:miter lim="800000"/>
                </a:ln>
                <a:solidFill>
                  <a:prstClr val="white"/>
                </a:solidFill>
                <a:effectLst>
                  <a:outerShdw blurRad="50800" algn="tl" rotWithShape="0">
                    <a:srgbClr val="000000"/>
                  </a:outerShdw>
                </a:effectLst>
                <a:latin typeface="Times New Roman" pitchFamily="18" charset="0"/>
                <a:cs typeface="Times New Roman" pitchFamily="18" charset="0"/>
              </a:rPr>
              <a:t>وَاجهَة مُدير الموقع </a:t>
            </a:r>
            <a:r>
              <a:rPr lang="en-US" sz="3600" b="1" dirty="0" smtClean="0">
                <a:ln w="17780" cmpd="sng">
                  <a:solidFill>
                    <a:srgbClr val="FFFFFF"/>
                  </a:solidFill>
                  <a:prstDash val="solid"/>
                  <a:miter lim="800000"/>
                </a:ln>
                <a:solidFill>
                  <a:prstClr val="white"/>
                </a:solidFill>
                <a:effectLst>
                  <a:outerShdw blurRad="50800" algn="tl" rotWithShape="0">
                    <a:srgbClr val="000000"/>
                  </a:outerShdw>
                </a:effectLst>
                <a:latin typeface="Times New Roman" pitchFamily="18" charset="0"/>
                <a:cs typeface="Times New Roman" pitchFamily="18" charset="0"/>
              </a:rPr>
              <a:t>Control Panel)</a:t>
            </a:r>
            <a:r>
              <a:rPr lang="ar-SA" sz="3600" b="1" dirty="0" smtClean="0">
                <a:ln w="17780" cmpd="sng">
                  <a:solidFill>
                    <a:srgbClr val="FFFFFF"/>
                  </a:solidFill>
                  <a:prstDash val="solid"/>
                  <a:miter lim="800000"/>
                </a:ln>
                <a:solidFill>
                  <a:prstClr val="white"/>
                </a:solidFill>
                <a:effectLst>
                  <a:outerShdw blurRad="50800" algn="tl" rotWithShape="0">
                    <a:srgbClr val="000000"/>
                  </a:outerShdw>
                </a:effectLst>
                <a:latin typeface="Times New Roman" pitchFamily="18" charset="0"/>
                <a:cs typeface="Times New Roman" pitchFamily="18" charset="0"/>
              </a:rPr>
              <a:t>) :</a:t>
            </a:r>
          </a:p>
        </p:txBody>
      </p:sp>
      <p:sp>
        <p:nvSpPr>
          <p:cNvPr id="6" name="عنصر نائب لرقم الشريحة 6"/>
          <p:cNvSpPr txBox="1">
            <a:spLocks/>
          </p:cNvSpPr>
          <p:nvPr/>
        </p:nvSpPr>
        <p:spPr>
          <a:xfrm>
            <a:off x="0" y="6492875"/>
            <a:ext cx="1161826" cy="365125"/>
          </a:xfrm>
          <a:prstGeom prst="rect">
            <a:avLst/>
          </a:prstGeom>
        </p:spPr>
        <p:style>
          <a:lnRef idx="1">
            <a:schemeClr val="accent1"/>
          </a:lnRef>
          <a:fillRef idx="1002">
            <a:schemeClr val="lt2"/>
          </a:fillRef>
          <a:effectRef idx="1">
            <a:schemeClr val="accent1"/>
          </a:effectRef>
          <a:fontRef idx="minor">
            <a:schemeClr val="dk1"/>
          </a:fontRef>
        </p:style>
        <p:txBody>
          <a:bodyPr vert="horz" lIns="91440" tIns="45720" rIns="91440" bIns="45720" rtlCol="0" anchor="ctr"/>
          <a:lstStyle>
            <a:defPPr>
              <a:defRPr lang="ar-SA"/>
            </a:defPPr>
            <a:lvl1pPr marL="0" algn="ctr" defTabSz="914400" rtl="1" eaLnBrk="1" latinLnBrk="0" hangingPunct="1">
              <a:defRPr sz="1000" kern="1200">
                <a:solidFill>
                  <a:schemeClr val="tx2"/>
                </a:solidFill>
                <a:latin typeface="+mn-lt"/>
                <a:ea typeface="+mn-ea"/>
                <a:cs typeface="+mn-cs"/>
              </a:defRPr>
            </a:lvl1pPr>
            <a:lvl2pPr marL="457200" algn="r" defTabSz="914400" rtl="1" eaLnBrk="1" latinLnBrk="0" hangingPunct="1">
              <a:defRPr sz="1800" kern="1200">
                <a:solidFill>
                  <a:schemeClr val="dk1"/>
                </a:solidFill>
                <a:latin typeface="+mn-lt"/>
                <a:ea typeface="+mn-ea"/>
                <a:cs typeface="+mn-cs"/>
              </a:defRPr>
            </a:lvl2pPr>
            <a:lvl3pPr marL="914400" algn="r" defTabSz="914400" rtl="1" eaLnBrk="1" latinLnBrk="0" hangingPunct="1">
              <a:defRPr sz="1800" kern="1200">
                <a:solidFill>
                  <a:schemeClr val="dk1"/>
                </a:solidFill>
                <a:latin typeface="+mn-lt"/>
                <a:ea typeface="+mn-ea"/>
                <a:cs typeface="+mn-cs"/>
              </a:defRPr>
            </a:lvl3pPr>
            <a:lvl4pPr marL="1371600" algn="r" defTabSz="914400" rtl="1" eaLnBrk="1" latinLnBrk="0" hangingPunct="1">
              <a:defRPr sz="1800" kern="1200">
                <a:solidFill>
                  <a:schemeClr val="dk1"/>
                </a:solidFill>
                <a:latin typeface="+mn-lt"/>
                <a:ea typeface="+mn-ea"/>
                <a:cs typeface="+mn-cs"/>
              </a:defRPr>
            </a:lvl4pPr>
            <a:lvl5pPr marL="1828800" algn="r" defTabSz="914400" rtl="1" eaLnBrk="1" latinLnBrk="0" hangingPunct="1">
              <a:defRPr sz="1800" kern="1200">
                <a:solidFill>
                  <a:schemeClr val="dk1"/>
                </a:solidFill>
                <a:latin typeface="+mn-lt"/>
                <a:ea typeface="+mn-ea"/>
                <a:cs typeface="+mn-cs"/>
              </a:defRPr>
            </a:lvl5pPr>
            <a:lvl6pPr marL="2286000" algn="r" defTabSz="914400" rtl="1" eaLnBrk="1" latinLnBrk="0" hangingPunct="1">
              <a:defRPr sz="1800" kern="1200">
                <a:solidFill>
                  <a:schemeClr val="dk1"/>
                </a:solidFill>
                <a:latin typeface="+mn-lt"/>
                <a:ea typeface="+mn-ea"/>
                <a:cs typeface="+mn-cs"/>
              </a:defRPr>
            </a:lvl6pPr>
            <a:lvl7pPr marL="2743200" algn="r" defTabSz="914400" rtl="1" eaLnBrk="1" latinLnBrk="0" hangingPunct="1">
              <a:defRPr sz="1800" kern="1200">
                <a:solidFill>
                  <a:schemeClr val="dk1"/>
                </a:solidFill>
                <a:latin typeface="+mn-lt"/>
                <a:ea typeface="+mn-ea"/>
                <a:cs typeface="+mn-cs"/>
              </a:defRPr>
            </a:lvl7pPr>
            <a:lvl8pPr marL="3200400" algn="r" defTabSz="914400" rtl="1" eaLnBrk="1" latinLnBrk="0" hangingPunct="1">
              <a:defRPr sz="1800" kern="1200">
                <a:solidFill>
                  <a:schemeClr val="dk1"/>
                </a:solidFill>
                <a:latin typeface="+mn-lt"/>
                <a:ea typeface="+mn-ea"/>
                <a:cs typeface="+mn-cs"/>
              </a:defRPr>
            </a:lvl8pPr>
            <a:lvl9pPr marL="3657600" algn="r" defTabSz="914400" rtl="1" eaLnBrk="1" latinLnBrk="0" hangingPunct="1">
              <a:defRPr sz="1800" kern="1200">
                <a:solidFill>
                  <a:schemeClr val="dk1"/>
                </a:solidFill>
                <a:latin typeface="+mn-lt"/>
                <a:ea typeface="+mn-ea"/>
                <a:cs typeface="+mn-cs"/>
              </a:defRPr>
            </a:lvl9pPr>
          </a:lstStyle>
          <a:p>
            <a:r>
              <a:rPr lang="en-US" sz="1800" dirty="0" smtClean="0">
                <a:solidFill>
                  <a:schemeClr val="tx1"/>
                </a:solidFill>
                <a:latin typeface="Times New Roman" pitchFamily="18" charset="0"/>
                <a:cs typeface="Times New Roman" pitchFamily="18" charset="0"/>
              </a:rPr>
              <a:t>15</a:t>
            </a:r>
            <a:endParaRPr lang="ar-SA" sz="1800" dirty="0">
              <a:solidFill>
                <a:schemeClr val="tx1"/>
              </a:solidFill>
              <a:latin typeface="Times New Roman" pitchFamily="18" charset="0"/>
              <a:cs typeface="Times New Roman" pitchFamily="18" charset="0"/>
            </a:endParaRPr>
          </a:p>
        </p:txBody>
      </p:sp>
      <p:pic>
        <p:nvPicPr>
          <p:cNvPr id="7" name="صورة 6"/>
          <p:cNvPicPr/>
          <p:nvPr/>
        </p:nvPicPr>
        <p:blipFill>
          <a:blip r:embed="rId2">
            <a:extLst>
              <a:ext uri="{28A0092B-C50C-407E-A947-70E740481C1C}">
                <a14:useLocalDpi xmlns:a14="http://schemas.microsoft.com/office/drawing/2010/main" val="0"/>
              </a:ext>
            </a:extLst>
          </a:blip>
          <a:stretch>
            <a:fillRect/>
          </a:stretch>
        </p:blipFill>
        <p:spPr>
          <a:xfrm>
            <a:off x="2987824" y="2636912"/>
            <a:ext cx="5904656" cy="2664296"/>
          </a:xfrm>
          <a:prstGeom prst="rect">
            <a:avLst/>
          </a:prstGeom>
        </p:spPr>
      </p:pic>
      <p:pic>
        <p:nvPicPr>
          <p:cNvPr id="8" name="صورة 7"/>
          <p:cNvPicPr/>
          <p:nvPr/>
        </p:nvPicPr>
        <p:blipFill>
          <a:blip r:embed="rId3" cstate="print">
            <a:extLst>
              <a:ext uri="{28A0092B-C50C-407E-A947-70E740481C1C}">
                <a14:useLocalDpi xmlns:a14="http://schemas.microsoft.com/office/drawing/2010/main" val="0"/>
              </a:ext>
            </a:extLst>
          </a:blip>
          <a:stretch>
            <a:fillRect/>
          </a:stretch>
        </p:blipFill>
        <p:spPr>
          <a:xfrm>
            <a:off x="390938" y="1844824"/>
            <a:ext cx="2304256" cy="4248472"/>
          </a:xfrm>
          <a:prstGeom prst="roundRect">
            <a:avLst>
              <a:gd name="adj" fmla="val 16667"/>
            </a:avLst>
          </a:prstGeom>
          <a:ln>
            <a:noFill/>
          </a:ln>
          <a:effectLst/>
          <a:scene3d>
            <a:camera prst="orthographicFront">
              <a:rot lat="0" lon="0" rev="0"/>
            </a:camera>
            <a:lightRig rig="contrasting" dir="t">
              <a:rot lat="0" lon="0" rev="7800000"/>
            </a:lightRig>
          </a:scene3d>
          <a:sp3d>
            <a:bevelT w="139700" h="139700"/>
          </a:sp3d>
        </p:spPr>
      </p:pic>
    </p:spTree>
    <p:extLst>
      <p:ext uri="{BB962C8B-B14F-4D97-AF65-F5344CB8AC3E}">
        <p14:creationId xmlns:p14="http://schemas.microsoft.com/office/powerpoint/2010/main" val="1566208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عنصر نائب لرقم الشريحة 6"/>
          <p:cNvSpPr txBox="1">
            <a:spLocks/>
          </p:cNvSpPr>
          <p:nvPr/>
        </p:nvSpPr>
        <p:spPr>
          <a:xfrm>
            <a:off x="0" y="6492875"/>
            <a:ext cx="1161826" cy="365125"/>
          </a:xfrm>
          <a:prstGeom prst="rect">
            <a:avLst/>
          </a:prstGeom>
        </p:spPr>
        <p:style>
          <a:lnRef idx="1">
            <a:schemeClr val="accent1"/>
          </a:lnRef>
          <a:fillRef idx="1002">
            <a:schemeClr val="lt2"/>
          </a:fillRef>
          <a:effectRef idx="1">
            <a:schemeClr val="accent1"/>
          </a:effectRef>
          <a:fontRef idx="minor">
            <a:schemeClr val="dk1"/>
          </a:fontRef>
        </p:style>
        <p:txBody>
          <a:bodyPr vert="horz" lIns="91440" tIns="45720" rIns="91440" bIns="45720" rtlCol="0" anchor="ctr"/>
          <a:lstStyle>
            <a:defPPr>
              <a:defRPr lang="ar-SA"/>
            </a:defPPr>
            <a:lvl1pPr marL="0" algn="ctr" defTabSz="914400" rtl="1" eaLnBrk="1" latinLnBrk="0" hangingPunct="1">
              <a:defRPr sz="1000" kern="1200">
                <a:solidFill>
                  <a:schemeClr val="tx2"/>
                </a:solidFill>
                <a:latin typeface="+mn-lt"/>
                <a:ea typeface="+mn-ea"/>
                <a:cs typeface="+mn-cs"/>
              </a:defRPr>
            </a:lvl1pPr>
            <a:lvl2pPr marL="457200" algn="r" defTabSz="914400" rtl="1" eaLnBrk="1" latinLnBrk="0" hangingPunct="1">
              <a:defRPr sz="1800" kern="1200">
                <a:solidFill>
                  <a:schemeClr val="dk1"/>
                </a:solidFill>
                <a:latin typeface="+mn-lt"/>
                <a:ea typeface="+mn-ea"/>
                <a:cs typeface="+mn-cs"/>
              </a:defRPr>
            </a:lvl2pPr>
            <a:lvl3pPr marL="914400" algn="r" defTabSz="914400" rtl="1" eaLnBrk="1" latinLnBrk="0" hangingPunct="1">
              <a:defRPr sz="1800" kern="1200">
                <a:solidFill>
                  <a:schemeClr val="dk1"/>
                </a:solidFill>
                <a:latin typeface="+mn-lt"/>
                <a:ea typeface="+mn-ea"/>
                <a:cs typeface="+mn-cs"/>
              </a:defRPr>
            </a:lvl3pPr>
            <a:lvl4pPr marL="1371600" algn="r" defTabSz="914400" rtl="1" eaLnBrk="1" latinLnBrk="0" hangingPunct="1">
              <a:defRPr sz="1800" kern="1200">
                <a:solidFill>
                  <a:schemeClr val="dk1"/>
                </a:solidFill>
                <a:latin typeface="+mn-lt"/>
                <a:ea typeface="+mn-ea"/>
                <a:cs typeface="+mn-cs"/>
              </a:defRPr>
            </a:lvl4pPr>
            <a:lvl5pPr marL="1828800" algn="r" defTabSz="914400" rtl="1" eaLnBrk="1" latinLnBrk="0" hangingPunct="1">
              <a:defRPr sz="1800" kern="1200">
                <a:solidFill>
                  <a:schemeClr val="dk1"/>
                </a:solidFill>
                <a:latin typeface="+mn-lt"/>
                <a:ea typeface="+mn-ea"/>
                <a:cs typeface="+mn-cs"/>
              </a:defRPr>
            </a:lvl5pPr>
            <a:lvl6pPr marL="2286000" algn="r" defTabSz="914400" rtl="1" eaLnBrk="1" latinLnBrk="0" hangingPunct="1">
              <a:defRPr sz="1800" kern="1200">
                <a:solidFill>
                  <a:schemeClr val="dk1"/>
                </a:solidFill>
                <a:latin typeface="+mn-lt"/>
                <a:ea typeface="+mn-ea"/>
                <a:cs typeface="+mn-cs"/>
              </a:defRPr>
            </a:lvl6pPr>
            <a:lvl7pPr marL="2743200" algn="r" defTabSz="914400" rtl="1" eaLnBrk="1" latinLnBrk="0" hangingPunct="1">
              <a:defRPr sz="1800" kern="1200">
                <a:solidFill>
                  <a:schemeClr val="dk1"/>
                </a:solidFill>
                <a:latin typeface="+mn-lt"/>
                <a:ea typeface="+mn-ea"/>
                <a:cs typeface="+mn-cs"/>
              </a:defRPr>
            </a:lvl7pPr>
            <a:lvl8pPr marL="3200400" algn="r" defTabSz="914400" rtl="1" eaLnBrk="1" latinLnBrk="0" hangingPunct="1">
              <a:defRPr sz="1800" kern="1200">
                <a:solidFill>
                  <a:schemeClr val="dk1"/>
                </a:solidFill>
                <a:latin typeface="+mn-lt"/>
                <a:ea typeface="+mn-ea"/>
                <a:cs typeface="+mn-cs"/>
              </a:defRPr>
            </a:lvl8pPr>
            <a:lvl9pPr marL="3657600" algn="r" defTabSz="914400" rtl="1" eaLnBrk="1" latinLnBrk="0" hangingPunct="1">
              <a:defRPr sz="1800" kern="1200">
                <a:solidFill>
                  <a:schemeClr val="dk1"/>
                </a:solidFill>
                <a:latin typeface="+mn-lt"/>
                <a:ea typeface="+mn-ea"/>
                <a:cs typeface="+mn-cs"/>
              </a:defRPr>
            </a:lvl9pPr>
          </a:lstStyle>
          <a:p>
            <a:r>
              <a:rPr lang="en-US" sz="1800" dirty="0" smtClean="0">
                <a:solidFill>
                  <a:schemeClr val="tx1"/>
                </a:solidFill>
                <a:latin typeface="Times New Roman" pitchFamily="18" charset="0"/>
                <a:cs typeface="Times New Roman" pitchFamily="18" charset="0"/>
              </a:rPr>
              <a:t>16</a:t>
            </a:r>
            <a:endParaRPr lang="ar-SA" sz="1800" dirty="0">
              <a:solidFill>
                <a:schemeClr val="tx1"/>
              </a:solidFill>
              <a:latin typeface="Times New Roman" pitchFamily="18" charset="0"/>
              <a:cs typeface="Times New Roman" pitchFamily="18" charset="0"/>
            </a:endParaRPr>
          </a:p>
        </p:txBody>
      </p:sp>
      <p:sp>
        <p:nvSpPr>
          <p:cNvPr id="5" name="مستطيل 4"/>
          <p:cNvSpPr/>
          <p:nvPr/>
        </p:nvSpPr>
        <p:spPr>
          <a:xfrm>
            <a:off x="1835696" y="580523"/>
            <a:ext cx="5878858" cy="646331"/>
          </a:xfrm>
          <a:prstGeom prst="rect">
            <a:avLst/>
          </a:prstGeom>
        </p:spPr>
        <p:txBody>
          <a:bodyPr wrap="square">
            <a:spAutoFit/>
          </a:bodyPr>
          <a:lstStyle/>
          <a:p>
            <a:pPr lvl="0" algn="ctr"/>
            <a:r>
              <a:rPr lang="ar-SA" sz="3600" b="1" dirty="0" smtClean="0">
                <a:ln w="17780" cmpd="sng">
                  <a:solidFill>
                    <a:srgbClr val="FFFFFF"/>
                  </a:solidFill>
                  <a:prstDash val="solid"/>
                  <a:miter lim="800000"/>
                </a:ln>
                <a:solidFill>
                  <a:prstClr val="white"/>
                </a:solidFill>
                <a:effectLst>
                  <a:outerShdw blurRad="50800" algn="tl" rotWithShape="0">
                    <a:srgbClr val="000000"/>
                  </a:outerShdw>
                </a:effectLst>
                <a:latin typeface="Times New Roman" pitchFamily="18" charset="0"/>
                <a:cs typeface="Times New Roman" pitchFamily="18" charset="0"/>
              </a:rPr>
              <a:t>وَاجهَة التسجيل بالموقع </a:t>
            </a:r>
            <a:r>
              <a:rPr lang="en-US" sz="3600" b="1" dirty="0" smtClean="0">
                <a:ln w="17780" cmpd="sng">
                  <a:solidFill>
                    <a:srgbClr val="FFFFFF"/>
                  </a:solidFill>
                  <a:prstDash val="solid"/>
                  <a:miter lim="800000"/>
                </a:ln>
                <a:solidFill>
                  <a:prstClr val="white"/>
                </a:solidFill>
                <a:effectLst>
                  <a:outerShdw blurRad="50800" algn="tl" rotWithShape="0">
                    <a:srgbClr val="000000"/>
                  </a:outerShdw>
                </a:effectLst>
                <a:latin typeface="Times New Roman" pitchFamily="18" charset="0"/>
                <a:cs typeface="Times New Roman" pitchFamily="18" charset="0"/>
              </a:rPr>
              <a:t> (Signup)</a:t>
            </a:r>
            <a:r>
              <a:rPr lang="ar-SA" sz="3600" b="1" dirty="0" smtClean="0">
                <a:ln w="17780" cmpd="sng">
                  <a:solidFill>
                    <a:srgbClr val="FFFFFF"/>
                  </a:solidFill>
                  <a:prstDash val="solid"/>
                  <a:miter lim="800000"/>
                </a:ln>
                <a:solidFill>
                  <a:prstClr val="white"/>
                </a:solidFill>
                <a:effectLst>
                  <a:outerShdw blurRad="50800" algn="tl" rotWithShape="0">
                    <a:srgbClr val="000000"/>
                  </a:outerShdw>
                </a:effectLst>
                <a:latin typeface="Times New Roman" pitchFamily="18" charset="0"/>
                <a:cs typeface="Times New Roman" pitchFamily="18" charset="0"/>
              </a:rPr>
              <a:t>:</a:t>
            </a:r>
          </a:p>
        </p:txBody>
      </p:sp>
      <p:pic>
        <p:nvPicPr>
          <p:cNvPr id="6" name="صورة 5"/>
          <p:cNvPicPr/>
          <p:nvPr/>
        </p:nvPicPr>
        <p:blipFill>
          <a:blip r:embed="rId2" cstate="print">
            <a:extLst>
              <a:ext uri="{28A0092B-C50C-407E-A947-70E740481C1C}">
                <a14:useLocalDpi xmlns:a14="http://schemas.microsoft.com/office/drawing/2010/main" val="0"/>
              </a:ext>
            </a:extLst>
          </a:blip>
          <a:stretch>
            <a:fillRect/>
          </a:stretch>
        </p:blipFill>
        <p:spPr>
          <a:xfrm>
            <a:off x="395536" y="1857467"/>
            <a:ext cx="2232248" cy="3947797"/>
          </a:xfrm>
          <a:prstGeom prst="roundRect">
            <a:avLst>
              <a:gd name="adj" fmla="val 16667"/>
            </a:avLst>
          </a:prstGeom>
          <a:ln>
            <a:noFill/>
          </a:ln>
          <a:effectLst/>
          <a:scene3d>
            <a:camera prst="orthographicFront">
              <a:rot lat="0" lon="0" rev="0"/>
            </a:camera>
            <a:lightRig rig="contrasting" dir="t">
              <a:rot lat="0" lon="0" rev="7800000"/>
            </a:lightRig>
          </a:scene3d>
          <a:sp3d>
            <a:bevelT w="139700" h="139700"/>
          </a:sp3d>
        </p:spPr>
      </p:pic>
      <p:pic>
        <p:nvPicPr>
          <p:cNvPr id="8" name="صورة 7"/>
          <p:cNvPicPr/>
          <p:nvPr/>
        </p:nvPicPr>
        <p:blipFill>
          <a:blip r:embed="rId3">
            <a:extLst>
              <a:ext uri="{28A0092B-C50C-407E-A947-70E740481C1C}">
                <a14:useLocalDpi xmlns:a14="http://schemas.microsoft.com/office/drawing/2010/main" val="0"/>
              </a:ext>
            </a:extLst>
          </a:blip>
          <a:stretch>
            <a:fillRect/>
          </a:stretch>
        </p:blipFill>
        <p:spPr>
          <a:xfrm>
            <a:off x="3851920" y="1988840"/>
            <a:ext cx="4104456" cy="3672408"/>
          </a:xfrm>
          <a:prstGeom prst="rect">
            <a:avLst/>
          </a:prstGeom>
        </p:spPr>
      </p:pic>
    </p:spTree>
    <p:extLst>
      <p:ext uri="{BB962C8B-B14F-4D97-AF65-F5344CB8AC3E}">
        <p14:creationId xmlns:p14="http://schemas.microsoft.com/office/powerpoint/2010/main" val="2568909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عنصر نائب لرقم الشريحة 6"/>
          <p:cNvSpPr txBox="1">
            <a:spLocks/>
          </p:cNvSpPr>
          <p:nvPr/>
        </p:nvSpPr>
        <p:spPr>
          <a:xfrm>
            <a:off x="0" y="6492875"/>
            <a:ext cx="1161826" cy="365125"/>
          </a:xfrm>
          <a:prstGeom prst="rect">
            <a:avLst/>
          </a:prstGeom>
        </p:spPr>
        <p:style>
          <a:lnRef idx="1">
            <a:schemeClr val="accent1"/>
          </a:lnRef>
          <a:fillRef idx="1002">
            <a:schemeClr val="lt2"/>
          </a:fillRef>
          <a:effectRef idx="1">
            <a:schemeClr val="accent1"/>
          </a:effectRef>
          <a:fontRef idx="minor">
            <a:schemeClr val="dk1"/>
          </a:fontRef>
        </p:style>
        <p:txBody>
          <a:bodyPr vert="horz" lIns="91440" tIns="45720" rIns="91440" bIns="45720" rtlCol="0" anchor="ctr"/>
          <a:lstStyle>
            <a:defPPr>
              <a:defRPr lang="ar-SA"/>
            </a:defPPr>
            <a:lvl1pPr marL="0" algn="ctr" defTabSz="914400" rtl="1" eaLnBrk="1" latinLnBrk="0" hangingPunct="1">
              <a:defRPr sz="1000" kern="1200">
                <a:solidFill>
                  <a:schemeClr val="tx2"/>
                </a:solidFill>
                <a:latin typeface="+mn-lt"/>
                <a:ea typeface="+mn-ea"/>
                <a:cs typeface="+mn-cs"/>
              </a:defRPr>
            </a:lvl1pPr>
            <a:lvl2pPr marL="457200" algn="r" defTabSz="914400" rtl="1" eaLnBrk="1" latinLnBrk="0" hangingPunct="1">
              <a:defRPr sz="1800" kern="1200">
                <a:solidFill>
                  <a:schemeClr val="dk1"/>
                </a:solidFill>
                <a:latin typeface="+mn-lt"/>
                <a:ea typeface="+mn-ea"/>
                <a:cs typeface="+mn-cs"/>
              </a:defRPr>
            </a:lvl2pPr>
            <a:lvl3pPr marL="914400" algn="r" defTabSz="914400" rtl="1" eaLnBrk="1" latinLnBrk="0" hangingPunct="1">
              <a:defRPr sz="1800" kern="1200">
                <a:solidFill>
                  <a:schemeClr val="dk1"/>
                </a:solidFill>
                <a:latin typeface="+mn-lt"/>
                <a:ea typeface="+mn-ea"/>
                <a:cs typeface="+mn-cs"/>
              </a:defRPr>
            </a:lvl3pPr>
            <a:lvl4pPr marL="1371600" algn="r" defTabSz="914400" rtl="1" eaLnBrk="1" latinLnBrk="0" hangingPunct="1">
              <a:defRPr sz="1800" kern="1200">
                <a:solidFill>
                  <a:schemeClr val="dk1"/>
                </a:solidFill>
                <a:latin typeface="+mn-lt"/>
                <a:ea typeface="+mn-ea"/>
                <a:cs typeface="+mn-cs"/>
              </a:defRPr>
            </a:lvl4pPr>
            <a:lvl5pPr marL="1828800" algn="r" defTabSz="914400" rtl="1" eaLnBrk="1" latinLnBrk="0" hangingPunct="1">
              <a:defRPr sz="1800" kern="1200">
                <a:solidFill>
                  <a:schemeClr val="dk1"/>
                </a:solidFill>
                <a:latin typeface="+mn-lt"/>
                <a:ea typeface="+mn-ea"/>
                <a:cs typeface="+mn-cs"/>
              </a:defRPr>
            </a:lvl5pPr>
            <a:lvl6pPr marL="2286000" algn="r" defTabSz="914400" rtl="1" eaLnBrk="1" latinLnBrk="0" hangingPunct="1">
              <a:defRPr sz="1800" kern="1200">
                <a:solidFill>
                  <a:schemeClr val="dk1"/>
                </a:solidFill>
                <a:latin typeface="+mn-lt"/>
                <a:ea typeface="+mn-ea"/>
                <a:cs typeface="+mn-cs"/>
              </a:defRPr>
            </a:lvl6pPr>
            <a:lvl7pPr marL="2743200" algn="r" defTabSz="914400" rtl="1" eaLnBrk="1" latinLnBrk="0" hangingPunct="1">
              <a:defRPr sz="1800" kern="1200">
                <a:solidFill>
                  <a:schemeClr val="dk1"/>
                </a:solidFill>
                <a:latin typeface="+mn-lt"/>
                <a:ea typeface="+mn-ea"/>
                <a:cs typeface="+mn-cs"/>
              </a:defRPr>
            </a:lvl7pPr>
            <a:lvl8pPr marL="3200400" algn="r" defTabSz="914400" rtl="1" eaLnBrk="1" latinLnBrk="0" hangingPunct="1">
              <a:defRPr sz="1800" kern="1200">
                <a:solidFill>
                  <a:schemeClr val="dk1"/>
                </a:solidFill>
                <a:latin typeface="+mn-lt"/>
                <a:ea typeface="+mn-ea"/>
                <a:cs typeface="+mn-cs"/>
              </a:defRPr>
            </a:lvl8pPr>
            <a:lvl9pPr marL="3657600" algn="r" defTabSz="914400" rtl="1" eaLnBrk="1" latinLnBrk="0" hangingPunct="1">
              <a:defRPr sz="1800" kern="1200">
                <a:solidFill>
                  <a:schemeClr val="dk1"/>
                </a:solidFill>
                <a:latin typeface="+mn-lt"/>
                <a:ea typeface="+mn-ea"/>
                <a:cs typeface="+mn-cs"/>
              </a:defRPr>
            </a:lvl9pPr>
          </a:lstStyle>
          <a:p>
            <a:r>
              <a:rPr lang="en-US" sz="1800" dirty="0" smtClean="0">
                <a:solidFill>
                  <a:schemeClr val="tx1"/>
                </a:solidFill>
                <a:latin typeface="Times New Roman" pitchFamily="18" charset="0"/>
                <a:cs typeface="Times New Roman" pitchFamily="18" charset="0"/>
              </a:rPr>
              <a:t>17</a:t>
            </a:r>
            <a:endParaRPr lang="ar-SA" sz="1800" dirty="0">
              <a:solidFill>
                <a:schemeClr val="tx1"/>
              </a:solidFill>
              <a:latin typeface="Times New Roman" pitchFamily="18" charset="0"/>
              <a:cs typeface="Times New Roman" pitchFamily="18" charset="0"/>
            </a:endParaRPr>
          </a:p>
        </p:txBody>
      </p:sp>
      <p:sp>
        <p:nvSpPr>
          <p:cNvPr id="5" name="مستطيل 4"/>
          <p:cNvSpPr/>
          <p:nvPr/>
        </p:nvSpPr>
        <p:spPr>
          <a:xfrm>
            <a:off x="1907704" y="596315"/>
            <a:ext cx="5374802" cy="646331"/>
          </a:xfrm>
          <a:prstGeom prst="rect">
            <a:avLst/>
          </a:prstGeom>
        </p:spPr>
        <p:txBody>
          <a:bodyPr wrap="square">
            <a:spAutoFit/>
          </a:bodyPr>
          <a:lstStyle/>
          <a:p>
            <a:pPr lvl="0" algn="ctr"/>
            <a:r>
              <a:rPr lang="ar-SA" sz="3600" b="1" dirty="0" smtClean="0">
                <a:ln w="17780" cmpd="sng">
                  <a:solidFill>
                    <a:srgbClr val="FFFFFF"/>
                  </a:solidFill>
                  <a:prstDash val="solid"/>
                  <a:miter lim="800000"/>
                </a:ln>
                <a:solidFill>
                  <a:prstClr val="white"/>
                </a:solidFill>
                <a:effectLst>
                  <a:outerShdw blurRad="50800" algn="tl" rotWithShape="0">
                    <a:srgbClr val="000000"/>
                  </a:outerShdw>
                </a:effectLst>
                <a:latin typeface="Times New Roman" pitchFamily="18" charset="0"/>
                <a:cs typeface="Times New Roman" pitchFamily="18" charset="0"/>
              </a:rPr>
              <a:t>وَاجهَة تسجيل الدُخول (</a:t>
            </a:r>
            <a:r>
              <a:rPr lang="en-US" sz="3600" b="1" dirty="0" smtClean="0">
                <a:ln w="17780" cmpd="sng">
                  <a:solidFill>
                    <a:srgbClr val="FFFFFF"/>
                  </a:solidFill>
                  <a:prstDash val="solid"/>
                  <a:miter lim="800000"/>
                </a:ln>
                <a:solidFill>
                  <a:prstClr val="white"/>
                </a:solidFill>
                <a:effectLst>
                  <a:outerShdw blurRad="50800" algn="tl" rotWithShape="0">
                    <a:srgbClr val="000000"/>
                  </a:outerShdw>
                </a:effectLst>
                <a:latin typeface="Times New Roman" pitchFamily="18" charset="0"/>
                <a:cs typeface="Times New Roman" pitchFamily="18" charset="0"/>
              </a:rPr>
              <a:t>(Login</a:t>
            </a:r>
            <a:r>
              <a:rPr lang="ar-SA" sz="3600" b="1" dirty="0" smtClean="0">
                <a:ln w="17780" cmpd="sng">
                  <a:solidFill>
                    <a:srgbClr val="FFFFFF"/>
                  </a:solidFill>
                  <a:prstDash val="solid"/>
                  <a:miter lim="800000"/>
                </a:ln>
                <a:solidFill>
                  <a:prstClr val="white"/>
                </a:solidFill>
                <a:effectLst>
                  <a:outerShdw blurRad="50800" algn="tl" rotWithShape="0">
                    <a:srgbClr val="000000"/>
                  </a:outerShdw>
                </a:effectLst>
                <a:latin typeface="Times New Roman" pitchFamily="18" charset="0"/>
                <a:cs typeface="Times New Roman" pitchFamily="18" charset="0"/>
              </a:rPr>
              <a:t> :</a:t>
            </a:r>
          </a:p>
        </p:txBody>
      </p:sp>
      <p:pic>
        <p:nvPicPr>
          <p:cNvPr id="6" name="صورة 5"/>
          <p:cNvPicPr/>
          <p:nvPr/>
        </p:nvPicPr>
        <p:blipFill>
          <a:blip r:embed="rId2">
            <a:extLst>
              <a:ext uri="{28A0092B-C50C-407E-A947-70E740481C1C}">
                <a14:useLocalDpi xmlns:a14="http://schemas.microsoft.com/office/drawing/2010/main" val="0"/>
              </a:ext>
            </a:extLst>
          </a:blip>
          <a:stretch>
            <a:fillRect/>
          </a:stretch>
        </p:blipFill>
        <p:spPr>
          <a:xfrm>
            <a:off x="4018318" y="1988839"/>
            <a:ext cx="4226090" cy="4008851"/>
          </a:xfrm>
          <a:prstGeom prst="rect">
            <a:avLst/>
          </a:prstGeom>
        </p:spPr>
      </p:pic>
      <p:pic>
        <p:nvPicPr>
          <p:cNvPr id="7" name="صورة 6"/>
          <p:cNvPicPr/>
          <p:nvPr/>
        </p:nvPicPr>
        <p:blipFill>
          <a:blip r:embed="rId3" cstate="print">
            <a:extLst>
              <a:ext uri="{28A0092B-C50C-407E-A947-70E740481C1C}">
                <a14:useLocalDpi xmlns:a14="http://schemas.microsoft.com/office/drawing/2010/main" val="0"/>
              </a:ext>
            </a:extLst>
          </a:blip>
          <a:stretch>
            <a:fillRect/>
          </a:stretch>
        </p:blipFill>
        <p:spPr>
          <a:xfrm>
            <a:off x="364907" y="1864424"/>
            <a:ext cx="2353300" cy="4133267"/>
          </a:xfrm>
          <a:prstGeom prst="roundRect">
            <a:avLst>
              <a:gd name="adj" fmla="val 16667"/>
            </a:avLst>
          </a:prstGeom>
          <a:ln>
            <a:noFill/>
          </a:ln>
          <a:effectLst/>
          <a:scene3d>
            <a:camera prst="orthographicFront">
              <a:rot lat="0" lon="0" rev="0"/>
            </a:camera>
            <a:lightRig rig="contrasting" dir="t">
              <a:rot lat="0" lon="0" rev="7800000"/>
            </a:lightRig>
          </a:scene3d>
          <a:sp3d>
            <a:bevelT w="139700" h="139700"/>
          </a:sp3d>
        </p:spPr>
      </p:pic>
    </p:spTree>
    <p:extLst>
      <p:ext uri="{BB962C8B-B14F-4D97-AF65-F5344CB8AC3E}">
        <p14:creationId xmlns:p14="http://schemas.microsoft.com/office/powerpoint/2010/main" val="2653258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p:cNvSpPr/>
          <p:nvPr/>
        </p:nvSpPr>
        <p:spPr>
          <a:xfrm>
            <a:off x="2397697" y="609534"/>
            <a:ext cx="4536504" cy="646331"/>
          </a:xfrm>
          <a:prstGeom prst="rect">
            <a:avLst/>
          </a:prstGeom>
        </p:spPr>
        <p:txBody>
          <a:bodyPr wrap="square">
            <a:spAutoFit/>
          </a:bodyPr>
          <a:lstStyle/>
          <a:p>
            <a:pPr lvl="0" algn="ctr"/>
            <a:r>
              <a:rPr lang="ar-SA" sz="3600" b="1" dirty="0" smtClean="0">
                <a:ln w="17780" cmpd="sng">
                  <a:solidFill>
                    <a:srgbClr val="FFFFFF"/>
                  </a:solidFill>
                  <a:prstDash val="solid"/>
                  <a:miter lim="800000"/>
                </a:ln>
                <a:solidFill>
                  <a:prstClr val="white"/>
                </a:solidFill>
                <a:effectLst>
                  <a:outerShdw blurRad="50800" algn="tl" rotWithShape="0">
                    <a:srgbClr val="000000"/>
                  </a:outerShdw>
                </a:effectLst>
                <a:latin typeface="Times New Roman" pitchFamily="18" charset="0"/>
                <a:cs typeface="Times New Roman" pitchFamily="18" charset="0"/>
              </a:rPr>
              <a:t>وَاجهَة الإتصَال</a:t>
            </a:r>
            <a:r>
              <a:rPr lang="en-US" sz="3600" b="1" dirty="0" smtClean="0">
                <a:ln w="17780" cmpd="sng">
                  <a:solidFill>
                    <a:srgbClr val="FFFFFF"/>
                  </a:solidFill>
                  <a:prstDash val="solid"/>
                  <a:miter lim="800000"/>
                </a:ln>
                <a:solidFill>
                  <a:prstClr val="white"/>
                </a:solidFill>
                <a:effectLst>
                  <a:outerShdw blurRad="50800" algn="tl" rotWithShape="0">
                    <a:srgbClr val="000000"/>
                  </a:outerShdw>
                </a:effectLst>
                <a:latin typeface="Times New Roman" pitchFamily="18" charset="0"/>
                <a:cs typeface="Times New Roman" pitchFamily="18" charset="0"/>
              </a:rPr>
              <a:t>(Contact) </a:t>
            </a:r>
            <a:r>
              <a:rPr lang="ar-SA" sz="3600" b="1" dirty="0" smtClean="0">
                <a:ln w="17780" cmpd="sng">
                  <a:solidFill>
                    <a:srgbClr val="FFFFFF"/>
                  </a:solidFill>
                  <a:prstDash val="solid"/>
                  <a:miter lim="800000"/>
                </a:ln>
                <a:solidFill>
                  <a:prstClr val="white"/>
                </a:solidFill>
                <a:effectLst>
                  <a:outerShdw blurRad="50800" algn="tl" rotWithShape="0">
                    <a:srgbClr val="000000"/>
                  </a:outerShdw>
                </a:effectLst>
                <a:latin typeface="Times New Roman" pitchFamily="18" charset="0"/>
                <a:cs typeface="Times New Roman" pitchFamily="18" charset="0"/>
              </a:rPr>
              <a:t>:</a:t>
            </a:r>
          </a:p>
        </p:txBody>
      </p:sp>
      <p:pic>
        <p:nvPicPr>
          <p:cNvPr id="5" name="صورة 4"/>
          <p:cNvPicPr/>
          <p:nvPr/>
        </p:nvPicPr>
        <p:blipFill>
          <a:blip r:embed="rId2" cstate="print">
            <a:extLst>
              <a:ext uri="{28A0092B-C50C-407E-A947-70E740481C1C}">
                <a14:useLocalDpi xmlns:a14="http://schemas.microsoft.com/office/drawing/2010/main" val="0"/>
              </a:ext>
            </a:extLst>
          </a:blip>
          <a:stretch>
            <a:fillRect/>
          </a:stretch>
        </p:blipFill>
        <p:spPr>
          <a:xfrm>
            <a:off x="467544" y="1978022"/>
            <a:ext cx="2448272" cy="3971258"/>
          </a:xfrm>
          <a:prstGeom prst="roundRect">
            <a:avLst>
              <a:gd name="adj" fmla="val 16667"/>
            </a:avLst>
          </a:prstGeom>
          <a:ln>
            <a:noFill/>
          </a:ln>
          <a:effectLst/>
          <a:scene3d>
            <a:camera prst="orthographicFront">
              <a:rot lat="0" lon="0" rev="0"/>
            </a:camera>
            <a:lightRig rig="contrasting" dir="t">
              <a:rot lat="0" lon="0" rev="7800000"/>
            </a:lightRig>
          </a:scene3d>
          <a:sp3d>
            <a:bevelT w="139700" h="139700"/>
          </a:sp3d>
        </p:spPr>
      </p:pic>
      <p:sp>
        <p:nvSpPr>
          <p:cNvPr id="6" name="عنصر نائب لرقم الشريحة 6"/>
          <p:cNvSpPr txBox="1">
            <a:spLocks/>
          </p:cNvSpPr>
          <p:nvPr/>
        </p:nvSpPr>
        <p:spPr>
          <a:xfrm>
            <a:off x="0" y="6492875"/>
            <a:ext cx="1161826" cy="365125"/>
          </a:xfrm>
          <a:prstGeom prst="rect">
            <a:avLst/>
          </a:prstGeom>
        </p:spPr>
        <p:style>
          <a:lnRef idx="1">
            <a:schemeClr val="accent1"/>
          </a:lnRef>
          <a:fillRef idx="1002">
            <a:schemeClr val="lt2"/>
          </a:fillRef>
          <a:effectRef idx="1">
            <a:schemeClr val="accent1"/>
          </a:effectRef>
          <a:fontRef idx="minor">
            <a:schemeClr val="dk1"/>
          </a:fontRef>
        </p:style>
        <p:txBody>
          <a:bodyPr vert="horz" lIns="91440" tIns="45720" rIns="91440" bIns="45720" rtlCol="0" anchor="ctr"/>
          <a:lstStyle>
            <a:defPPr>
              <a:defRPr lang="ar-SA"/>
            </a:defPPr>
            <a:lvl1pPr marL="0" algn="ctr" defTabSz="914400" rtl="1" eaLnBrk="1" latinLnBrk="0" hangingPunct="1">
              <a:defRPr sz="1000" kern="1200">
                <a:solidFill>
                  <a:schemeClr val="tx2"/>
                </a:solidFill>
                <a:latin typeface="+mn-lt"/>
                <a:ea typeface="+mn-ea"/>
                <a:cs typeface="+mn-cs"/>
              </a:defRPr>
            </a:lvl1pPr>
            <a:lvl2pPr marL="457200" algn="r" defTabSz="914400" rtl="1" eaLnBrk="1" latinLnBrk="0" hangingPunct="1">
              <a:defRPr sz="1800" kern="1200">
                <a:solidFill>
                  <a:schemeClr val="dk1"/>
                </a:solidFill>
                <a:latin typeface="+mn-lt"/>
                <a:ea typeface="+mn-ea"/>
                <a:cs typeface="+mn-cs"/>
              </a:defRPr>
            </a:lvl2pPr>
            <a:lvl3pPr marL="914400" algn="r" defTabSz="914400" rtl="1" eaLnBrk="1" latinLnBrk="0" hangingPunct="1">
              <a:defRPr sz="1800" kern="1200">
                <a:solidFill>
                  <a:schemeClr val="dk1"/>
                </a:solidFill>
                <a:latin typeface="+mn-lt"/>
                <a:ea typeface="+mn-ea"/>
                <a:cs typeface="+mn-cs"/>
              </a:defRPr>
            </a:lvl3pPr>
            <a:lvl4pPr marL="1371600" algn="r" defTabSz="914400" rtl="1" eaLnBrk="1" latinLnBrk="0" hangingPunct="1">
              <a:defRPr sz="1800" kern="1200">
                <a:solidFill>
                  <a:schemeClr val="dk1"/>
                </a:solidFill>
                <a:latin typeface="+mn-lt"/>
                <a:ea typeface="+mn-ea"/>
                <a:cs typeface="+mn-cs"/>
              </a:defRPr>
            </a:lvl4pPr>
            <a:lvl5pPr marL="1828800" algn="r" defTabSz="914400" rtl="1" eaLnBrk="1" latinLnBrk="0" hangingPunct="1">
              <a:defRPr sz="1800" kern="1200">
                <a:solidFill>
                  <a:schemeClr val="dk1"/>
                </a:solidFill>
                <a:latin typeface="+mn-lt"/>
                <a:ea typeface="+mn-ea"/>
                <a:cs typeface="+mn-cs"/>
              </a:defRPr>
            </a:lvl5pPr>
            <a:lvl6pPr marL="2286000" algn="r" defTabSz="914400" rtl="1" eaLnBrk="1" latinLnBrk="0" hangingPunct="1">
              <a:defRPr sz="1800" kern="1200">
                <a:solidFill>
                  <a:schemeClr val="dk1"/>
                </a:solidFill>
                <a:latin typeface="+mn-lt"/>
                <a:ea typeface="+mn-ea"/>
                <a:cs typeface="+mn-cs"/>
              </a:defRPr>
            </a:lvl6pPr>
            <a:lvl7pPr marL="2743200" algn="r" defTabSz="914400" rtl="1" eaLnBrk="1" latinLnBrk="0" hangingPunct="1">
              <a:defRPr sz="1800" kern="1200">
                <a:solidFill>
                  <a:schemeClr val="dk1"/>
                </a:solidFill>
                <a:latin typeface="+mn-lt"/>
                <a:ea typeface="+mn-ea"/>
                <a:cs typeface="+mn-cs"/>
              </a:defRPr>
            </a:lvl7pPr>
            <a:lvl8pPr marL="3200400" algn="r" defTabSz="914400" rtl="1" eaLnBrk="1" latinLnBrk="0" hangingPunct="1">
              <a:defRPr sz="1800" kern="1200">
                <a:solidFill>
                  <a:schemeClr val="dk1"/>
                </a:solidFill>
                <a:latin typeface="+mn-lt"/>
                <a:ea typeface="+mn-ea"/>
                <a:cs typeface="+mn-cs"/>
              </a:defRPr>
            </a:lvl8pPr>
            <a:lvl9pPr marL="3657600" algn="r" defTabSz="914400" rtl="1" eaLnBrk="1" latinLnBrk="0" hangingPunct="1">
              <a:defRPr sz="1800" kern="1200">
                <a:solidFill>
                  <a:schemeClr val="dk1"/>
                </a:solidFill>
                <a:latin typeface="+mn-lt"/>
                <a:ea typeface="+mn-ea"/>
                <a:cs typeface="+mn-cs"/>
              </a:defRPr>
            </a:lvl9pPr>
          </a:lstStyle>
          <a:p>
            <a:r>
              <a:rPr lang="en-US" sz="1800" dirty="0" smtClean="0">
                <a:solidFill>
                  <a:schemeClr val="tx1"/>
                </a:solidFill>
                <a:latin typeface="Times New Roman" pitchFamily="18" charset="0"/>
                <a:cs typeface="Times New Roman" pitchFamily="18" charset="0"/>
              </a:rPr>
              <a:t>18</a:t>
            </a:r>
            <a:endParaRPr lang="ar-SA" sz="1800" dirty="0">
              <a:solidFill>
                <a:schemeClr val="tx1"/>
              </a:solidFill>
              <a:latin typeface="Times New Roman" pitchFamily="18" charset="0"/>
              <a:cs typeface="Times New Roman" pitchFamily="18" charset="0"/>
            </a:endParaRPr>
          </a:p>
        </p:txBody>
      </p:sp>
      <p:pic>
        <p:nvPicPr>
          <p:cNvPr id="7" name="صورة 6"/>
          <p:cNvPicPr/>
          <p:nvPr/>
        </p:nvPicPr>
        <p:blipFill>
          <a:blip r:embed="rId3">
            <a:extLst>
              <a:ext uri="{28A0092B-C50C-407E-A947-70E740481C1C}">
                <a14:useLocalDpi xmlns:a14="http://schemas.microsoft.com/office/drawing/2010/main" val="0"/>
              </a:ext>
            </a:extLst>
          </a:blip>
          <a:stretch>
            <a:fillRect/>
          </a:stretch>
        </p:blipFill>
        <p:spPr>
          <a:xfrm>
            <a:off x="4067944" y="2151051"/>
            <a:ext cx="4104456" cy="3625199"/>
          </a:xfrm>
          <a:prstGeom prst="rect">
            <a:avLst/>
          </a:prstGeom>
        </p:spPr>
      </p:pic>
    </p:spTree>
    <p:extLst>
      <p:ext uri="{BB962C8B-B14F-4D97-AF65-F5344CB8AC3E}">
        <p14:creationId xmlns:p14="http://schemas.microsoft.com/office/powerpoint/2010/main" val="6259785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عنصر نائب لرقم الشريحة 6"/>
          <p:cNvSpPr txBox="1">
            <a:spLocks/>
          </p:cNvSpPr>
          <p:nvPr/>
        </p:nvSpPr>
        <p:spPr>
          <a:xfrm>
            <a:off x="0" y="6492875"/>
            <a:ext cx="1161826" cy="365125"/>
          </a:xfrm>
          <a:prstGeom prst="rect">
            <a:avLst/>
          </a:prstGeom>
        </p:spPr>
        <p:style>
          <a:lnRef idx="1">
            <a:schemeClr val="accent1"/>
          </a:lnRef>
          <a:fillRef idx="1002">
            <a:schemeClr val="lt2"/>
          </a:fillRef>
          <a:effectRef idx="1">
            <a:schemeClr val="accent1"/>
          </a:effectRef>
          <a:fontRef idx="minor">
            <a:schemeClr val="dk1"/>
          </a:fontRef>
        </p:style>
        <p:txBody>
          <a:bodyPr vert="horz" lIns="91440" tIns="45720" rIns="91440" bIns="45720" rtlCol="0" anchor="ctr"/>
          <a:lstStyle>
            <a:defPPr>
              <a:defRPr lang="ar-SA"/>
            </a:defPPr>
            <a:lvl1pPr marL="0" algn="ctr" defTabSz="914400" rtl="1" eaLnBrk="1" latinLnBrk="0" hangingPunct="1">
              <a:defRPr sz="1000" kern="1200">
                <a:solidFill>
                  <a:schemeClr val="tx2"/>
                </a:solidFill>
                <a:latin typeface="+mn-lt"/>
                <a:ea typeface="+mn-ea"/>
                <a:cs typeface="+mn-cs"/>
              </a:defRPr>
            </a:lvl1pPr>
            <a:lvl2pPr marL="457200" algn="r" defTabSz="914400" rtl="1" eaLnBrk="1" latinLnBrk="0" hangingPunct="1">
              <a:defRPr sz="1800" kern="1200">
                <a:solidFill>
                  <a:schemeClr val="dk1"/>
                </a:solidFill>
                <a:latin typeface="+mn-lt"/>
                <a:ea typeface="+mn-ea"/>
                <a:cs typeface="+mn-cs"/>
              </a:defRPr>
            </a:lvl2pPr>
            <a:lvl3pPr marL="914400" algn="r" defTabSz="914400" rtl="1" eaLnBrk="1" latinLnBrk="0" hangingPunct="1">
              <a:defRPr sz="1800" kern="1200">
                <a:solidFill>
                  <a:schemeClr val="dk1"/>
                </a:solidFill>
                <a:latin typeface="+mn-lt"/>
                <a:ea typeface="+mn-ea"/>
                <a:cs typeface="+mn-cs"/>
              </a:defRPr>
            </a:lvl3pPr>
            <a:lvl4pPr marL="1371600" algn="r" defTabSz="914400" rtl="1" eaLnBrk="1" latinLnBrk="0" hangingPunct="1">
              <a:defRPr sz="1800" kern="1200">
                <a:solidFill>
                  <a:schemeClr val="dk1"/>
                </a:solidFill>
                <a:latin typeface="+mn-lt"/>
                <a:ea typeface="+mn-ea"/>
                <a:cs typeface="+mn-cs"/>
              </a:defRPr>
            </a:lvl4pPr>
            <a:lvl5pPr marL="1828800" algn="r" defTabSz="914400" rtl="1" eaLnBrk="1" latinLnBrk="0" hangingPunct="1">
              <a:defRPr sz="1800" kern="1200">
                <a:solidFill>
                  <a:schemeClr val="dk1"/>
                </a:solidFill>
                <a:latin typeface="+mn-lt"/>
                <a:ea typeface="+mn-ea"/>
                <a:cs typeface="+mn-cs"/>
              </a:defRPr>
            </a:lvl5pPr>
            <a:lvl6pPr marL="2286000" algn="r" defTabSz="914400" rtl="1" eaLnBrk="1" latinLnBrk="0" hangingPunct="1">
              <a:defRPr sz="1800" kern="1200">
                <a:solidFill>
                  <a:schemeClr val="dk1"/>
                </a:solidFill>
                <a:latin typeface="+mn-lt"/>
                <a:ea typeface="+mn-ea"/>
                <a:cs typeface="+mn-cs"/>
              </a:defRPr>
            </a:lvl6pPr>
            <a:lvl7pPr marL="2743200" algn="r" defTabSz="914400" rtl="1" eaLnBrk="1" latinLnBrk="0" hangingPunct="1">
              <a:defRPr sz="1800" kern="1200">
                <a:solidFill>
                  <a:schemeClr val="dk1"/>
                </a:solidFill>
                <a:latin typeface="+mn-lt"/>
                <a:ea typeface="+mn-ea"/>
                <a:cs typeface="+mn-cs"/>
              </a:defRPr>
            </a:lvl7pPr>
            <a:lvl8pPr marL="3200400" algn="r" defTabSz="914400" rtl="1" eaLnBrk="1" latinLnBrk="0" hangingPunct="1">
              <a:defRPr sz="1800" kern="1200">
                <a:solidFill>
                  <a:schemeClr val="dk1"/>
                </a:solidFill>
                <a:latin typeface="+mn-lt"/>
                <a:ea typeface="+mn-ea"/>
                <a:cs typeface="+mn-cs"/>
              </a:defRPr>
            </a:lvl8pPr>
            <a:lvl9pPr marL="3657600" algn="r" defTabSz="914400" rtl="1" eaLnBrk="1" latinLnBrk="0" hangingPunct="1">
              <a:defRPr sz="1800" kern="1200">
                <a:solidFill>
                  <a:schemeClr val="dk1"/>
                </a:solidFill>
                <a:latin typeface="+mn-lt"/>
                <a:ea typeface="+mn-ea"/>
                <a:cs typeface="+mn-cs"/>
              </a:defRPr>
            </a:lvl9pPr>
          </a:lstStyle>
          <a:p>
            <a:r>
              <a:rPr lang="en-US" sz="1800" dirty="0" smtClean="0">
                <a:solidFill>
                  <a:schemeClr val="tx1"/>
                </a:solidFill>
                <a:latin typeface="Times New Roman" pitchFamily="18" charset="0"/>
                <a:cs typeface="Times New Roman" pitchFamily="18" charset="0"/>
              </a:rPr>
              <a:t>19</a:t>
            </a:r>
            <a:endParaRPr lang="ar-SA" sz="1800" dirty="0">
              <a:solidFill>
                <a:schemeClr val="tx1"/>
              </a:solidFill>
              <a:latin typeface="Times New Roman" pitchFamily="18" charset="0"/>
              <a:cs typeface="Times New Roman" pitchFamily="18" charset="0"/>
            </a:endParaRPr>
          </a:p>
        </p:txBody>
      </p:sp>
      <p:sp>
        <p:nvSpPr>
          <p:cNvPr id="6" name="مستطيل 5"/>
          <p:cNvSpPr/>
          <p:nvPr/>
        </p:nvSpPr>
        <p:spPr>
          <a:xfrm>
            <a:off x="2039712" y="758406"/>
            <a:ext cx="4903089" cy="646331"/>
          </a:xfrm>
          <a:prstGeom prst="rect">
            <a:avLst/>
          </a:prstGeom>
        </p:spPr>
        <p:txBody>
          <a:bodyPr wrap="square">
            <a:spAutoFit/>
          </a:bodyPr>
          <a:lstStyle/>
          <a:p>
            <a:r>
              <a:rPr lang="ar-SA" sz="3600" b="1" dirty="0" smtClean="0">
                <a:ln w="17780" cmpd="sng">
                  <a:solidFill>
                    <a:srgbClr val="FFFFFF"/>
                  </a:solidFill>
                  <a:prstDash val="solid"/>
                  <a:miter lim="800000"/>
                </a:ln>
                <a:solidFill>
                  <a:prstClr val="white"/>
                </a:solidFill>
                <a:effectLst>
                  <a:outerShdw blurRad="50800" algn="tl" rotWithShape="0">
                    <a:srgbClr val="000000"/>
                  </a:outerShdw>
                </a:effectLst>
                <a:latin typeface="Times New Roman" pitchFamily="18" charset="0"/>
                <a:cs typeface="Times New Roman" pitchFamily="18" charset="0"/>
              </a:rPr>
              <a:t>وَاجهَة الوصفات (</a:t>
            </a:r>
            <a:r>
              <a:rPr lang="en-US" sz="3600" b="1" dirty="0" smtClean="0">
                <a:ln w="17780" cmpd="sng">
                  <a:solidFill>
                    <a:srgbClr val="FFFFFF"/>
                  </a:solidFill>
                  <a:prstDash val="solid"/>
                  <a:miter lim="800000"/>
                </a:ln>
                <a:solidFill>
                  <a:prstClr val="white"/>
                </a:solidFill>
                <a:effectLst>
                  <a:outerShdw blurRad="50800" algn="tl" rotWithShape="0">
                    <a:srgbClr val="000000"/>
                  </a:outerShdw>
                </a:effectLst>
                <a:latin typeface="Times New Roman" pitchFamily="18" charset="0"/>
                <a:cs typeface="Times New Roman" pitchFamily="18" charset="0"/>
              </a:rPr>
              <a:t>Recipes</a:t>
            </a:r>
            <a:r>
              <a:rPr lang="ar-SA" sz="3600" b="1" dirty="0" smtClean="0">
                <a:ln w="17780" cmpd="sng">
                  <a:solidFill>
                    <a:srgbClr val="FFFFFF"/>
                  </a:solidFill>
                  <a:prstDash val="solid"/>
                  <a:miter lim="800000"/>
                </a:ln>
                <a:solidFill>
                  <a:prstClr val="white"/>
                </a:solidFill>
                <a:effectLst>
                  <a:outerShdw blurRad="50800" algn="tl" rotWithShape="0">
                    <a:srgbClr val="000000"/>
                  </a:outerShdw>
                </a:effectLst>
                <a:latin typeface="Times New Roman" pitchFamily="18" charset="0"/>
                <a:cs typeface="Times New Roman" pitchFamily="18" charset="0"/>
              </a:rPr>
              <a:t>)  :</a:t>
            </a:r>
            <a:endParaRPr lang="ar-SA" dirty="0"/>
          </a:p>
        </p:txBody>
      </p:sp>
      <p:pic>
        <p:nvPicPr>
          <p:cNvPr id="7" name="صورة 6"/>
          <p:cNvPicPr/>
          <p:nvPr/>
        </p:nvPicPr>
        <p:blipFill>
          <a:blip r:embed="rId2">
            <a:extLst>
              <a:ext uri="{28A0092B-C50C-407E-A947-70E740481C1C}">
                <a14:useLocalDpi xmlns:a14="http://schemas.microsoft.com/office/drawing/2010/main" val="0"/>
              </a:ext>
            </a:extLst>
          </a:blip>
          <a:stretch>
            <a:fillRect/>
          </a:stretch>
        </p:blipFill>
        <p:spPr>
          <a:xfrm>
            <a:off x="4139952" y="2852936"/>
            <a:ext cx="4680520" cy="2248091"/>
          </a:xfrm>
          <a:prstGeom prst="rect">
            <a:avLst/>
          </a:prstGeom>
        </p:spPr>
      </p:pic>
      <p:pic>
        <p:nvPicPr>
          <p:cNvPr id="8" name="صورة 7"/>
          <p:cNvPicPr/>
          <p:nvPr/>
        </p:nvPicPr>
        <p:blipFill>
          <a:blip r:embed="rId3">
            <a:extLst>
              <a:ext uri="{28A0092B-C50C-407E-A947-70E740481C1C}">
                <a14:useLocalDpi xmlns:a14="http://schemas.microsoft.com/office/drawing/2010/main" val="0"/>
              </a:ext>
            </a:extLst>
          </a:blip>
          <a:stretch>
            <a:fillRect/>
          </a:stretch>
        </p:blipFill>
        <p:spPr>
          <a:xfrm>
            <a:off x="286845" y="2079569"/>
            <a:ext cx="1755775" cy="3543300"/>
          </a:xfrm>
          <a:prstGeom prst="roundRect">
            <a:avLst>
              <a:gd name="adj" fmla="val 16667"/>
            </a:avLst>
          </a:prstGeom>
          <a:ln>
            <a:noFill/>
          </a:ln>
          <a:effectLst/>
          <a:scene3d>
            <a:camera prst="orthographicFront">
              <a:rot lat="0" lon="0" rev="0"/>
            </a:camera>
            <a:lightRig rig="contrasting" dir="t">
              <a:rot lat="0" lon="0" rev="7800000"/>
            </a:lightRig>
          </a:scene3d>
          <a:sp3d>
            <a:bevelT w="139700" h="139700"/>
          </a:sp3d>
        </p:spPr>
      </p:pic>
      <p:pic>
        <p:nvPicPr>
          <p:cNvPr id="9" name="صورة 8"/>
          <p:cNvPicPr/>
          <p:nvPr/>
        </p:nvPicPr>
        <p:blipFill>
          <a:blip r:embed="rId4">
            <a:extLst>
              <a:ext uri="{28A0092B-C50C-407E-A947-70E740481C1C}">
                <a14:useLocalDpi xmlns:a14="http://schemas.microsoft.com/office/drawing/2010/main" val="0"/>
              </a:ext>
            </a:extLst>
          </a:blip>
          <a:stretch>
            <a:fillRect/>
          </a:stretch>
        </p:blipFill>
        <p:spPr>
          <a:xfrm>
            <a:off x="2195736" y="2127194"/>
            <a:ext cx="1708150" cy="3495675"/>
          </a:xfrm>
          <a:prstGeom prst="roundRect">
            <a:avLst>
              <a:gd name="adj" fmla="val 16667"/>
            </a:avLst>
          </a:prstGeom>
          <a:ln>
            <a:noFill/>
          </a:ln>
          <a:effectLst/>
          <a:scene3d>
            <a:camera prst="orthographicFront">
              <a:rot lat="0" lon="0" rev="0"/>
            </a:camera>
            <a:lightRig rig="contrasting" dir="t">
              <a:rot lat="0" lon="0" rev="7800000"/>
            </a:lightRig>
          </a:scene3d>
          <a:sp3d>
            <a:bevelT w="139700" h="139700"/>
          </a:sp3d>
        </p:spPr>
      </p:pic>
    </p:spTree>
    <p:extLst>
      <p:ext uri="{BB962C8B-B14F-4D97-AF65-F5344CB8AC3E}">
        <p14:creationId xmlns:p14="http://schemas.microsoft.com/office/powerpoint/2010/main" val="452991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عنصر نائب للمحتوى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9512" y="188640"/>
            <a:ext cx="1440160" cy="136815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 name="عنصر نائب لرقم الشريحة 6"/>
          <p:cNvSpPr txBox="1">
            <a:spLocks/>
          </p:cNvSpPr>
          <p:nvPr/>
        </p:nvSpPr>
        <p:spPr>
          <a:xfrm>
            <a:off x="0" y="6492875"/>
            <a:ext cx="1161826" cy="365125"/>
          </a:xfrm>
          <a:prstGeom prst="rect">
            <a:avLst/>
          </a:prstGeom>
        </p:spPr>
        <p:style>
          <a:lnRef idx="1">
            <a:schemeClr val="accent1"/>
          </a:lnRef>
          <a:fillRef idx="1002">
            <a:schemeClr val="lt2"/>
          </a:fillRef>
          <a:effectRef idx="1">
            <a:schemeClr val="accent1"/>
          </a:effectRef>
          <a:fontRef idx="minor">
            <a:schemeClr val="dk1"/>
          </a:fontRef>
        </p:style>
        <p:txBody>
          <a:bodyPr vert="horz" lIns="91440" tIns="45720" rIns="91440" bIns="45720" rtlCol="0" anchor="ctr"/>
          <a:lstStyle>
            <a:defPPr>
              <a:defRPr lang="ar-SA"/>
            </a:defPPr>
            <a:lvl1pPr marL="0" algn="ctr" defTabSz="914400" rtl="1" eaLnBrk="1" latinLnBrk="0" hangingPunct="1">
              <a:defRPr sz="1000" kern="1200">
                <a:solidFill>
                  <a:schemeClr val="tx2"/>
                </a:solidFill>
                <a:latin typeface="+mn-lt"/>
                <a:ea typeface="+mn-ea"/>
                <a:cs typeface="+mn-cs"/>
              </a:defRPr>
            </a:lvl1pPr>
            <a:lvl2pPr marL="457200" algn="r" defTabSz="914400" rtl="1" eaLnBrk="1" latinLnBrk="0" hangingPunct="1">
              <a:defRPr sz="1800" kern="1200">
                <a:solidFill>
                  <a:schemeClr val="dk1"/>
                </a:solidFill>
                <a:latin typeface="+mn-lt"/>
                <a:ea typeface="+mn-ea"/>
                <a:cs typeface="+mn-cs"/>
              </a:defRPr>
            </a:lvl2pPr>
            <a:lvl3pPr marL="914400" algn="r" defTabSz="914400" rtl="1" eaLnBrk="1" latinLnBrk="0" hangingPunct="1">
              <a:defRPr sz="1800" kern="1200">
                <a:solidFill>
                  <a:schemeClr val="dk1"/>
                </a:solidFill>
                <a:latin typeface="+mn-lt"/>
                <a:ea typeface="+mn-ea"/>
                <a:cs typeface="+mn-cs"/>
              </a:defRPr>
            </a:lvl3pPr>
            <a:lvl4pPr marL="1371600" algn="r" defTabSz="914400" rtl="1" eaLnBrk="1" latinLnBrk="0" hangingPunct="1">
              <a:defRPr sz="1800" kern="1200">
                <a:solidFill>
                  <a:schemeClr val="dk1"/>
                </a:solidFill>
                <a:latin typeface="+mn-lt"/>
                <a:ea typeface="+mn-ea"/>
                <a:cs typeface="+mn-cs"/>
              </a:defRPr>
            </a:lvl4pPr>
            <a:lvl5pPr marL="1828800" algn="r" defTabSz="914400" rtl="1" eaLnBrk="1" latinLnBrk="0" hangingPunct="1">
              <a:defRPr sz="1800" kern="1200">
                <a:solidFill>
                  <a:schemeClr val="dk1"/>
                </a:solidFill>
                <a:latin typeface="+mn-lt"/>
                <a:ea typeface="+mn-ea"/>
                <a:cs typeface="+mn-cs"/>
              </a:defRPr>
            </a:lvl5pPr>
            <a:lvl6pPr marL="2286000" algn="r" defTabSz="914400" rtl="1" eaLnBrk="1" latinLnBrk="0" hangingPunct="1">
              <a:defRPr sz="1800" kern="1200">
                <a:solidFill>
                  <a:schemeClr val="dk1"/>
                </a:solidFill>
                <a:latin typeface="+mn-lt"/>
                <a:ea typeface="+mn-ea"/>
                <a:cs typeface="+mn-cs"/>
              </a:defRPr>
            </a:lvl6pPr>
            <a:lvl7pPr marL="2743200" algn="r" defTabSz="914400" rtl="1" eaLnBrk="1" latinLnBrk="0" hangingPunct="1">
              <a:defRPr sz="1800" kern="1200">
                <a:solidFill>
                  <a:schemeClr val="dk1"/>
                </a:solidFill>
                <a:latin typeface="+mn-lt"/>
                <a:ea typeface="+mn-ea"/>
                <a:cs typeface="+mn-cs"/>
              </a:defRPr>
            </a:lvl7pPr>
            <a:lvl8pPr marL="3200400" algn="r" defTabSz="914400" rtl="1" eaLnBrk="1" latinLnBrk="0" hangingPunct="1">
              <a:defRPr sz="1800" kern="1200">
                <a:solidFill>
                  <a:schemeClr val="dk1"/>
                </a:solidFill>
                <a:latin typeface="+mn-lt"/>
                <a:ea typeface="+mn-ea"/>
                <a:cs typeface="+mn-cs"/>
              </a:defRPr>
            </a:lvl8pPr>
            <a:lvl9pPr marL="3657600" algn="r" defTabSz="914400" rtl="1" eaLnBrk="1" latinLnBrk="0" hangingPunct="1">
              <a:defRPr sz="1800" kern="1200">
                <a:solidFill>
                  <a:schemeClr val="dk1"/>
                </a:solidFill>
                <a:latin typeface="+mn-lt"/>
                <a:ea typeface="+mn-ea"/>
                <a:cs typeface="+mn-cs"/>
              </a:defRPr>
            </a:lvl9pPr>
          </a:lstStyle>
          <a:p>
            <a:r>
              <a:rPr lang="en-US" sz="1800" dirty="0" smtClean="0">
                <a:solidFill>
                  <a:schemeClr val="tx1"/>
                </a:solidFill>
                <a:latin typeface="Times New Roman" pitchFamily="18" charset="0"/>
                <a:cs typeface="Times New Roman" pitchFamily="18" charset="0"/>
              </a:rPr>
              <a:t>2</a:t>
            </a:r>
            <a:endParaRPr lang="ar-SA" sz="1800" dirty="0">
              <a:solidFill>
                <a:schemeClr val="tx1"/>
              </a:solidFill>
              <a:latin typeface="Times New Roman" pitchFamily="18" charset="0"/>
              <a:cs typeface="Times New Roman" pitchFamily="18" charset="0"/>
            </a:endParaRPr>
          </a:p>
        </p:txBody>
      </p:sp>
      <p:sp>
        <p:nvSpPr>
          <p:cNvPr id="6" name="عنوان 1"/>
          <p:cNvSpPr>
            <a:spLocks noGrp="1"/>
          </p:cNvSpPr>
          <p:nvPr>
            <p:ph type="title"/>
          </p:nvPr>
        </p:nvSpPr>
        <p:spPr>
          <a:xfrm>
            <a:off x="3491880" y="404664"/>
            <a:ext cx="2592288" cy="504056"/>
          </a:xfrm>
        </p:spPr>
        <p:txBody>
          <a:bodyPr>
            <a:noAutofit/>
          </a:bodyPr>
          <a:lstStyle/>
          <a:p>
            <a:r>
              <a:rPr lang="ar-SA" sz="3600" b="1" dirty="0" smtClean="0">
                <a:ln w="17780" cmpd="sng">
                  <a:solidFill>
                    <a:srgbClr val="FFFFFF"/>
                  </a:solidFill>
                  <a:prstDash val="solid"/>
                  <a:miter lim="800000"/>
                </a:ln>
                <a:solidFill>
                  <a:schemeClr val="bg1"/>
                </a:solidFill>
                <a:effectLst>
                  <a:outerShdw blurRad="50800" algn="tl" rotWithShape="0">
                    <a:srgbClr val="000000"/>
                  </a:outerShdw>
                </a:effectLst>
                <a:latin typeface="Times New Roman" pitchFamily="18" charset="0"/>
                <a:cs typeface="Times New Roman" pitchFamily="18" charset="0"/>
              </a:rPr>
              <a:t>فهرَس العَرض :</a:t>
            </a:r>
            <a:endParaRPr lang="ar-SA" sz="3600" dirty="0">
              <a:latin typeface="Times New Roman" pitchFamily="18" charset="0"/>
              <a:cs typeface="Times New Roman" pitchFamily="18" charset="0"/>
            </a:endParaRPr>
          </a:p>
        </p:txBody>
      </p:sp>
      <p:graphicFrame>
        <p:nvGraphicFramePr>
          <p:cNvPr id="7" name="جدول 6"/>
          <p:cNvGraphicFramePr>
            <a:graphicFrameLocks noGrp="1"/>
          </p:cNvGraphicFramePr>
          <p:nvPr>
            <p:extLst>
              <p:ext uri="{D42A27DB-BD31-4B8C-83A1-F6EECF244321}">
                <p14:modId xmlns:p14="http://schemas.microsoft.com/office/powerpoint/2010/main" val="960524910"/>
              </p:ext>
            </p:extLst>
          </p:nvPr>
        </p:nvGraphicFramePr>
        <p:xfrm>
          <a:off x="2123728" y="1067117"/>
          <a:ext cx="5387414" cy="5608320"/>
        </p:xfrm>
        <a:graphic>
          <a:graphicData uri="http://schemas.openxmlformats.org/drawingml/2006/table">
            <a:tbl>
              <a:tblPr rtl="1" firstRow="1" firstCol="1" bandRow="1">
                <a:tableStyleId>{3B4B98B0-60AC-42C2-AFA5-B58CD77FA1E5}</a:tableStyleId>
              </a:tblPr>
              <a:tblGrid>
                <a:gridCol w="3685052"/>
                <a:gridCol w="1702362"/>
              </a:tblGrid>
              <a:tr h="203013">
                <a:tc>
                  <a:txBody>
                    <a:bodyPr/>
                    <a:lstStyle/>
                    <a:p>
                      <a:pPr algn="ctr" rtl="1">
                        <a:lnSpc>
                          <a:spcPct val="115000"/>
                        </a:lnSpc>
                        <a:spcAft>
                          <a:spcPts val="0"/>
                        </a:spcAft>
                      </a:pPr>
                      <a:r>
                        <a:rPr lang="en-US" sz="1600" b="1" i="0" dirty="0">
                          <a:effectLst/>
                          <a:latin typeface="Times New Roman" pitchFamily="18" charset="0"/>
                          <a:cs typeface="Times New Roman" pitchFamily="18" charset="0"/>
                        </a:rPr>
                        <a:t>Slide Title</a:t>
                      </a:r>
                      <a:endParaRPr lang="en-US" sz="1050" b="1" i="0" dirty="0">
                        <a:effectLst/>
                        <a:latin typeface="Times New Roman" pitchFamily="18" charset="0"/>
                        <a:ea typeface="Calibri"/>
                        <a:cs typeface="Times New Roman" pitchFamily="18" charset="0"/>
                      </a:endParaRPr>
                    </a:p>
                  </a:txBody>
                  <a:tcPr marL="56743" marR="56743" marT="0" marB="0"/>
                </a:tc>
                <a:tc>
                  <a:txBody>
                    <a:bodyPr/>
                    <a:lstStyle/>
                    <a:p>
                      <a:pPr algn="ctr" rtl="1">
                        <a:lnSpc>
                          <a:spcPct val="115000"/>
                        </a:lnSpc>
                        <a:spcAft>
                          <a:spcPts val="0"/>
                        </a:spcAft>
                      </a:pPr>
                      <a:r>
                        <a:rPr lang="en-US" sz="1600" b="1" i="0" dirty="0">
                          <a:effectLst/>
                          <a:latin typeface="Times New Roman" pitchFamily="18" charset="0"/>
                          <a:cs typeface="Times New Roman" pitchFamily="18" charset="0"/>
                        </a:rPr>
                        <a:t>Slide Number</a:t>
                      </a:r>
                      <a:endParaRPr lang="en-US" sz="1050" b="1" i="0" dirty="0">
                        <a:effectLst/>
                        <a:latin typeface="Times New Roman" pitchFamily="18" charset="0"/>
                        <a:ea typeface="Calibri"/>
                        <a:cs typeface="Times New Roman" pitchFamily="18" charset="0"/>
                      </a:endParaRPr>
                    </a:p>
                  </a:txBody>
                  <a:tcPr marL="56743" marR="56743" marT="0" marB="0"/>
                </a:tc>
              </a:tr>
              <a:tr h="203013">
                <a:tc>
                  <a:txBody>
                    <a:bodyPr/>
                    <a:lstStyle/>
                    <a:p>
                      <a:pPr algn="ctr" rtl="1">
                        <a:lnSpc>
                          <a:spcPct val="115000"/>
                        </a:lnSpc>
                        <a:spcAft>
                          <a:spcPts val="0"/>
                        </a:spcAft>
                      </a:pPr>
                      <a:r>
                        <a:rPr lang="ar-SA" sz="1600" b="1" i="0" dirty="0" smtClean="0">
                          <a:effectLst/>
                          <a:latin typeface="Times New Roman" pitchFamily="18" charset="0"/>
                          <a:cs typeface="Times New Roman" pitchFamily="18" charset="0"/>
                        </a:rPr>
                        <a:t>فِكرَة </a:t>
                      </a:r>
                      <a:r>
                        <a:rPr lang="ar-SA" sz="1600" b="1" i="0" dirty="0">
                          <a:effectLst/>
                          <a:latin typeface="Times New Roman" pitchFamily="18" charset="0"/>
                          <a:cs typeface="Times New Roman" pitchFamily="18" charset="0"/>
                        </a:rPr>
                        <a:t>المشروع والهدف </a:t>
                      </a:r>
                      <a:r>
                        <a:rPr lang="ar-SA" sz="1600" b="1" i="0" dirty="0" smtClean="0">
                          <a:effectLst/>
                          <a:latin typeface="Times New Roman" pitchFamily="18" charset="0"/>
                          <a:cs typeface="Times New Roman" pitchFamily="18" charset="0"/>
                        </a:rPr>
                        <a:t>مِنهُ</a:t>
                      </a:r>
                      <a:endParaRPr lang="en-US" sz="1050" b="1" i="0" dirty="0">
                        <a:effectLst/>
                        <a:latin typeface="Times New Roman" pitchFamily="18" charset="0"/>
                        <a:ea typeface="Calibri"/>
                        <a:cs typeface="Times New Roman" pitchFamily="18" charset="0"/>
                      </a:endParaRPr>
                    </a:p>
                  </a:txBody>
                  <a:tcPr marL="56743" marR="56743" marT="0" marB="0"/>
                </a:tc>
                <a:tc>
                  <a:txBody>
                    <a:bodyPr/>
                    <a:lstStyle/>
                    <a:p>
                      <a:pPr algn="ctr" rtl="0">
                        <a:lnSpc>
                          <a:spcPct val="115000"/>
                        </a:lnSpc>
                        <a:spcAft>
                          <a:spcPts val="0"/>
                        </a:spcAft>
                      </a:pPr>
                      <a:r>
                        <a:rPr lang="en-US" sz="1600" b="1" i="0" dirty="0">
                          <a:effectLst/>
                          <a:latin typeface="Times New Roman" pitchFamily="18" charset="0"/>
                          <a:cs typeface="Times New Roman" pitchFamily="18" charset="0"/>
                        </a:rPr>
                        <a:t>3</a:t>
                      </a:r>
                      <a:endParaRPr lang="en-US" sz="1050" b="1" i="0" dirty="0">
                        <a:effectLst/>
                        <a:latin typeface="Times New Roman" pitchFamily="18" charset="0"/>
                        <a:ea typeface="Calibri"/>
                        <a:cs typeface="Times New Roman" pitchFamily="18" charset="0"/>
                      </a:endParaRPr>
                    </a:p>
                  </a:txBody>
                  <a:tcPr marL="56743" marR="56743" marT="0" marB="0"/>
                </a:tc>
              </a:tr>
              <a:tr h="203013">
                <a:tc>
                  <a:txBody>
                    <a:bodyPr/>
                    <a:lstStyle/>
                    <a:p>
                      <a:pPr algn="ctr" rtl="1">
                        <a:lnSpc>
                          <a:spcPct val="115000"/>
                        </a:lnSpc>
                        <a:spcAft>
                          <a:spcPts val="0"/>
                        </a:spcAft>
                      </a:pPr>
                      <a:r>
                        <a:rPr lang="ar-SA" sz="1600" b="1" i="0" dirty="0" smtClean="0">
                          <a:effectLst/>
                          <a:latin typeface="Times New Roman" pitchFamily="18" charset="0"/>
                          <a:cs typeface="Times New Roman" pitchFamily="18" charset="0"/>
                        </a:rPr>
                        <a:t>أساليب عرض وَصفات الطعام</a:t>
                      </a:r>
                      <a:endParaRPr lang="en-US" sz="1050" b="1" i="0" dirty="0">
                        <a:effectLst/>
                        <a:latin typeface="Times New Roman" pitchFamily="18" charset="0"/>
                        <a:ea typeface="Calibri"/>
                        <a:cs typeface="Times New Roman" pitchFamily="18" charset="0"/>
                      </a:endParaRPr>
                    </a:p>
                  </a:txBody>
                  <a:tcPr marL="56743" marR="56743" marT="0" marB="0"/>
                </a:tc>
                <a:tc>
                  <a:txBody>
                    <a:bodyPr/>
                    <a:lstStyle/>
                    <a:p>
                      <a:pPr algn="ctr" rtl="0">
                        <a:lnSpc>
                          <a:spcPct val="115000"/>
                        </a:lnSpc>
                        <a:spcAft>
                          <a:spcPts val="0"/>
                        </a:spcAft>
                      </a:pPr>
                      <a:r>
                        <a:rPr lang="en-US" sz="1600" b="1" i="0" dirty="0">
                          <a:effectLst/>
                          <a:latin typeface="Times New Roman" pitchFamily="18" charset="0"/>
                          <a:cs typeface="Times New Roman" pitchFamily="18" charset="0"/>
                        </a:rPr>
                        <a:t>4</a:t>
                      </a:r>
                      <a:endParaRPr lang="en-US" sz="1050" b="1" i="0" dirty="0">
                        <a:effectLst/>
                        <a:latin typeface="Times New Roman" pitchFamily="18" charset="0"/>
                        <a:ea typeface="Calibri"/>
                        <a:cs typeface="Times New Roman" pitchFamily="18" charset="0"/>
                      </a:endParaRPr>
                    </a:p>
                  </a:txBody>
                  <a:tcPr marL="56743" marR="56743" marT="0" marB="0"/>
                </a:tc>
              </a:tr>
              <a:tr h="203013">
                <a:tc>
                  <a:txBody>
                    <a:bodyPr/>
                    <a:lstStyle/>
                    <a:p>
                      <a:pPr algn="ctr" rtl="1">
                        <a:lnSpc>
                          <a:spcPct val="115000"/>
                        </a:lnSpc>
                        <a:spcAft>
                          <a:spcPts val="0"/>
                        </a:spcAft>
                      </a:pPr>
                      <a:r>
                        <a:rPr lang="ar-SA" sz="1600" b="1" i="0" dirty="0">
                          <a:effectLst/>
                          <a:latin typeface="Times New Roman" pitchFamily="18" charset="0"/>
                          <a:cs typeface="Times New Roman" pitchFamily="18" charset="0"/>
                        </a:rPr>
                        <a:t>مُبرٍّرات المشروع</a:t>
                      </a:r>
                      <a:endParaRPr lang="en-US" sz="1050" b="1" i="0" dirty="0">
                        <a:effectLst/>
                        <a:latin typeface="Times New Roman" pitchFamily="18" charset="0"/>
                        <a:ea typeface="Calibri"/>
                        <a:cs typeface="Times New Roman" pitchFamily="18" charset="0"/>
                      </a:endParaRPr>
                    </a:p>
                  </a:txBody>
                  <a:tcPr marL="56743" marR="56743" marT="0" marB="0"/>
                </a:tc>
                <a:tc>
                  <a:txBody>
                    <a:bodyPr/>
                    <a:lstStyle/>
                    <a:p>
                      <a:pPr algn="ctr" rtl="0">
                        <a:lnSpc>
                          <a:spcPct val="115000"/>
                        </a:lnSpc>
                        <a:spcAft>
                          <a:spcPts val="0"/>
                        </a:spcAft>
                      </a:pPr>
                      <a:r>
                        <a:rPr lang="en-US" sz="1600" b="1" i="0" dirty="0">
                          <a:effectLst/>
                          <a:latin typeface="Times New Roman" pitchFamily="18" charset="0"/>
                          <a:cs typeface="Times New Roman" pitchFamily="18" charset="0"/>
                        </a:rPr>
                        <a:t>5</a:t>
                      </a:r>
                      <a:endParaRPr lang="en-US" sz="1050" b="1" i="0" dirty="0">
                        <a:effectLst/>
                        <a:latin typeface="Times New Roman" pitchFamily="18" charset="0"/>
                        <a:ea typeface="Calibri"/>
                        <a:cs typeface="Times New Roman" pitchFamily="18" charset="0"/>
                      </a:endParaRPr>
                    </a:p>
                  </a:txBody>
                  <a:tcPr marL="56743" marR="56743" marT="0" marB="0"/>
                </a:tc>
              </a:tr>
              <a:tr h="203013">
                <a:tc>
                  <a:txBody>
                    <a:bodyPr/>
                    <a:lstStyle/>
                    <a:p>
                      <a:pPr algn="ctr" rtl="1">
                        <a:lnSpc>
                          <a:spcPct val="115000"/>
                        </a:lnSpc>
                        <a:spcAft>
                          <a:spcPts val="0"/>
                        </a:spcAft>
                      </a:pPr>
                      <a:r>
                        <a:rPr lang="ar-SA" sz="1600" b="1" i="0" dirty="0">
                          <a:effectLst/>
                          <a:latin typeface="Times New Roman" pitchFamily="18" charset="0"/>
                          <a:cs typeface="Times New Roman" pitchFamily="18" charset="0"/>
                        </a:rPr>
                        <a:t>الشرُوط والمُتطلّبات</a:t>
                      </a:r>
                      <a:endParaRPr lang="en-US" sz="1050" b="1" i="0" dirty="0">
                        <a:effectLst/>
                        <a:latin typeface="Times New Roman" pitchFamily="18" charset="0"/>
                        <a:ea typeface="Calibri"/>
                        <a:cs typeface="Times New Roman" pitchFamily="18" charset="0"/>
                      </a:endParaRPr>
                    </a:p>
                  </a:txBody>
                  <a:tcPr marL="56743" marR="56743" marT="0" marB="0"/>
                </a:tc>
                <a:tc>
                  <a:txBody>
                    <a:bodyPr/>
                    <a:lstStyle/>
                    <a:p>
                      <a:pPr algn="ctr" rtl="0">
                        <a:lnSpc>
                          <a:spcPct val="115000"/>
                        </a:lnSpc>
                        <a:spcAft>
                          <a:spcPts val="0"/>
                        </a:spcAft>
                      </a:pPr>
                      <a:r>
                        <a:rPr lang="en-US" sz="1600" b="1" i="0" dirty="0">
                          <a:effectLst/>
                          <a:latin typeface="Times New Roman" pitchFamily="18" charset="0"/>
                          <a:cs typeface="Times New Roman" pitchFamily="18" charset="0"/>
                        </a:rPr>
                        <a:t>6</a:t>
                      </a:r>
                      <a:endParaRPr lang="en-US" sz="1050" b="1" i="0" dirty="0">
                        <a:effectLst/>
                        <a:latin typeface="Times New Roman" pitchFamily="18" charset="0"/>
                        <a:ea typeface="Calibri"/>
                        <a:cs typeface="Times New Roman" pitchFamily="18" charset="0"/>
                      </a:endParaRPr>
                    </a:p>
                  </a:txBody>
                  <a:tcPr marL="56743" marR="56743" marT="0" marB="0"/>
                </a:tc>
              </a:tr>
              <a:tr h="252263">
                <a:tc>
                  <a:txBody>
                    <a:bodyPr/>
                    <a:lstStyle/>
                    <a:p>
                      <a:pPr algn="ctr" rtl="1">
                        <a:lnSpc>
                          <a:spcPct val="115000"/>
                        </a:lnSpc>
                        <a:spcAft>
                          <a:spcPts val="0"/>
                        </a:spcAft>
                      </a:pPr>
                      <a:r>
                        <a:rPr lang="ar-SA" sz="1600" b="1" i="0" dirty="0">
                          <a:effectLst/>
                          <a:latin typeface="Times New Roman" pitchFamily="18" charset="0"/>
                          <a:cs typeface="Times New Roman" pitchFamily="18" charset="0"/>
                        </a:rPr>
                        <a:t>التحليّل وَالتخطيّط</a:t>
                      </a:r>
                      <a:endParaRPr lang="en-US" sz="1050" b="1" i="0" dirty="0">
                        <a:effectLst/>
                        <a:latin typeface="Times New Roman" pitchFamily="18" charset="0"/>
                        <a:ea typeface="Calibri"/>
                        <a:cs typeface="Times New Roman" pitchFamily="18" charset="0"/>
                      </a:endParaRPr>
                    </a:p>
                  </a:txBody>
                  <a:tcPr marL="56743" marR="56743" marT="0" marB="0"/>
                </a:tc>
                <a:tc>
                  <a:txBody>
                    <a:bodyPr/>
                    <a:lstStyle/>
                    <a:p>
                      <a:pPr algn="ctr" rtl="0">
                        <a:lnSpc>
                          <a:spcPct val="115000"/>
                        </a:lnSpc>
                        <a:spcAft>
                          <a:spcPts val="0"/>
                        </a:spcAft>
                      </a:pPr>
                      <a:r>
                        <a:rPr lang="en-US" sz="1600" b="1" i="0" dirty="0">
                          <a:effectLst/>
                          <a:latin typeface="Times New Roman" pitchFamily="18" charset="0"/>
                          <a:cs typeface="Times New Roman" pitchFamily="18" charset="0"/>
                        </a:rPr>
                        <a:t>7</a:t>
                      </a:r>
                      <a:endParaRPr lang="en-US" sz="1050" b="1" i="0" dirty="0">
                        <a:effectLst/>
                        <a:latin typeface="Times New Roman" pitchFamily="18" charset="0"/>
                        <a:ea typeface="Calibri"/>
                        <a:cs typeface="Times New Roman" pitchFamily="18" charset="0"/>
                      </a:endParaRPr>
                    </a:p>
                  </a:txBody>
                  <a:tcPr marL="56743" marR="56743" marT="0" marB="0"/>
                </a:tc>
              </a:tr>
              <a:tr h="203013">
                <a:tc>
                  <a:txBody>
                    <a:bodyPr/>
                    <a:lstStyle/>
                    <a:p>
                      <a:pPr algn="ctr" rtl="1">
                        <a:lnSpc>
                          <a:spcPct val="115000"/>
                        </a:lnSpc>
                        <a:spcAft>
                          <a:spcPts val="0"/>
                        </a:spcAft>
                      </a:pPr>
                      <a:r>
                        <a:rPr lang="ar-SY" sz="1600" b="1" i="0" dirty="0">
                          <a:effectLst/>
                          <a:latin typeface="Times New Roman" pitchFamily="18" charset="0"/>
                          <a:cs typeface="Times New Roman" pitchFamily="18" charset="0"/>
                        </a:rPr>
                        <a:t>حالة تسجيل الدخول </a:t>
                      </a:r>
                      <a:r>
                        <a:rPr lang="en-US" sz="1600" b="1" i="0" dirty="0" smtClean="0">
                          <a:effectLst/>
                          <a:latin typeface="Times New Roman" pitchFamily="18" charset="0"/>
                          <a:cs typeface="Times New Roman" pitchFamily="18" charset="0"/>
                        </a:rPr>
                        <a:t> (Login)</a:t>
                      </a:r>
                      <a:endParaRPr lang="en-US" sz="1050" b="1" i="0" dirty="0">
                        <a:effectLst/>
                        <a:latin typeface="Times New Roman" pitchFamily="18" charset="0"/>
                        <a:ea typeface="Calibri"/>
                        <a:cs typeface="Times New Roman" pitchFamily="18" charset="0"/>
                      </a:endParaRPr>
                    </a:p>
                  </a:txBody>
                  <a:tcPr marL="56743" marR="56743" marT="0" marB="0"/>
                </a:tc>
                <a:tc>
                  <a:txBody>
                    <a:bodyPr/>
                    <a:lstStyle/>
                    <a:p>
                      <a:pPr algn="ctr" rtl="0">
                        <a:lnSpc>
                          <a:spcPct val="115000"/>
                        </a:lnSpc>
                        <a:spcAft>
                          <a:spcPts val="0"/>
                        </a:spcAft>
                      </a:pPr>
                      <a:r>
                        <a:rPr lang="en-US" sz="1600" b="1" i="0" dirty="0">
                          <a:effectLst/>
                          <a:latin typeface="Times New Roman" pitchFamily="18" charset="0"/>
                          <a:cs typeface="Times New Roman" pitchFamily="18" charset="0"/>
                        </a:rPr>
                        <a:t>8</a:t>
                      </a:r>
                      <a:endParaRPr lang="en-US" sz="1050" b="1" i="0" dirty="0">
                        <a:effectLst/>
                        <a:latin typeface="Times New Roman" pitchFamily="18" charset="0"/>
                        <a:ea typeface="Calibri"/>
                        <a:cs typeface="Times New Roman" pitchFamily="18" charset="0"/>
                      </a:endParaRPr>
                    </a:p>
                  </a:txBody>
                  <a:tcPr marL="56743" marR="56743" marT="0" marB="0"/>
                </a:tc>
              </a:tr>
              <a:tr h="203013">
                <a:tc>
                  <a:txBody>
                    <a:bodyPr/>
                    <a:lstStyle/>
                    <a:p>
                      <a:pPr algn="ctr" rtl="1">
                        <a:lnSpc>
                          <a:spcPct val="115000"/>
                        </a:lnSpc>
                        <a:spcAft>
                          <a:spcPts val="0"/>
                        </a:spcAft>
                      </a:pPr>
                      <a:r>
                        <a:rPr lang="ar-SA" sz="1600" b="1" i="0" dirty="0" smtClean="0">
                          <a:effectLst/>
                          <a:latin typeface="Times New Roman" pitchFamily="18" charset="0"/>
                          <a:cs typeface="Times New Roman" pitchFamily="18" charset="0"/>
                        </a:rPr>
                        <a:t>مُخطّطات </a:t>
                      </a:r>
                      <a:r>
                        <a:rPr lang="ar-SA" sz="1600" b="1" i="0" dirty="0">
                          <a:effectLst/>
                          <a:latin typeface="Times New Roman" pitchFamily="18" charset="0"/>
                          <a:cs typeface="Times New Roman" pitchFamily="18" charset="0"/>
                        </a:rPr>
                        <a:t>حالات </a:t>
                      </a:r>
                      <a:r>
                        <a:rPr lang="ar-SA" sz="1600" b="1" i="0" dirty="0" smtClean="0">
                          <a:effectLst/>
                          <a:latin typeface="Times New Roman" pitchFamily="18" charset="0"/>
                          <a:cs typeface="Times New Roman" pitchFamily="18" charset="0"/>
                        </a:rPr>
                        <a:t>الإستخدام</a:t>
                      </a:r>
                      <a:r>
                        <a:rPr lang="en-US" sz="1600" b="1" i="0" baseline="0" dirty="0" smtClean="0">
                          <a:effectLst/>
                          <a:latin typeface="Times New Roman" pitchFamily="18" charset="0"/>
                          <a:cs typeface="Times New Roman" pitchFamily="18" charset="0"/>
                        </a:rPr>
                        <a:t> </a:t>
                      </a:r>
                      <a:r>
                        <a:rPr lang="ar-SA" sz="1600" b="1" i="0" baseline="0" dirty="0" smtClean="0">
                          <a:effectLst/>
                          <a:latin typeface="Times New Roman" pitchFamily="18" charset="0"/>
                          <a:cs typeface="Times New Roman" pitchFamily="18" charset="0"/>
                        </a:rPr>
                        <a:t>لُكل فاعل بالنظام</a:t>
                      </a:r>
                      <a:endParaRPr lang="en-US" sz="1050" b="1" i="0" dirty="0">
                        <a:effectLst/>
                        <a:latin typeface="Times New Roman" pitchFamily="18" charset="0"/>
                        <a:ea typeface="Calibri"/>
                        <a:cs typeface="Times New Roman" pitchFamily="18" charset="0"/>
                      </a:endParaRPr>
                    </a:p>
                  </a:txBody>
                  <a:tcPr marL="56743" marR="56743" marT="0" marB="0"/>
                </a:tc>
                <a:tc>
                  <a:txBody>
                    <a:bodyPr/>
                    <a:lstStyle/>
                    <a:p>
                      <a:pPr algn="ctr" rtl="0">
                        <a:lnSpc>
                          <a:spcPct val="115000"/>
                        </a:lnSpc>
                        <a:spcAft>
                          <a:spcPts val="0"/>
                        </a:spcAft>
                      </a:pPr>
                      <a:r>
                        <a:rPr lang="en-US" sz="1600" b="1" i="0" dirty="0">
                          <a:effectLst/>
                          <a:latin typeface="Times New Roman" pitchFamily="18" charset="0"/>
                          <a:cs typeface="Times New Roman" pitchFamily="18" charset="0"/>
                        </a:rPr>
                        <a:t>9</a:t>
                      </a:r>
                      <a:endParaRPr lang="en-US" sz="1050" b="1" i="0" dirty="0">
                        <a:effectLst/>
                        <a:latin typeface="Times New Roman" pitchFamily="18" charset="0"/>
                        <a:ea typeface="Calibri"/>
                        <a:cs typeface="Times New Roman" pitchFamily="18" charset="0"/>
                      </a:endParaRPr>
                    </a:p>
                  </a:txBody>
                  <a:tcPr marL="56743" marR="56743" marT="0" marB="0"/>
                </a:tc>
              </a:tr>
              <a:tr h="203013">
                <a:tc>
                  <a:txBody>
                    <a:bodyPr/>
                    <a:lstStyle/>
                    <a:p>
                      <a:pPr algn="ctr" rtl="1">
                        <a:lnSpc>
                          <a:spcPct val="115000"/>
                        </a:lnSpc>
                        <a:spcAft>
                          <a:spcPts val="0"/>
                        </a:spcAft>
                      </a:pPr>
                      <a:r>
                        <a:rPr lang="ar-SA" sz="1600" b="1" i="0" dirty="0" smtClean="0">
                          <a:effectLst/>
                          <a:latin typeface="Times New Roman" pitchFamily="18" charset="0"/>
                          <a:cs typeface="Times New Roman" pitchFamily="18" charset="0"/>
                        </a:rPr>
                        <a:t>قاعدة بيانات الموقع (</a:t>
                      </a:r>
                      <a:r>
                        <a:rPr lang="en-US" sz="1600" b="1" i="0" dirty="0" smtClean="0">
                          <a:effectLst/>
                          <a:latin typeface="Times New Roman" pitchFamily="18" charset="0"/>
                          <a:cs typeface="Times New Roman" pitchFamily="18" charset="0"/>
                        </a:rPr>
                        <a:t>(Kitchen Book Database</a:t>
                      </a:r>
                      <a:endParaRPr lang="en-US" sz="1050" b="1" i="0" dirty="0">
                        <a:effectLst/>
                        <a:latin typeface="Times New Roman" pitchFamily="18" charset="0"/>
                        <a:ea typeface="Calibri"/>
                        <a:cs typeface="Times New Roman" pitchFamily="18" charset="0"/>
                      </a:endParaRPr>
                    </a:p>
                  </a:txBody>
                  <a:tcPr marL="56743" marR="56743" marT="0" marB="0"/>
                </a:tc>
                <a:tc>
                  <a:txBody>
                    <a:bodyPr/>
                    <a:lstStyle/>
                    <a:p>
                      <a:pPr algn="ctr" rtl="0">
                        <a:lnSpc>
                          <a:spcPct val="115000"/>
                        </a:lnSpc>
                        <a:spcAft>
                          <a:spcPts val="0"/>
                        </a:spcAft>
                      </a:pPr>
                      <a:r>
                        <a:rPr lang="en-US" sz="1600" b="1" i="0" dirty="0" smtClean="0">
                          <a:effectLst/>
                          <a:latin typeface="Times New Roman" pitchFamily="18" charset="0"/>
                          <a:cs typeface="Times New Roman" pitchFamily="18" charset="0"/>
                        </a:rPr>
                        <a:t>12</a:t>
                      </a:r>
                      <a:endParaRPr lang="en-US" sz="1050" b="1" i="0" dirty="0">
                        <a:effectLst/>
                        <a:latin typeface="Times New Roman" pitchFamily="18" charset="0"/>
                        <a:ea typeface="Calibri"/>
                        <a:cs typeface="Times New Roman" pitchFamily="18" charset="0"/>
                      </a:endParaRPr>
                    </a:p>
                  </a:txBody>
                  <a:tcPr marL="56743" marR="56743" marT="0" marB="0"/>
                </a:tc>
              </a:tr>
              <a:tr h="203013">
                <a:tc>
                  <a:txBody>
                    <a:bodyPr/>
                    <a:lstStyle/>
                    <a:p>
                      <a:pPr algn="ctr" rtl="1">
                        <a:lnSpc>
                          <a:spcPct val="115000"/>
                        </a:lnSpc>
                        <a:spcAft>
                          <a:spcPts val="0"/>
                        </a:spcAft>
                      </a:pPr>
                      <a:r>
                        <a:rPr lang="ar-SA" sz="1600" b="1" i="0" dirty="0">
                          <a:effectLst/>
                          <a:latin typeface="Times New Roman" pitchFamily="18" charset="0"/>
                          <a:cs typeface="Times New Roman" pitchFamily="18" charset="0"/>
                        </a:rPr>
                        <a:t>الموارِد البرمجيَّة</a:t>
                      </a:r>
                      <a:endParaRPr lang="en-US" sz="1050" b="1" i="0" dirty="0">
                        <a:effectLst/>
                        <a:latin typeface="Times New Roman" pitchFamily="18" charset="0"/>
                        <a:ea typeface="Calibri"/>
                        <a:cs typeface="Times New Roman" pitchFamily="18" charset="0"/>
                      </a:endParaRPr>
                    </a:p>
                  </a:txBody>
                  <a:tcPr marL="56743" marR="56743" marT="0" marB="0"/>
                </a:tc>
                <a:tc>
                  <a:txBody>
                    <a:bodyPr/>
                    <a:lstStyle/>
                    <a:p>
                      <a:pPr algn="ctr" rtl="0">
                        <a:lnSpc>
                          <a:spcPct val="115000"/>
                        </a:lnSpc>
                        <a:spcAft>
                          <a:spcPts val="0"/>
                        </a:spcAft>
                      </a:pPr>
                      <a:r>
                        <a:rPr lang="en-US" sz="1600" b="1" i="0" dirty="0" smtClean="0">
                          <a:effectLst/>
                          <a:latin typeface="Times New Roman" pitchFamily="18" charset="0"/>
                          <a:cs typeface="Times New Roman" pitchFamily="18" charset="0"/>
                        </a:rPr>
                        <a:t>13</a:t>
                      </a:r>
                      <a:endParaRPr lang="en-US" sz="1050" b="1" i="0" dirty="0">
                        <a:effectLst/>
                        <a:latin typeface="Times New Roman" pitchFamily="18" charset="0"/>
                        <a:ea typeface="Calibri"/>
                        <a:cs typeface="Times New Roman" pitchFamily="18" charset="0"/>
                      </a:endParaRPr>
                    </a:p>
                  </a:txBody>
                  <a:tcPr marL="56743" marR="56743" marT="0" marB="0"/>
                </a:tc>
              </a:tr>
              <a:tr h="203013">
                <a:tc>
                  <a:txBody>
                    <a:bodyPr/>
                    <a:lstStyle/>
                    <a:p>
                      <a:pPr algn="ctr" rtl="1">
                        <a:lnSpc>
                          <a:spcPct val="115000"/>
                        </a:lnSpc>
                        <a:spcAft>
                          <a:spcPts val="0"/>
                        </a:spcAft>
                      </a:pPr>
                      <a:r>
                        <a:rPr lang="ar-SA" sz="1600" b="1" i="0" dirty="0" smtClean="0">
                          <a:effectLst/>
                          <a:latin typeface="Times New Roman" pitchFamily="18" charset="0"/>
                          <a:cs typeface="Times New Roman" pitchFamily="18" charset="0"/>
                        </a:rPr>
                        <a:t>وَاجهَة المشرُوع الرئيسيَة</a:t>
                      </a:r>
                      <a:r>
                        <a:rPr lang="en-US" sz="1600" b="1" i="0" dirty="0" smtClean="0">
                          <a:effectLst/>
                          <a:latin typeface="Times New Roman" pitchFamily="18" charset="0"/>
                          <a:cs typeface="Times New Roman" pitchFamily="18" charset="0"/>
                        </a:rPr>
                        <a:t> (Home) </a:t>
                      </a:r>
                      <a:endParaRPr lang="en-US" sz="1050" b="1" i="0" dirty="0">
                        <a:effectLst/>
                        <a:latin typeface="Times New Roman" pitchFamily="18" charset="0"/>
                        <a:ea typeface="Calibri"/>
                        <a:cs typeface="Times New Roman" pitchFamily="18" charset="0"/>
                      </a:endParaRPr>
                    </a:p>
                  </a:txBody>
                  <a:tcPr marL="56743" marR="56743" marT="0" marB="0"/>
                </a:tc>
                <a:tc>
                  <a:txBody>
                    <a:bodyPr/>
                    <a:lstStyle/>
                    <a:p>
                      <a:pPr algn="ctr" rtl="0">
                        <a:lnSpc>
                          <a:spcPct val="115000"/>
                        </a:lnSpc>
                        <a:spcAft>
                          <a:spcPts val="0"/>
                        </a:spcAft>
                      </a:pPr>
                      <a:r>
                        <a:rPr lang="en-US" sz="1600" b="1" i="0" dirty="0" smtClean="0">
                          <a:effectLst/>
                          <a:latin typeface="Times New Roman" pitchFamily="18" charset="0"/>
                          <a:cs typeface="Times New Roman" pitchFamily="18" charset="0"/>
                        </a:rPr>
                        <a:t>14</a:t>
                      </a:r>
                      <a:endParaRPr lang="en-US" sz="1050" b="1" i="0" dirty="0">
                        <a:effectLst/>
                        <a:latin typeface="Times New Roman" pitchFamily="18" charset="0"/>
                        <a:ea typeface="Calibri"/>
                        <a:cs typeface="Times New Roman" pitchFamily="18" charset="0"/>
                      </a:endParaRPr>
                    </a:p>
                  </a:txBody>
                  <a:tcPr marL="56743" marR="56743" marT="0" marB="0"/>
                </a:tc>
              </a:tr>
              <a:tr h="203013">
                <a:tc>
                  <a:txBody>
                    <a:bodyPr/>
                    <a:lstStyle/>
                    <a:p>
                      <a:pPr algn="ctr" rtl="1">
                        <a:lnSpc>
                          <a:spcPct val="115000"/>
                        </a:lnSpc>
                        <a:spcAft>
                          <a:spcPts val="0"/>
                        </a:spcAft>
                      </a:pPr>
                      <a:r>
                        <a:rPr lang="ar-SA" sz="1600" b="1" i="0" dirty="0" smtClean="0">
                          <a:effectLst/>
                          <a:latin typeface="Times New Roman" pitchFamily="18" charset="0"/>
                          <a:cs typeface="Times New Roman" pitchFamily="18" charset="0"/>
                        </a:rPr>
                        <a:t>وَاجهَة مُدير الموقع </a:t>
                      </a:r>
                      <a:r>
                        <a:rPr lang="en-US" sz="1600" b="1" i="0" dirty="0" smtClean="0">
                          <a:effectLst/>
                          <a:latin typeface="Times New Roman" pitchFamily="18" charset="0"/>
                          <a:cs typeface="Times New Roman" pitchFamily="18" charset="0"/>
                        </a:rPr>
                        <a:t>(Control Panel)</a:t>
                      </a:r>
                    </a:p>
                  </a:txBody>
                  <a:tcPr marL="56743" marR="56743" marT="0" marB="0"/>
                </a:tc>
                <a:tc>
                  <a:txBody>
                    <a:bodyPr/>
                    <a:lstStyle/>
                    <a:p>
                      <a:pPr algn="ctr" rtl="0">
                        <a:lnSpc>
                          <a:spcPct val="115000"/>
                        </a:lnSpc>
                        <a:spcAft>
                          <a:spcPts val="0"/>
                        </a:spcAft>
                      </a:pPr>
                      <a:r>
                        <a:rPr lang="en-US" sz="1600" b="1" i="0" dirty="0" smtClean="0">
                          <a:effectLst/>
                          <a:latin typeface="Times New Roman" pitchFamily="18" charset="0"/>
                          <a:cs typeface="Times New Roman" pitchFamily="18" charset="0"/>
                        </a:rPr>
                        <a:t>15</a:t>
                      </a:r>
                      <a:endParaRPr lang="en-US" sz="1050" b="1" i="0" dirty="0">
                        <a:effectLst/>
                        <a:latin typeface="Times New Roman" pitchFamily="18" charset="0"/>
                        <a:ea typeface="Calibri"/>
                        <a:cs typeface="Times New Roman" pitchFamily="18" charset="0"/>
                      </a:endParaRPr>
                    </a:p>
                  </a:txBody>
                  <a:tcPr marL="56743" marR="56743" marT="0" marB="0"/>
                </a:tc>
              </a:tr>
              <a:tr h="203013">
                <a:tc>
                  <a:txBody>
                    <a:bodyPr/>
                    <a:lstStyle/>
                    <a:p>
                      <a:pPr algn="ctr" rtl="1">
                        <a:lnSpc>
                          <a:spcPct val="115000"/>
                        </a:lnSpc>
                        <a:spcAft>
                          <a:spcPts val="0"/>
                        </a:spcAft>
                      </a:pPr>
                      <a:r>
                        <a:rPr lang="ar-SA" sz="1600" b="1" i="0" dirty="0" smtClean="0">
                          <a:effectLst/>
                          <a:latin typeface="Times New Roman" pitchFamily="18" charset="0"/>
                          <a:cs typeface="Times New Roman" pitchFamily="18" charset="0"/>
                        </a:rPr>
                        <a:t>وَاجهَة التسجيل بالموقع</a:t>
                      </a:r>
                      <a:r>
                        <a:rPr lang="ar-SA" sz="1600" b="1" i="0" baseline="0" dirty="0" smtClean="0">
                          <a:effectLst/>
                          <a:latin typeface="Times New Roman" pitchFamily="18" charset="0"/>
                          <a:cs typeface="Times New Roman" pitchFamily="18" charset="0"/>
                        </a:rPr>
                        <a:t> </a:t>
                      </a:r>
                      <a:r>
                        <a:rPr lang="en-US" sz="1600" b="1" i="0" baseline="0" dirty="0" smtClean="0">
                          <a:effectLst/>
                          <a:latin typeface="Times New Roman" pitchFamily="18" charset="0"/>
                          <a:cs typeface="Times New Roman" pitchFamily="18" charset="0"/>
                        </a:rPr>
                        <a:t>(Signup)</a:t>
                      </a:r>
                      <a:endParaRPr lang="en-US" sz="1050" b="1" i="0" dirty="0">
                        <a:effectLst/>
                        <a:latin typeface="Times New Roman" pitchFamily="18" charset="0"/>
                        <a:ea typeface="Calibri"/>
                        <a:cs typeface="Times New Roman" pitchFamily="18" charset="0"/>
                      </a:endParaRPr>
                    </a:p>
                  </a:txBody>
                  <a:tcPr marL="56743" marR="56743" marT="0" marB="0"/>
                </a:tc>
                <a:tc>
                  <a:txBody>
                    <a:bodyPr/>
                    <a:lstStyle/>
                    <a:p>
                      <a:pPr algn="ctr" rtl="0">
                        <a:lnSpc>
                          <a:spcPct val="115000"/>
                        </a:lnSpc>
                        <a:spcAft>
                          <a:spcPts val="0"/>
                        </a:spcAft>
                      </a:pPr>
                      <a:r>
                        <a:rPr lang="en-US" sz="1600" b="1" i="0" dirty="0" smtClean="0">
                          <a:effectLst/>
                          <a:latin typeface="Times New Roman" pitchFamily="18" charset="0"/>
                          <a:cs typeface="Times New Roman" pitchFamily="18" charset="0"/>
                        </a:rPr>
                        <a:t>16</a:t>
                      </a:r>
                      <a:endParaRPr lang="en-US" sz="1050" b="1" i="0" dirty="0">
                        <a:effectLst/>
                        <a:latin typeface="Times New Roman" pitchFamily="18" charset="0"/>
                        <a:ea typeface="Calibri"/>
                        <a:cs typeface="Times New Roman" pitchFamily="18" charset="0"/>
                      </a:endParaRPr>
                    </a:p>
                  </a:txBody>
                  <a:tcPr marL="56743" marR="56743" marT="0" marB="0"/>
                </a:tc>
              </a:tr>
              <a:tr h="203013">
                <a:tc>
                  <a:txBody>
                    <a:bodyPr/>
                    <a:lstStyle/>
                    <a:p>
                      <a:pPr algn="ctr" rtl="1">
                        <a:lnSpc>
                          <a:spcPct val="115000"/>
                        </a:lnSpc>
                        <a:spcAft>
                          <a:spcPts val="0"/>
                        </a:spcAft>
                      </a:pPr>
                      <a:r>
                        <a:rPr lang="ar-SA" sz="1600" b="1" i="0" dirty="0" smtClean="0">
                          <a:effectLst/>
                          <a:latin typeface="Times New Roman" pitchFamily="18" charset="0"/>
                          <a:cs typeface="Times New Roman" pitchFamily="18" charset="0"/>
                        </a:rPr>
                        <a:t>وَاجهَة</a:t>
                      </a:r>
                      <a:r>
                        <a:rPr lang="ar-SA" sz="1600" b="1" i="0" baseline="0" dirty="0" smtClean="0">
                          <a:effectLst/>
                          <a:latin typeface="Times New Roman" pitchFamily="18" charset="0"/>
                          <a:cs typeface="Times New Roman" pitchFamily="18" charset="0"/>
                        </a:rPr>
                        <a:t> تسجيل الدخول (</a:t>
                      </a:r>
                      <a:r>
                        <a:rPr lang="en-US" sz="1600" b="1" i="0" baseline="0" dirty="0" smtClean="0">
                          <a:effectLst/>
                          <a:latin typeface="Times New Roman" pitchFamily="18" charset="0"/>
                          <a:cs typeface="Times New Roman" pitchFamily="18" charset="0"/>
                        </a:rPr>
                        <a:t>Login</a:t>
                      </a:r>
                      <a:r>
                        <a:rPr lang="ar-SA" sz="1600" b="1" i="0" baseline="0" dirty="0" smtClean="0">
                          <a:effectLst/>
                          <a:latin typeface="Times New Roman" pitchFamily="18" charset="0"/>
                          <a:cs typeface="Times New Roman" pitchFamily="18" charset="0"/>
                        </a:rPr>
                        <a:t>)</a:t>
                      </a:r>
                      <a:endParaRPr lang="ar-SA" sz="1600" b="1" i="0" dirty="0" smtClean="0">
                        <a:effectLst/>
                        <a:latin typeface="Times New Roman" pitchFamily="18" charset="0"/>
                        <a:cs typeface="Times New Roman" pitchFamily="18" charset="0"/>
                      </a:endParaRPr>
                    </a:p>
                    <a:p>
                      <a:pPr algn="ctr" rtl="1">
                        <a:lnSpc>
                          <a:spcPct val="115000"/>
                        </a:lnSpc>
                        <a:spcAft>
                          <a:spcPts val="0"/>
                        </a:spcAft>
                      </a:pPr>
                      <a:r>
                        <a:rPr lang="ar-SA" sz="1600" b="1" i="0" dirty="0" smtClean="0">
                          <a:effectLst/>
                          <a:latin typeface="Times New Roman" pitchFamily="18" charset="0"/>
                          <a:cs typeface="Times New Roman" pitchFamily="18" charset="0"/>
                        </a:rPr>
                        <a:t>وَاجهَة الإتصَال (</a:t>
                      </a:r>
                      <a:r>
                        <a:rPr lang="en-US" sz="1600" b="1" i="0" dirty="0" smtClean="0">
                          <a:effectLst/>
                          <a:latin typeface="Times New Roman" pitchFamily="18" charset="0"/>
                          <a:cs typeface="Times New Roman" pitchFamily="18" charset="0"/>
                        </a:rPr>
                        <a:t>Contact</a:t>
                      </a:r>
                      <a:r>
                        <a:rPr lang="ar-SA" sz="1600" b="1" i="0" dirty="0" smtClean="0">
                          <a:effectLst/>
                          <a:latin typeface="Times New Roman" pitchFamily="18" charset="0"/>
                          <a:cs typeface="Times New Roman" pitchFamily="18" charset="0"/>
                        </a:rPr>
                        <a:t>)</a:t>
                      </a:r>
                      <a:endParaRPr lang="en-US" sz="1050" b="1" i="0" dirty="0">
                        <a:effectLst/>
                        <a:latin typeface="Times New Roman" pitchFamily="18" charset="0"/>
                        <a:ea typeface="Calibri"/>
                        <a:cs typeface="Times New Roman" pitchFamily="18" charset="0"/>
                      </a:endParaRPr>
                    </a:p>
                  </a:txBody>
                  <a:tcPr marL="56743" marR="56743" marT="0" marB="0"/>
                </a:tc>
                <a:tc>
                  <a:txBody>
                    <a:bodyPr/>
                    <a:lstStyle/>
                    <a:p>
                      <a:pPr algn="ctr" rtl="0">
                        <a:lnSpc>
                          <a:spcPct val="115000"/>
                        </a:lnSpc>
                        <a:spcAft>
                          <a:spcPts val="0"/>
                        </a:spcAft>
                      </a:pPr>
                      <a:r>
                        <a:rPr lang="en-US" sz="1600" b="1" i="0" dirty="0" smtClean="0">
                          <a:effectLst/>
                          <a:latin typeface="Times New Roman" pitchFamily="18" charset="0"/>
                          <a:cs typeface="Times New Roman" pitchFamily="18" charset="0"/>
                        </a:rPr>
                        <a:t>17</a:t>
                      </a:r>
                    </a:p>
                    <a:p>
                      <a:pPr algn="ctr" rtl="0">
                        <a:lnSpc>
                          <a:spcPct val="115000"/>
                        </a:lnSpc>
                        <a:spcAft>
                          <a:spcPts val="0"/>
                        </a:spcAft>
                      </a:pPr>
                      <a:r>
                        <a:rPr lang="en-US" sz="1600" b="1" i="0" dirty="0" smtClean="0">
                          <a:effectLst/>
                          <a:latin typeface="Times New Roman" pitchFamily="18" charset="0"/>
                          <a:cs typeface="Times New Roman" pitchFamily="18" charset="0"/>
                        </a:rPr>
                        <a:t>18</a:t>
                      </a:r>
                      <a:endParaRPr lang="en-US" sz="1050" b="1" i="0" dirty="0">
                        <a:effectLst/>
                        <a:latin typeface="Times New Roman" pitchFamily="18" charset="0"/>
                        <a:ea typeface="Calibri"/>
                        <a:cs typeface="Times New Roman" pitchFamily="18" charset="0"/>
                      </a:endParaRPr>
                    </a:p>
                  </a:txBody>
                  <a:tcPr marL="56743" marR="56743" marT="0" marB="0"/>
                </a:tc>
              </a:tr>
              <a:tr h="203013">
                <a:tc>
                  <a:txBody>
                    <a:bodyPr/>
                    <a:lstStyle/>
                    <a:p>
                      <a:pPr algn="ctr" rtl="1">
                        <a:lnSpc>
                          <a:spcPct val="115000"/>
                        </a:lnSpc>
                        <a:spcAft>
                          <a:spcPts val="0"/>
                        </a:spcAft>
                      </a:pPr>
                      <a:r>
                        <a:rPr lang="ar-SA" sz="1600" b="1" i="0" dirty="0" smtClean="0">
                          <a:effectLst/>
                          <a:latin typeface="Times New Roman" pitchFamily="18" charset="0"/>
                          <a:ea typeface="Calibri"/>
                          <a:cs typeface="Times New Roman" pitchFamily="18" charset="0"/>
                        </a:rPr>
                        <a:t>وَاجهَة</a:t>
                      </a:r>
                      <a:r>
                        <a:rPr lang="ar-SA" sz="1600" b="1" i="0" baseline="0" dirty="0" smtClean="0">
                          <a:effectLst/>
                          <a:latin typeface="Times New Roman" pitchFamily="18" charset="0"/>
                          <a:ea typeface="Calibri"/>
                          <a:cs typeface="Times New Roman" pitchFamily="18" charset="0"/>
                        </a:rPr>
                        <a:t> الوصفات (</a:t>
                      </a:r>
                      <a:r>
                        <a:rPr lang="en-US" sz="1600" b="1" i="0" baseline="0" dirty="0" smtClean="0">
                          <a:effectLst/>
                          <a:latin typeface="Times New Roman" pitchFamily="18" charset="0"/>
                          <a:ea typeface="Calibri"/>
                          <a:cs typeface="Times New Roman" pitchFamily="18" charset="0"/>
                        </a:rPr>
                        <a:t>Recipes</a:t>
                      </a:r>
                      <a:r>
                        <a:rPr lang="ar-SA" sz="1600" b="1" i="0" baseline="0" dirty="0" smtClean="0">
                          <a:effectLst/>
                          <a:latin typeface="Times New Roman" pitchFamily="18" charset="0"/>
                          <a:ea typeface="Calibri"/>
                          <a:cs typeface="Times New Roman" pitchFamily="18" charset="0"/>
                        </a:rPr>
                        <a:t>)</a:t>
                      </a:r>
                      <a:endParaRPr lang="en-US" sz="1600" b="1" i="0" dirty="0">
                        <a:effectLst/>
                        <a:latin typeface="Times New Roman" pitchFamily="18" charset="0"/>
                        <a:ea typeface="Calibri"/>
                        <a:cs typeface="Times New Roman" pitchFamily="18" charset="0"/>
                      </a:endParaRPr>
                    </a:p>
                  </a:txBody>
                  <a:tcPr marL="56743" marR="56743" marT="0" marB="0"/>
                </a:tc>
                <a:tc>
                  <a:txBody>
                    <a:bodyPr/>
                    <a:lstStyle/>
                    <a:p>
                      <a:pPr algn="ctr" rtl="0">
                        <a:lnSpc>
                          <a:spcPct val="115000"/>
                        </a:lnSpc>
                        <a:spcAft>
                          <a:spcPts val="0"/>
                        </a:spcAft>
                      </a:pPr>
                      <a:r>
                        <a:rPr lang="en-US" sz="1600" b="1" i="0" dirty="0" smtClean="0">
                          <a:effectLst/>
                          <a:latin typeface="Times New Roman" pitchFamily="18" charset="0"/>
                          <a:ea typeface="Calibri"/>
                          <a:cs typeface="Times New Roman" pitchFamily="18" charset="0"/>
                        </a:rPr>
                        <a:t>19</a:t>
                      </a:r>
                      <a:endParaRPr lang="en-US" sz="1600" b="1" i="0" dirty="0">
                        <a:effectLst/>
                        <a:latin typeface="Times New Roman" pitchFamily="18" charset="0"/>
                        <a:ea typeface="Calibri"/>
                        <a:cs typeface="Times New Roman" pitchFamily="18" charset="0"/>
                      </a:endParaRPr>
                    </a:p>
                  </a:txBody>
                  <a:tcPr marL="56743" marR="56743" marT="0" marB="0"/>
                </a:tc>
              </a:tr>
              <a:tr h="203013">
                <a:tc>
                  <a:txBody>
                    <a:bodyPr/>
                    <a:lstStyle/>
                    <a:p>
                      <a:pPr algn="ctr" rtl="1">
                        <a:lnSpc>
                          <a:spcPct val="115000"/>
                        </a:lnSpc>
                        <a:spcAft>
                          <a:spcPts val="0"/>
                        </a:spcAft>
                      </a:pPr>
                      <a:r>
                        <a:rPr lang="ar-SA" sz="1600" b="1" i="0" dirty="0" smtClean="0">
                          <a:effectLst/>
                          <a:latin typeface="Times New Roman" pitchFamily="18" charset="0"/>
                          <a:ea typeface="Calibri"/>
                          <a:cs typeface="Times New Roman" pitchFamily="18" charset="0"/>
                        </a:rPr>
                        <a:t>وَاجهَة</a:t>
                      </a:r>
                      <a:r>
                        <a:rPr lang="ar-SA" sz="1600" b="1" i="0" baseline="0" dirty="0" smtClean="0">
                          <a:effectLst/>
                          <a:latin typeface="Times New Roman" pitchFamily="18" charset="0"/>
                          <a:ea typeface="Calibri"/>
                          <a:cs typeface="Times New Roman" pitchFamily="18" charset="0"/>
                        </a:rPr>
                        <a:t> التصنيفات (</a:t>
                      </a:r>
                      <a:r>
                        <a:rPr lang="en-US" sz="1600" b="1" i="0" baseline="0" dirty="0" smtClean="0">
                          <a:effectLst/>
                          <a:latin typeface="Times New Roman" pitchFamily="18" charset="0"/>
                          <a:ea typeface="Calibri"/>
                          <a:cs typeface="Times New Roman" pitchFamily="18" charset="0"/>
                        </a:rPr>
                        <a:t>Categories</a:t>
                      </a:r>
                      <a:r>
                        <a:rPr lang="ar-SA" sz="1600" b="1" i="0" baseline="0" dirty="0" smtClean="0">
                          <a:effectLst/>
                          <a:latin typeface="Times New Roman" pitchFamily="18" charset="0"/>
                          <a:ea typeface="Calibri"/>
                          <a:cs typeface="Times New Roman" pitchFamily="18" charset="0"/>
                        </a:rPr>
                        <a:t>)</a:t>
                      </a:r>
                      <a:endParaRPr lang="en-US" sz="1600" b="1" i="0" dirty="0">
                        <a:effectLst/>
                        <a:latin typeface="Times New Roman" pitchFamily="18" charset="0"/>
                        <a:ea typeface="Calibri"/>
                        <a:cs typeface="Times New Roman" pitchFamily="18" charset="0"/>
                      </a:endParaRPr>
                    </a:p>
                  </a:txBody>
                  <a:tcPr marL="56743" marR="56743" marT="0" marB="0"/>
                </a:tc>
                <a:tc>
                  <a:txBody>
                    <a:bodyPr/>
                    <a:lstStyle/>
                    <a:p>
                      <a:pPr algn="ctr" rtl="0">
                        <a:lnSpc>
                          <a:spcPct val="115000"/>
                        </a:lnSpc>
                        <a:spcAft>
                          <a:spcPts val="0"/>
                        </a:spcAft>
                      </a:pPr>
                      <a:r>
                        <a:rPr lang="en-US" sz="1600" b="1" i="0" dirty="0" smtClean="0">
                          <a:effectLst/>
                          <a:latin typeface="Times New Roman" pitchFamily="18" charset="0"/>
                          <a:ea typeface="Calibri"/>
                          <a:cs typeface="Times New Roman" pitchFamily="18" charset="0"/>
                        </a:rPr>
                        <a:t>20</a:t>
                      </a:r>
                      <a:endParaRPr lang="en-US" sz="1600" b="1" i="0" dirty="0">
                        <a:effectLst/>
                        <a:latin typeface="Times New Roman" pitchFamily="18" charset="0"/>
                        <a:ea typeface="Calibri"/>
                        <a:cs typeface="Times New Roman" pitchFamily="18" charset="0"/>
                      </a:endParaRPr>
                    </a:p>
                  </a:txBody>
                  <a:tcPr marL="56743" marR="56743" marT="0" marB="0"/>
                </a:tc>
              </a:tr>
              <a:tr h="203013">
                <a:tc>
                  <a:txBody>
                    <a:bodyPr/>
                    <a:lstStyle/>
                    <a:p>
                      <a:pPr algn="ctr" rtl="1">
                        <a:lnSpc>
                          <a:spcPct val="115000"/>
                        </a:lnSpc>
                        <a:spcAft>
                          <a:spcPts val="0"/>
                        </a:spcAft>
                      </a:pPr>
                      <a:r>
                        <a:rPr lang="ar-SA" sz="1600" b="1" i="0" dirty="0">
                          <a:effectLst/>
                          <a:latin typeface="Times New Roman" pitchFamily="18" charset="0"/>
                          <a:cs typeface="Times New Roman" pitchFamily="18" charset="0"/>
                        </a:rPr>
                        <a:t>الخاتِمَة</a:t>
                      </a:r>
                      <a:endParaRPr lang="en-US" sz="1050" b="1" i="0" dirty="0">
                        <a:effectLst/>
                        <a:latin typeface="Times New Roman" pitchFamily="18" charset="0"/>
                        <a:ea typeface="Calibri"/>
                        <a:cs typeface="Times New Roman" pitchFamily="18" charset="0"/>
                      </a:endParaRPr>
                    </a:p>
                  </a:txBody>
                  <a:tcPr marL="56743" marR="56743" marT="0" marB="0"/>
                </a:tc>
                <a:tc>
                  <a:txBody>
                    <a:bodyPr/>
                    <a:lstStyle/>
                    <a:p>
                      <a:pPr algn="ctr" rtl="0">
                        <a:lnSpc>
                          <a:spcPct val="115000"/>
                        </a:lnSpc>
                        <a:spcAft>
                          <a:spcPts val="0"/>
                        </a:spcAft>
                      </a:pPr>
                      <a:r>
                        <a:rPr lang="en-US" sz="1600" b="1" i="0" dirty="0" smtClean="0">
                          <a:effectLst/>
                          <a:latin typeface="Times New Roman" pitchFamily="18" charset="0"/>
                          <a:cs typeface="Times New Roman" pitchFamily="18" charset="0"/>
                        </a:rPr>
                        <a:t>21</a:t>
                      </a:r>
                      <a:endParaRPr lang="en-US" sz="1050" b="1" i="0" dirty="0">
                        <a:effectLst/>
                        <a:latin typeface="Times New Roman" pitchFamily="18" charset="0"/>
                        <a:ea typeface="Calibri"/>
                        <a:cs typeface="Times New Roman" pitchFamily="18" charset="0"/>
                      </a:endParaRPr>
                    </a:p>
                  </a:txBody>
                  <a:tcPr marL="56743" marR="56743" marT="0" marB="0"/>
                </a:tc>
              </a:tr>
              <a:tr h="227735">
                <a:tc>
                  <a:txBody>
                    <a:bodyPr/>
                    <a:lstStyle/>
                    <a:p>
                      <a:pPr algn="ctr" rtl="1">
                        <a:lnSpc>
                          <a:spcPct val="115000"/>
                        </a:lnSpc>
                        <a:spcAft>
                          <a:spcPts val="0"/>
                        </a:spcAft>
                      </a:pPr>
                      <a:r>
                        <a:rPr lang="ar-SA" sz="1600" b="1" i="0" dirty="0">
                          <a:effectLst/>
                          <a:latin typeface="Times New Roman" pitchFamily="18" charset="0"/>
                          <a:cs typeface="Times New Roman" pitchFamily="18" charset="0"/>
                        </a:rPr>
                        <a:t>الآفاق المُستقبلية</a:t>
                      </a:r>
                      <a:endParaRPr lang="en-US" sz="1050" b="1" i="0" dirty="0">
                        <a:effectLst/>
                        <a:latin typeface="Times New Roman" pitchFamily="18" charset="0"/>
                        <a:ea typeface="Calibri"/>
                        <a:cs typeface="Times New Roman" pitchFamily="18" charset="0"/>
                      </a:endParaRPr>
                    </a:p>
                  </a:txBody>
                  <a:tcPr marL="56743" marR="56743" marT="0" marB="0"/>
                </a:tc>
                <a:tc>
                  <a:txBody>
                    <a:bodyPr/>
                    <a:lstStyle/>
                    <a:p>
                      <a:pPr algn="ctr" rtl="0">
                        <a:lnSpc>
                          <a:spcPct val="115000"/>
                        </a:lnSpc>
                        <a:spcAft>
                          <a:spcPts val="0"/>
                        </a:spcAft>
                      </a:pPr>
                      <a:r>
                        <a:rPr lang="en-US" sz="1600" b="1" i="0" dirty="0" smtClean="0">
                          <a:effectLst/>
                          <a:latin typeface="Times New Roman" pitchFamily="18" charset="0"/>
                          <a:cs typeface="Times New Roman" pitchFamily="18" charset="0"/>
                        </a:rPr>
                        <a:t>22</a:t>
                      </a:r>
                      <a:endParaRPr lang="en-US" sz="1050" b="1" i="0" dirty="0">
                        <a:effectLst/>
                        <a:latin typeface="Times New Roman" pitchFamily="18" charset="0"/>
                        <a:ea typeface="Calibri"/>
                        <a:cs typeface="Times New Roman" pitchFamily="18" charset="0"/>
                      </a:endParaRPr>
                    </a:p>
                  </a:txBody>
                  <a:tcPr marL="56743" marR="56743" marT="0" marB="0"/>
                </a:tc>
              </a:tr>
              <a:tr h="203013">
                <a:tc>
                  <a:txBody>
                    <a:bodyPr/>
                    <a:lstStyle/>
                    <a:p>
                      <a:pPr algn="ctr" rtl="1">
                        <a:lnSpc>
                          <a:spcPct val="115000"/>
                        </a:lnSpc>
                        <a:spcAft>
                          <a:spcPts val="0"/>
                        </a:spcAft>
                      </a:pPr>
                      <a:r>
                        <a:rPr lang="ar-SA" sz="1600" b="1" i="0" dirty="0">
                          <a:effectLst/>
                          <a:latin typeface="Times New Roman" pitchFamily="18" charset="0"/>
                          <a:cs typeface="Times New Roman" pitchFamily="18" charset="0"/>
                        </a:rPr>
                        <a:t>المرَاجع</a:t>
                      </a:r>
                      <a:endParaRPr lang="en-US" sz="1050" b="1" i="0" dirty="0">
                        <a:effectLst/>
                        <a:latin typeface="Times New Roman" pitchFamily="18" charset="0"/>
                        <a:ea typeface="Calibri"/>
                        <a:cs typeface="Times New Roman" pitchFamily="18" charset="0"/>
                      </a:endParaRPr>
                    </a:p>
                  </a:txBody>
                  <a:tcPr marL="56743" marR="56743" marT="0" marB="0"/>
                </a:tc>
                <a:tc>
                  <a:txBody>
                    <a:bodyPr/>
                    <a:lstStyle/>
                    <a:p>
                      <a:pPr algn="ctr" rtl="0">
                        <a:lnSpc>
                          <a:spcPct val="115000"/>
                        </a:lnSpc>
                        <a:spcAft>
                          <a:spcPts val="0"/>
                        </a:spcAft>
                      </a:pPr>
                      <a:r>
                        <a:rPr lang="en-US" sz="1600" b="1" i="0" dirty="0" smtClean="0">
                          <a:effectLst/>
                          <a:latin typeface="Times New Roman" pitchFamily="18" charset="0"/>
                          <a:cs typeface="Times New Roman" pitchFamily="18" charset="0"/>
                        </a:rPr>
                        <a:t>23</a:t>
                      </a:r>
                      <a:endParaRPr lang="en-US" sz="1050" b="1" i="0" dirty="0">
                        <a:effectLst/>
                        <a:latin typeface="Times New Roman" pitchFamily="18" charset="0"/>
                        <a:ea typeface="Calibri"/>
                        <a:cs typeface="Times New Roman" pitchFamily="18" charset="0"/>
                      </a:endParaRPr>
                    </a:p>
                  </a:txBody>
                  <a:tcPr marL="56743" marR="56743" marT="0" marB="0"/>
                </a:tc>
              </a:tr>
            </a:tbl>
          </a:graphicData>
        </a:graphic>
      </p:graphicFrame>
    </p:spTree>
    <p:extLst>
      <p:ext uri="{BB962C8B-B14F-4D97-AF65-F5344CB8AC3E}">
        <p14:creationId xmlns:p14="http://schemas.microsoft.com/office/powerpoint/2010/main" val="4538733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عنصر نائب لرقم الشريحة 6"/>
          <p:cNvSpPr txBox="1">
            <a:spLocks/>
          </p:cNvSpPr>
          <p:nvPr/>
        </p:nvSpPr>
        <p:spPr>
          <a:xfrm>
            <a:off x="0" y="6492875"/>
            <a:ext cx="1161826" cy="365125"/>
          </a:xfrm>
          <a:prstGeom prst="rect">
            <a:avLst/>
          </a:prstGeom>
        </p:spPr>
        <p:style>
          <a:lnRef idx="1">
            <a:schemeClr val="accent1"/>
          </a:lnRef>
          <a:fillRef idx="1002">
            <a:schemeClr val="lt2"/>
          </a:fillRef>
          <a:effectRef idx="1">
            <a:schemeClr val="accent1"/>
          </a:effectRef>
          <a:fontRef idx="minor">
            <a:schemeClr val="dk1"/>
          </a:fontRef>
        </p:style>
        <p:txBody>
          <a:bodyPr vert="horz" lIns="91440" tIns="45720" rIns="91440" bIns="45720" rtlCol="0" anchor="ctr"/>
          <a:lstStyle>
            <a:defPPr>
              <a:defRPr lang="ar-SA"/>
            </a:defPPr>
            <a:lvl1pPr marL="0" algn="ctr" defTabSz="914400" rtl="1" eaLnBrk="1" latinLnBrk="0" hangingPunct="1">
              <a:defRPr sz="1000" kern="1200">
                <a:solidFill>
                  <a:schemeClr val="tx2"/>
                </a:solidFill>
                <a:latin typeface="+mn-lt"/>
                <a:ea typeface="+mn-ea"/>
                <a:cs typeface="+mn-cs"/>
              </a:defRPr>
            </a:lvl1pPr>
            <a:lvl2pPr marL="457200" algn="r" defTabSz="914400" rtl="1" eaLnBrk="1" latinLnBrk="0" hangingPunct="1">
              <a:defRPr sz="1800" kern="1200">
                <a:solidFill>
                  <a:schemeClr val="dk1"/>
                </a:solidFill>
                <a:latin typeface="+mn-lt"/>
                <a:ea typeface="+mn-ea"/>
                <a:cs typeface="+mn-cs"/>
              </a:defRPr>
            </a:lvl2pPr>
            <a:lvl3pPr marL="914400" algn="r" defTabSz="914400" rtl="1" eaLnBrk="1" latinLnBrk="0" hangingPunct="1">
              <a:defRPr sz="1800" kern="1200">
                <a:solidFill>
                  <a:schemeClr val="dk1"/>
                </a:solidFill>
                <a:latin typeface="+mn-lt"/>
                <a:ea typeface="+mn-ea"/>
                <a:cs typeface="+mn-cs"/>
              </a:defRPr>
            </a:lvl3pPr>
            <a:lvl4pPr marL="1371600" algn="r" defTabSz="914400" rtl="1" eaLnBrk="1" latinLnBrk="0" hangingPunct="1">
              <a:defRPr sz="1800" kern="1200">
                <a:solidFill>
                  <a:schemeClr val="dk1"/>
                </a:solidFill>
                <a:latin typeface="+mn-lt"/>
                <a:ea typeface="+mn-ea"/>
                <a:cs typeface="+mn-cs"/>
              </a:defRPr>
            </a:lvl4pPr>
            <a:lvl5pPr marL="1828800" algn="r" defTabSz="914400" rtl="1" eaLnBrk="1" latinLnBrk="0" hangingPunct="1">
              <a:defRPr sz="1800" kern="1200">
                <a:solidFill>
                  <a:schemeClr val="dk1"/>
                </a:solidFill>
                <a:latin typeface="+mn-lt"/>
                <a:ea typeface="+mn-ea"/>
                <a:cs typeface="+mn-cs"/>
              </a:defRPr>
            </a:lvl5pPr>
            <a:lvl6pPr marL="2286000" algn="r" defTabSz="914400" rtl="1" eaLnBrk="1" latinLnBrk="0" hangingPunct="1">
              <a:defRPr sz="1800" kern="1200">
                <a:solidFill>
                  <a:schemeClr val="dk1"/>
                </a:solidFill>
                <a:latin typeface="+mn-lt"/>
                <a:ea typeface="+mn-ea"/>
                <a:cs typeface="+mn-cs"/>
              </a:defRPr>
            </a:lvl6pPr>
            <a:lvl7pPr marL="2743200" algn="r" defTabSz="914400" rtl="1" eaLnBrk="1" latinLnBrk="0" hangingPunct="1">
              <a:defRPr sz="1800" kern="1200">
                <a:solidFill>
                  <a:schemeClr val="dk1"/>
                </a:solidFill>
                <a:latin typeface="+mn-lt"/>
                <a:ea typeface="+mn-ea"/>
                <a:cs typeface="+mn-cs"/>
              </a:defRPr>
            </a:lvl7pPr>
            <a:lvl8pPr marL="3200400" algn="r" defTabSz="914400" rtl="1" eaLnBrk="1" latinLnBrk="0" hangingPunct="1">
              <a:defRPr sz="1800" kern="1200">
                <a:solidFill>
                  <a:schemeClr val="dk1"/>
                </a:solidFill>
                <a:latin typeface="+mn-lt"/>
                <a:ea typeface="+mn-ea"/>
                <a:cs typeface="+mn-cs"/>
              </a:defRPr>
            </a:lvl8pPr>
            <a:lvl9pPr marL="3657600" algn="r" defTabSz="914400" rtl="1" eaLnBrk="1" latinLnBrk="0" hangingPunct="1">
              <a:defRPr sz="1800" kern="1200">
                <a:solidFill>
                  <a:schemeClr val="dk1"/>
                </a:solidFill>
                <a:latin typeface="+mn-lt"/>
                <a:ea typeface="+mn-ea"/>
                <a:cs typeface="+mn-cs"/>
              </a:defRPr>
            </a:lvl9pPr>
          </a:lstStyle>
          <a:p>
            <a:r>
              <a:rPr lang="en-US" sz="1800" dirty="0" smtClean="0">
                <a:solidFill>
                  <a:schemeClr val="tx1"/>
                </a:solidFill>
                <a:latin typeface="Times New Roman" pitchFamily="18" charset="0"/>
                <a:cs typeface="Times New Roman" pitchFamily="18" charset="0"/>
              </a:rPr>
              <a:t>20</a:t>
            </a:r>
            <a:endParaRPr lang="ar-SA" sz="1800" dirty="0">
              <a:solidFill>
                <a:schemeClr val="tx1"/>
              </a:solidFill>
              <a:latin typeface="Times New Roman" pitchFamily="18" charset="0"/>
              <a:cs typeface="Times New Roman" pitchFamily="18" charset="0"/>
            </a:endParaRPr>
          </a:p>
        </p:txBody>
      </p:sp>
      <p:sp>
        <p:nvSpPr>
          <p:cNvPr id="6" name="مستطيل 5"/>
          <p:cNvSpPr/>
          <p:nvPr/>
        </p:nvSpPr>
        <p:spPr>
          <a:xfrm>
            <a:off x="1707326" y="620688"/>
            <a:ext cx="5544616" cy="646331"/>
          </a:xfrm>
          <a:prstGeom prst="rect">
            <a:avLst/>
          </a:prstGeom>
        </p:spPr>
        <p:txBody>
          <a:bodyPr wrap="square">
            <a:spAutoFit/>
          </a:bodyPr>
          <a:lstStyle/>
          <a:p>
            <a:pPr lvl="0" algn="ctr"/>
            <a:r>
              <a:rPr lang="ar-SA" sz="3600" b="1" dirty="0" smtClean="0">
                <a:ln w="17780" cmpd="sng">
                  <a:solidFill>
                    <a:srgbClr val="FFFFFF"/>
                  </a:solidFill>
                  <a:prstDash val="solid"/>
                  <a:miter lim="800000"/>
                </a:ln>
                <a:solidFill>
                  <a:prstClr val="white"/>
                </a:solidFill>
                <a:effectLst>
                  <a:outerShdw blurRad="50800" algn="tl" rotWithShape="0">
                    <a:srgbClr val="000000"/>
                  </a:outerShdw>
                </a:effectLst>
                <a:latin typeface="Times New Roman" pitchFamily="18" charset="0"/>
                <a:cs typeface="Times New Roman" pitchFamily="18" charset="0"/>
              </a:rPr>
              <a:t>وَاجهَة التصنيفات (</a:t>
            </a:r>
            <a:r>
              <a:rPr lang="en-US" sz="3600" b="1" dirty="0" smtClean="0">
                <a:ln w="17780" cmpd="sng">
                  <a:solidFill>
                    <a:srgbClr val="FFFFFF"/>
                  </a:solidFill>
                  <a:prstDash val="solid"/>
                  <a:miter lim="800000"/>
                </a:ln>
                <a:solidFill>
                  <a:prstClr val="white"/>
                </a:solidFill>
                <a:effectLst>
                  <a:outerShdw blurRad="50800" algn="tl" rotWithShape="0">
                    <a:srgbClr val="000000"/>
                  </a:outerShdw>
                </a:effectLst>
                <a:latin typeface="Times New Roman" pitchFamily="18" charset="0"/>
                <a:cs typeface="Times New Roman" pitchFamily="18" charset="0"/>
              </a:rPr>
              <a:t> :(Categories</a:t>
            </a:r>
          </a:p>
        </p:txBody>
      </p:sp>
      <p:pic>
        <p:nvPicPr>
          <p:cNvPr id="7" name="صورة 6"/>
          <p:cNvPicPr/>
          <p:nvPr/>
        </p:nvPicPr>
        <p:blipFill>
          <a:blip r:embed="rId2">
            <a:extLst>
              <a:ext uri="{28A0092B-C50C-407E-A947-70E740481C1C}">
                <a14:useLocalDpi xmlns:a14="http://schemas.microsoft.com/office/drawing/2010/main" val="0"/>
              </a:ext>
            </a:extLst>
          </a:blip>
          <a:stretch>
            <a:fillRect/>
          </a:stretch>
        </p:blipFill>
        <p:spPr>
          <a:xfrm>
            <a:off x="179512" y="2042253"/>
            <a:ext cx="1725295" cy="3562350"/>
          </a:xfrm>
          <a:prstGeom prst="roundRect">
            <a:avLst>
              <a:gd name="adj" fmla="val 16667"/>
            </a:avLst>
          </a:prstGeom>
          <a:ln>
            <a:noFill/>
          </a:ln>
          <a:effectLst/>
          <a:scene3d>
            <a:camera prst="orthographicFront">
              <a:rot lat="0" lon="0" rev="0"/>
            </a:camera>
            <a:lightRig rig="contrasting" dir="t">
              <a:rot lat="0" lon="0" rev="7800000"/>
            </a:lightRig>
          </a:scene3d>
          <a:sp3d>
            <a:bevelT w="139700" h="139700"/>
          </a:sp3d>
        </p:spPr>
      </p:pic>
      <p:pic>
        <p:nvPicPr>
          <p:cNvPr id="8" name="صورة 7"/>
          <p:cNvPicPr/>
          <p:nvPr/>
        </p:nvPicPr>
        <p:blipFill>
          <a:blip r:embed="rId3" cstate="print">
            <a:extLst>
              <a:ext uri="{28A0092B-C50C-407E-A947-70E740481C1C}">
                <a14:useLocalDpi xmlns:a14="http://schemas.microsoft.com/office/drawing/2010/main" val="0"/>
              </a:ext>
            </a:extLst>
          </a:blip>
          <a:stretch>
            <a:fillRect/>
          </a:stretch>
        </p:blipFill>
        <p:spPr>
          <a:xfrm>
            <a:off x="2051720" y="2068960"/>
            <a:ext cx="1683078" cy="3535643"/>
          </a:xfrm>
          <a:prstGeom prst="roundRect">
            <a:avLst>
              <a:gd name="adj" fmla="val 16667"/>
            </a:avLst>
          </a:prstGeom>
          <a:ln>
            <a:noFill/>
          </a:ln>
          <a:effectLst/>
          <a:scene3d>
            <a:camera prst="orthographicFront">
              <a:rot lat="0" lon="0" rev="0"/>
            </a:camera>
            <a:lightRig rig="contrasting" dir="t">
              <a:rot lat="0" lon="0" rev="7800000"/>
            </a:lightRig>
          </a:scene3d>
          <a:sp3d>
            <a:bevelT w="139700" h="139700"/>
          </a:sp3d>
        </p:spPr>
      </p:pic>
      <p:pic>
        <p:nvPicPr>
          <p:cNvPr id="9" name="صورة 8"/>
          <p:cNvPicPr/>
          <p:nvPr/>
        </p:nvPicPr>
        <p:blipFill>
          <a:blip r:embed="rId4" cstate="print">
            <a:extLst>
              <a:ext uri="{28A0092B-C50C-407E-A947-70E740481C1C}">
                <a14:useLocalDpi xmlns:a14="http://schemas.microsoft.com/office/drawing/2010/main" val="0"/>
              </a:ext>
            </a:extLst>
          </a:blip>
          <a:stretch>
            <a:fillRect/>
          </a:stretch>
        </p:blipFill>
        <p:spPr>
          <a:xfrm>
            <a:off x="3995936" y="2924944"/>
            <a:ext cx="4968552" cy="2502836"/>
          </a:xfrm>
          <a:prstGeom prst="rect">
            <a:avLst/>
          </a:prstGeom>
        </p:spPr>
      </p:pic>
    </p:spTree>
    <p:extLst>
      <p:ext uri="{BB962C8B-B14F-4D97-AF65-F5344CB8AC3E}">
        <p14:creationId xmlns:p14="http://schemas.microsoft.com/office/powerpoint/2010/main" val="40968373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عنصر نائب لرقم الشريحة 6"/>
          <p:cNvSpPr txBox="1">
            <a:spLocks/>
          </p:cNvSpPr>
          <p:nvPr/>
        </p:nvSpPr>
        <p:spPr>
          <a:xfrm>
            <a:off x="0" y="6492875"/>
            <a:ext cx="1161826" cy="365125"/>
          </a:xfrm>
          <a:prstGeom prst="rect">
            <a:avLst/>
          </a:prstGeom>
        </p:spPr>
        <p:style>
          <a:lnRef idx="1">
            <a:schemeClr val="accent1"/>
          </a:lnRef>
          <a:fillRef idx="1002">
            <a:schemeClr val="lt2"/>
          </a:fillRef>
          <a:effectRef idx="1">
            <a:schemeClr val="accent1"/>
          </a:effectRef>
          <a:fontRef idx="minor">
            <a:schemeClr val="dk1"/>
          </a:fontRef>
        </p:style>
        <p:txBody>
          <a:bodyPr vert="horz" lIns="91440" tIns="45720" rIns="91440" bIns="45720" rtlCol="0" anchor="ctr"/>
          <a:lstStyle>
            <a:defPPr>
              <a:defRPr lang="ar-SA"/>
            </a:defPPr>
            <a:lvl1pPr marL="0" algn="ctr" defTabSz="914400" rtl="1" eaLnBrk="1" latinLnBrk="0" hangingPunct="1">
              <a:defRPr sz="1000" kern="1200">
                <a:solidFill>
                  <a:schemeClr val="tx2"/>
                </a:solidFill>
                <a:latin typeface="+mn-lt"/>
                <a:ea typeface="+mn-ea"/>
                <a:cs typeface="+mn-cs"/>
              </a:defRPr>
            </a:lvl1pPr>
            <a:lvl2pPr marL="457200" algn="r" defTabSz="914400" rtl="1" eaLnBrk="1" latinLnBrk="0" hangingPunct="1">
              <a:defRPr sz="1800" kern="1200">
                <a:solidFill>
                  <a:schemeClr val="dk1"/>
                </a:solidFill>
                <a:latin typeface="+mn-lt"/>
                <a:ea typeface="+mn-ea"/>
                <a:cs typeface="+mn-cs"/>
              </a:defRPr>
            </a:lvl2pPr>
            <a:lvl3pPr marL="914400" algn="r" defTabSz="914400" rtl="1" eaLnBrk="1" latinLnBrk="0" hangingPunct="1">
              <a:defRPr sz="1800" kern="1200">
                <a:solidFill>
                  <a:schemeClr val="dk1"/>
                </a:solidFill>
                <a:latin typeface="+mn-lt"/>
                <a:ea typeface="+mn-ea"/>
                <a:cs typeface="+mn-cs"/>
              </a:defRPr>
            </a:lvl3pPr>
            <a:lvl4pPr marL="1371600" algn="r" defTabSz="914400" rtl="1" eaLnBrk="1" latinLnBrk="0" hangingPunct="1">
              <a:defRPr sz="1800" kern="1200">
                <a:solidFill>
                  <a:schemeClr val="dk1"/>
                </a:solidFill>
                <a:latin typeface="+mn-lt"/>
                <a:ea typeface="+mn-ea"/>
                <a:cs typeface="+mn-cs"/>
              </a:defRPr>
            </a:lvl4pPr>
            <a:lvl5pPr marL="1828800" algn="r" defTabSz="914400" rtl="1" eaLnBrk="1" latinLnBrk="0" hangingPunct="1">
              <a:defRPr sz="1800" kern="1200">
                <a:solidFill>
                  <a:schemeClr val="dk1"/>
                </a:solidFill>
                <a:latin typeface="+mn-lt"/>
                <a:ea typeface="+mn-ea"/>
                <a:cs typeface="+mn-cs"/>
              </a:defRPr>
            </a:lvl5pPr>
            <a:lvl6pPr marL="2286000" algn="r" defTabSz="914400" rtl="1" eaLnBrk="1" latinLnBrk="0" hangingPunct="1">
              <a:defRPr sz="1800" kern="1200">
                <a:solidFill>
                  <a:schemeClr val="dk1"/>
                </a:solidFill>
                <a:latin typeface="+mn-lt"/>
                <a:ea typeface="+mn-ea"/>
                <a:cs typeface="+mn-cs"/>
              </a:defRPr>
            </a:lvl6pPr>
            <a:lvl7pPr marL="2743200" algn="r" defTabSz="914400" rtl="1" eaLnBrk="1" latinLnBrk="0" hangingPunct="1">
              <a:defRPr sz="1800" kern="1200">
                <a:solidFill>
                  <a:schemeClr val="dk1"/>
                </a:solidFill>
                <a:latin typeface="+mn-lt"/>
                <a:ea typeface="+mn-ea"/>
                <a:cs typeface="+mn-cs"/>
              </a:defRPr>
            </a:lvl7pPr>
            <a:lvl8pPr marL="3200400" algn="r" defTabSz="914400" rtl="1" eaLnBrk="1" latinLnBrk="0" hangingPunct="1">
              <a:defRPr sz="1800" kern="1200">
                <a:solidFill>
                  <a:schemeClr val="dk1"/>
                </a:solidFill>
                <a:latin typeface="+mn-lt"/>
                <a:ea typeface="+mn-ea"/>
                <a:cs typeface="+mn-cs"/>
              </a:defRPr>
            </a:lvl8pPr>
            <a:lvl9pPr marL="3657600" algn="r" defTabSz="914400" rtl="1" eaLnBrk="1" latinLnBrk="0" hangingPunct="1">
              <a:defRPr sz="1800" kern="1200">
                <a:solidFill>
                  <a:schemeClr val="dk1"/>
                </a:solidFill>
                <a:latin typeface="+mn-lt"/>
                <a:ea typeface="+mn-ea"/>
                <a:cs typeface="+mn-cs"/>
              </a:defRPr>
            </a:lvl9pPr>
          </a:lstStyle>
          <a:p>
            <a:r>
              <a:rPr lang="en-US" sz="1800" dirty="0" smtClean="0">
                <a:solidFill>
                  <a:schemeClr val="tx1"/>
                </a:solidFill>
                <a:latin typeface="Times New Roman" pitchFamily="18" charset="0"/>
                <a:cs typeface="Times New Roman" pitchFamily="18" charset="0"/>
              </a:rPr>
              <a:t>21</a:t>
            </a:r>
            <a:endParaRPr lang="ar-SA" sz="1800" dirty="0">
              <a:solidFill>
                <a:schemeClr val="tx1"/>
              </a:solidFill>
              <a:latin typeface="Times New Roman" pitchFamily="18" charset="0"/>
              <a:cs typeface="Times New Roman" pitchFamily="18" charset="0"/>
            </a:endParaRPr>
          </a:p>
        </p:txBody>
      </p:sp>
      <p:sp>
        <p:nvSpPr>
          <p:cNvPr id="5" name="مستطيل 4"/>
          <p:cNvSpPr/>
          <p:nvPr/>
        </p:nvSpPr>
        <p:spPr>
          <a:xfrm>
            <a:off x="3851920" y="620688"/>
            <a:ext cx="1872208" cy="646331"/>
          </a:xfrm>
          <a:prstGeom prst="rect">
            <a:avLst/>
          </a:prstGeom>
        </p:spPr>
        <p:txBody>
          <a:bodyPr wrap="square">
            <a:spAutoFit/>
          </a:bodyPr>
          <a:lstStyle/>
          <a:p>
            <a:pPr algn="ctr"/>
            <a:r>
              <a:rPr lang="ar-SA" sz="3600" b="1" dirty="0" smtClean="0">
                <a:ln w="17780" cmpd="sng">
                  <a:solidFill>
                    <a:srgbClr val="FFFFFF"/>
                  </a:solidFill>
                  <a:prstDash val="solid"/>
                  <a:miter lim="800000"/>
                </a:ln>
                <a:solidFill>
                  <a:prstClr val="white"/>
                </a:solidFill>
                <a:effectLst>
                  <a:outerShdw blurRad="50800" algn="tl" rotWithShape="0">
                    <a:srgbClr val="000000"/>
                  </a:outerShdw>
                </a:effectLst>
                <a:latin typeface="Times New Roman" pitchFamily="18" charset="0"/>
                <a:ea typeface="+mj-ea"/>
                <a:cs typeface="Times New Roman" pitchFamily="18" charset="0"/>
              </a:rPr>
              <a:t>الخاتِمَة :</a:t>
            </a:r>
            <a:endParaRPr lang="en-US" sz="3600" b="1" dirty="0" smtClean="0">
              <a:ln w="17780" cmpd="sng">
                <a:solidFill>
                  <a:srgbClr val="FFFFFF"/>
                </a:solidFill>
                <a:prstDash val="solid"/>
                <a:miter lim="800000"/>
              </a:ln>
              <a:solidFill>
                <a:prstClr val="white"/>
              </a:solidFill>
              <a:effectLst>
                <a:outerShdw blurRad="50800" algn="tl" rotWithShape="0">
                  <a:srgbClr val="000000"/>
                </a:outerShdw>
              </a:effectLst>
              <a:latin typeface="Times New Roman" pitchFamily="18" charset="0"/>
              <a:ea typeface="+mj-ea"/>
              <a:cs typeface="Times New Roman" pitchFamily="18" charset="0"/>
            </a:endParaRPr>
          </a:p>
        </p:txBody>
      </p:sp>
      <p:pic>
        <p:nvPicPr>
          <p:cNvPr id="6" name="صورة 5"/>
          <p:cNvPicPr/>
          <p:nvPr/>
        </p:nvPicPr>
        <p:blipFill>
          <a:blip r:embed="rId2">
            <a:extLst>
              <a:ext uri="{28A0092B-C50C-407E-A947-70E740481C1C}">
                <a14:useLocalDpi xmlns:a14="http://schemas.microsoft.com/office/drawing/2010/main" val="0"/>
              </a:ext>
            </a:extLst>
          </a:blip>
          <a:stretch>
            <a:fillRect/>
          </a:stretch>
        </p:blipFill>
        <p:spPr>
          <a:xfrm>
            <a:off x="184834" y="121600"/>
            <a:ext cx="1790065" cy="126682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9" name="مستطيل 8"/>
          <p:cNvSpPr/>
          <p:nvPr/>
        </p:nvSpPr>
        <p:spPr>
          <a:xfrm>
            <a:off x="107504" y="1844824"/>
            <a:ext cx="8856984" cy="4708981"/>
          </a:xfrm>
          <a:prstGeom prst="rect">
            <a:avLst/>
          </a:prstGeom>
        </p:spPr>
        <p:txBody>
          <a:bodyPr wrap="square">
            <a:spAutoFit/>
          </a:bodyPr>
          <a:lstStyle/>
          <a:p>
            <a:pPr marL="342900" indent="-342900">
              <a:buFontTx/>
              <a:buChar char="-"/>
            </a:pPr>
            <a:r>
              <a:rPr lang="ar-SA" sz="2000" dirty="0" smtClean="0">
                <a:latin typeface="Times New Roman" pitchFamily="18" charset="0"/>
                <a:cs typeface="Times New Roman" pitchFamily="18" charset="0"/>
              </a:rPr>
              <a:t>مع اكتمال المشروع نأمل أن يكون قد ساهم مُساهمة مُتواضعة في السعي لخلق جو من التفاعل والتجاوب في عالم وصفات الطعام ، وذلك بتوفير عدد من الوصفات وعرضها بأسلوب مُبسّط  مما يُساعد على إنتشارها ووصولها لأكبر عدد من الناس الذين لا يحتاجون سوى الدخول إلى موقعنا </a:t>
            </a:r>
            <a:r>
              <a:rPr lang="ar-SY" sz="2000" dirty="0">
                <a:solidFill>
                  <a:srgbClr val="000000"/>
                </a:solidFill>
                <a:latin typeface="Times New Roman"/>
                <a:ea typeface="Times New Roman"/>
                <a:cs typeface="Times New Roman"/>
              </a:rPr>
              <a:t>"</a:t>
            </a:r>
            <a:r>
              <a:rPr lang="en-US" sz="2000" dirty="0">
                <a:solidFill>
                  <a:srgbClr val="000000"/>
                </a:solidFill>
                <a:latin typeface="Times New Roman"/>
                <a:ea typeface="Times New Roman"/>
                <a:cs typeface="Times New Roman"/>
              </a:rPr>
              <a:t>Kitchen Book</a:t>
            </a:r>
            <a:r>
              <a:rPr lang="ar-SA" sz="2000" dirty="0">
                <a:solidFill>
                  <a:srgbClr val="000000"/>
                </a:solidFill>
                <a:latin typeface="Times New Roman"/>
                <a:ea typeface="Times New Roman"/>
                <a:cs typeface="Times New Roman"/>
              </a:rPr>
              <a:t>" </a:t>
            </a:r>
            <a:r>
              <a:rPr lang="ar-SA" sz="2000" dirty="0" smtClean="0">
                <a:latin typeface="Times New Roman" pitchFamily="18" charset="0"/>
                <a:cs typeface="Times New Roman" pitchFamily="18" charset="0"/>
              </a:rPr>
              <a:t>وتصفحهُ حتى يحصلوا عليها بدون أي مُقابل.</a:t>
            </a:r>
          </a:p>
          <a:p>
            <a:endParaRPr lang="ar-SA" sz="2000" dirty="0" smtClean="0">
              <a:latin typeface="Times New Roman" pitchFamily="18" charset="0"/>
              <a:cs typeface="Times New Roman" pitchFamily="18" charset="0"/>
            </a:endParaRPr>
          </a:p>
          <a:p>
            <a:pPr marL="342900" indent="-342900">
              <a:buFontTx/>
              <a:buChar char="-"/>
            </a:pPr>
            <a:r>
              <a:rPr lang="ar-SA" sz="2000" dirty="0" smtClean="0">
                <a:latin typeface="Times New Roman" pitchFamily="18" charset="0"/>
                <a:cs typeface="Times New Roman" pitchFamily="18" charset="0"/>
              </a:rPr>
              <a:t>في الحقيقة لا يسعنا سوى أن نقول أنه لمن الصعوبة إنشاء موقع ويب وتطبيق موبايل يُلبّي كل احتياجات المُستخدمين الذين يبحثون عن راحتهم وسط وجود مواقع كثيرة مُنافسة في هذا المجال، لقد عملنا بجد وإتقان على إنجاز هذا المشروع  ونتطلّع أن نقوم بتطويره مُستقبلا بحيث يشمل أصناف أكثر من وصفات الطعام وخاصّة التي تشتهر في عالمنا العربي، بالإضافة إلى مُتابعة آراء المُستخدمين بشكل دوري لإيجاد الحلول التي تتناسب مع احتياجاتهم، أمّا بالنسبة لتطبيقنا </a:t>
            </a:r>
            <a:r>
              <a:rPr lang="ar-SA" sz="2000" dirty="0" smtClean="0">
                <a:solidFill>
                  <a:srgbClr val="000000"/>
                </a:solidFill>
                <a:latin typeface="Times New Roman"/>
                <a:ea typeface="Times New Roman"/>
                <a:cs typeface="Times New Roman"/>
              </a:rPr>
              <a:t>"</a:t>
            </a:r>
            <a:r>
              <a:rPr lang="en-US" sz="2000" dirty="0" smtClean="0">
                <a:solidFill>
                  <a:srgbClr val="000000"/>
                </a:solidFill>
                <a:latin typeface="Times New Roman"/>
                <a:ea typeface="Times New Roman"/>
                <a:cs typeface="Times New Roman"/>
              </a:rPr>
              <a:t>My Kitchen</a:t>
            </a:r>
            <a:r>
              <a:rPr lang="ar-SA" sz="2000" dirty="0" smtClean="0">
                <a:solidFill>
                  <a:srgbClr val="000000"/>
                </a:solidFill>
                <a:latin typeface="Times New Roman"/>
                <a:ea typeface="Times New Roman"/>
                <a:cs typeface="Times New Roman"/>
              </a:rPr>
              <a:t>"</a:t>
            </a:r>
            <a:r>
              <a:rPr lang="ar-SA" sz="2000" dirty="0" smtClean="0">
                <a:latin typeface="Times New Roman" pitchFamily="18" charset="0"/>
                <a:cs typeface="Times New Roman" pitchFamily="18" charset="0"/>
              </a:rPr>
              <a:t> سنعمل على تطويره وتسويقه رقمياً عن طريق الإعلانات المدفوعة والمُنتديات والمواقع من أجل أن يكتسب الشُهرة التي تُمكنهُ من جذب انتباه عدد كبير المُستخدمين لتحميله والتفاعل معهُ.</a:t>
            </a:r>
          </a:p>
          <a:p>
            <a:endParaRPr lang="ar-SA" sz="2000" dirty="0" smtClean="0">
              <a:latin typeface="Times New Roman" pitchFamily="18" charset="0"/>
              <a:cs typeface="Times New Roman" pitchFamily="18" charset="0"/>
            </a:endParaRPr>
          </a:p>
          <a:p>
            <a:pPr marL="342900" indent="-342900">
              <a:buFontTx/>
              <a:buChar char="-"/>
            </a:pPr>
            <a:r>
              <a:rPr lang="ar-SA" sz="2000" dirty="0" smtClean="0">
                <a:latin typeface="Times New Roman" pitchFamily="18" charset="0"/>
                <a:cs typeface="Times New Roman" pitchFamily="18" charset="0"/>
              </a:rPr>
              <a:t>بالنهاية إن المشروع يحمل الكثير من الأفكار والإمكانيات الواعدة لتطويره بما يوصله لإمكانية أن يكون موقعاً مُنافساً في عالم وصفات الطعام.</a:t>
            </a:r>
          </a:p>
        </p:txBody>
      </p:sp>
    </p:spTree>
    <p:extLst>
      <p:ext uri="{BB962C8B-B14F-4D97-AF65-F5344CB8AC3E}">
        <p14:creationId xmlns:p14="http://schemas.microsoft.com/office/powerpoint/2010/main" val="21978604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عنصر نائب لرقم الشريحة 6"/>
          <p:cNvSpPr txBox="1">
            <a:spLocks/>
          </p:cNvSpPr>
          <p:nvPr/>
        </p:nvSpPr>
        <p:spPr>
          <a:xfrm>
            <a:off x="0" y="6492875"/>
            <a:ext cx="1161826" cy="365125"/>
          </a:xfrm>
          <a:prstGeom prst="rect">
            <a:avLst/>
          </a:prstGeom>
        </p:spPr>
        <p:style>
          <a:lnRef idx="1">
            <a:schemeClr val="accent1"/>
          </a:lnRef>
          <a:fillRef idx="1002">
            <a:schemeClr val="lt2"/>
          </a:fillRef>
          <a:effectRef idx="1">
            <a:schemeClr val="accent1"/>
          </a:effectRef>
          <a:fontRef idx="minor">
            <a:schemeClr val="dk1"/>
          </a:fontRef>
        </p:style>
        <p:txBody>
          <a:bodyPr vert="horz" lIns="91440" tIns="45720" rIns="91440" bIns="45720" rtlCol="0" anchor="ctr"/>
          <a:lstStyle>
            <a:defPPr>
              <a:defRPr lang="ar-SA"/>
            </a:defPPr>
            <a:lvl1pPr marL="0" algn="ctr" defTabSz="914400" rtl="1" eaLnBrk="1" latinLnBrk="0" hangingPunct="1">
              <a:defRPr sz="1000" kern="1200">
                <a:solidFill>
                  <a:schemeClr val="tx2"/>
                </a:solidFill>
                <a:latin typeface="+mn-lt"/>
                <a:ea typeface="+mn-ea"/>
                <a:cs typeface="+mn-cs"/>
              </a:defRPr>
            </a:lvl1pPr>
            <a:lvl2pPr marL="457200" algn="r" defTabSz="914400" rtl="1" eaLnBrk="1" latinLnBrk="0" hangingPunct="1">
              <a:defRPr sz="1800" kern="1200">
                <a:solidFill>
                  <a:schemeClr val="dk1"/>
                </a:solidFill>
                <a:latin typeface="+mn-lt"/>
                <a:ea typeface="+mn-ea"/>
                <a:cs typeface="+mn-cs"/>
              </a:defRPr>
            </a:lvl2pPr>
            <a:lvl3pPr marL="914400" algn="r" defTabSz="914400" rtl="1" eaLnBrk="1" latinLnBrk="0" hangingPunct="1">
              <a:defRPr sz="1800" kern="1200">
                <a:solidFill>
                  <a:schemeClr val="dk1"/>
                </a:solidFill>
                <a:latin typeface="+mn-lt"/>
                <a:ea typeface="+mn-ea"/>
                <a:cs typeface="+mn-cs"/>
              </a:defRPr>
            </a:lvl3pPr>
            <a:lvl4pPr marL="1371600" algn="r" defTabSz="914400" rtl="1" eaLnBrk="1" latinLnBrk="0" hangingPunct="1">
              <a:defRPr sz="1800" kern="1200">
                <a:solidFill>
                  <a:schemeClr val="dk1"/>
                </a:solidFill>
                <a:latin typeface="+mn-lt"/>
                <a:ea typeface="+mn-ea"/>
                <a:cs typeface="+mn-cs"/>
              </a:defRPr>
            </a:lvl4pPr>
            <a:lvl5pPr marL="1828800" algn="r" defTabSz="914400" rtl="1" eaLnBrk="1" latinLnBrk="0" hangingPunct="1">
              <a:defRPr sz="1800" kern="1200">
                <a:solidFill>
                  <a:schemeClr val="dk1"/>
                </a:solidFill>
                <a:latin typeface="+mn-lt"/>
                <a:ea typeface="+mn-ea"/>
                <a:cs typeface="+mn-cs"/>
              </a:defRPr>
            </a:lvl5pPr>
            <a:lvl6pPr marL="2286000" algn="r" defTabSz="914400" rtl="1" eaLnBrk="1" latinLnBrk="0" hangingPunct="1">
              <a:defRPr sz="1800" kern="1200">
                <a:solidFill>
                  <a:schemeClr val="dk1"/>
                </a:solidFill>
                <a:latin typeface="+mn-lt"/>
                <a:ea typeface="+mn-ea"/>
                <a:cs typeface="+mn-cs"/>
              </a:defRPr>
            </a:lvl6pPr>
            <a:lvl7pPr marL="2743200" algn="r" defTabSz="914400" rtl="1" eaLnBrk="1" latinLnBrk="0" hangingPunct="1">
              <a:defRPr sz="1800" kern="1200">
                <a:solidFill>
                  <a:schemeClr val="dk1"/>
                </a:solidFill>
                <a:latin typeface="+mn-lt"/>
                <a:ea typeface="+mn-ea"/>
                <a:cs typeface="+mn-cs"/>
              </a:defRPr>
            </a:lvl7pPr>
            <a:lvl8pPr marL="3200400" algn="r" defTabSz="914400" rtl="1" eaLnBrk="1" latinLnBrk="0" hangingPunct="1">
              <a:defRPr sz="1800" kern="1200">
                <a:solidFill>
                  <a:schemeClr val="dk1"/>
                </a:solidFill>
                <a:latin typeface="+mn-lt"/>
                <a:ea typeface="+mn-ea"/>
                <a:cs typeface="+mn-cs"/>
              </a:defRPr>
            </a:lvl8pPr>
            <a:lvl9pPr marL="3657600" algn="r" defTabSz="914400" rtl="1" eaLnBrk="1" latinLnBrk="0" hangingPunct="1">
              <a:defRPr sz="1800" kern="1200">
                <a:solidFill>
                  <a:schemeClr val="dk1"/>
                </a:solidFill>
                <a:latin typeface="+mn-lt"/>
                <a:ea typeface="+mn-ea"/>
                <a:cs typeface="+mn-cs"/>
              </a:defRPr>
            </a:lvl9pPr>
          </a:lstStyle>
          <a:p>
            <a:r>
              <a:rPr lang="en-US" sz="1800" dirty="0" smtClean="0">
                <a:solidFill>
                  <a:schemeClr val="tx1"/>
                </a:solidFill>
                <a:latin typeface="Times New Roman" pitchFamily="18" charset="0"/>
                <a:cs typeface="Times New Roman" pitchFamily="18" charset="0"/>
              </a:rPr>
              <a:t>22</a:t>
            </a:r>
            <a:endParaRPr lang="ar-SA" sz="1800" dirty="0">
              <a:solidFill>
                <a:schemeClr val="tx1"/>
              </a:solidFill>
              <a:latin typeface="Times New Roman" pitchFamily="18" charset="0"/>
              <a:cs typeface="Times New Roman" pitchFamily="18" charset="0"/>
            </a:endParaRPr>
          </a:p>
        </p:txBody>
      </p:sp>
      <p:sp>
        <p:nvSpPr>
          <p:cNvPr id="5" name="مستطيل 4"/>
          <p:cNvSpPr/>
          <p:nvPr/>
        </p:nvSpPr>
        <p:spPr>
          <a:xfrm>
            <a:off x="3131840" y="592019"/>
            <a:ext cx="3240360" cy="646331"/>
          </a:xfrm>
          <a:prstGeom prst="rect">
            <a:avLst/>
          </a:prstGeom>
        </p:spPr>
        <p:txBody>
          <a:bodyPr wrap="square">
            <a:spAutoFit/>
          </a:bodyPr>
          <a:lstStyle/>
          <a:p>
            <a:pPr algn="ctr"/>
            <a:r>
              <a:rPr lang="ar-SA" sz="3600" b="1" dirty="0" smtClean="0">
                <a:ln w="17780" cmpd="sng">
                  <a:solidFill>
                    <a:srgbClr val="FFFFFF"/>
                  </a:solidFill>
                  <a:prstDash val="solid"/>
                  <a:miter lim="800000"/>
                </a:ln>
                <a:solidFill>
                  <a:prstClr val="white"/>
                </a:solidFill>
                <a:effectLst>
                  <a:outerShdw blurRad="50800" algn="tl" rotWithShape="0">
                    <a:srgbClr val="000000"/>
                  </a:outerShdw>
                </a:effectLst>
                <a:latin typeface="Times New Roman" pitchFamily="18" charset="0"/>
                <a:ea typeface="+mj-ea"/>
                <a:cs typeface="Times New Roman" pitchFamily="18" charset="0"/>
              </a:rPr>
              <a:t>الآفاق المُستقبليَة :</a:t>
            </a:r>
            <a:endParaRPr lang="en-US" sz="3600" b="1" dirty="0" smtClean="0">
              <a:ln w="17780" cmpd="sng">
                <a:solidFill>
                  <a:srgbClr val="FFFFFF"/>
                </a:solidFill>
                <a:prstDash val="solid"/>
                <a:miter lim="800000"/>
              </a:ln>
              <a:solidFill>
                <a:prstClr val="white"/>
              </a:solidFill>
              <a:effectLst>
                <a:outerShdw blurRad="50800" algn="tl" rotWithShape="0">
                  <a:srgbClr val="000000"/>
                </a:outerShdw>
              </a:effectLst>
              <a:latin typeface="Times New Roman" pitchFamily="18" charset="0"/>
              <a:ea typeface="+mj-ea"/>
              <a:cs typeface="Times New Roman" pitchFamily="18" charset="0"/>
            </a:endParaRPr>
          </a:p>
        </p:txBody>
      </p:sp>
      <p:pic>
        <p:nvPicPr>
          <p:cNvPr id="6" name="صورة 5"/>
          <p:cNvPicPr/>
          <p:nvPr/>
        </p:nvPicPr>
        <p:blipFill>
          <a:blip r:embed="rId2" cstate="print">
            <a:extLst>
              <a:ext uri="{28A0092B-C50C-407E-A947-70E740481C1C}">
                <a14:useLocalDpi xmlns:a14="http://schemas.microsoft.com/office/drawing/2010/main" val="0"/>
              </a:ext>
            </a:extLst>
          </a:blip>
          <a:stretch>
            <a:fillRect/>
          </a:stretch>
        </p:blipFill>
        <p:spPr>
          <a:xfrm>
            <a:off x="179512" y="188640"/>
            <a:ext cx="2340260" cy="116143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7" name="مستطيل 6"/>
          <p:cNvSpPr/>
          <p:nvPr/>
        </p:nvSpPr>
        <p:spPr>
          <a:xfrm>
            <a:off x="179511" y="2585391"/>
            <a:ext cx="8692099" cy="3447098"/>
          </a:xfrm>
          <a:prstGeom prst="rect">
            <a:avLst/>
          </a:prstGeom>
        </p:spPr>
        <p:txBody>
          <a:bodyPr wrap="square">
            <a:spAutoFit/>
          </a:bodyPr>
          <a:lstStyle/>
          <a:p>
            <a:r>
              <a:rPr lang="ar-SY" sz="2000" dirty="0" smtClean="0">
                <a:effectLst/>
                <a:latin typeface="Times New Roman" pitchFamily="18" charset="0"/>
                <a:ea typeface="Times New Roman"/>
                <a:cs typeface="Times New Roman" pitchFamily="18" charset="0"/>
              </a:rPr>
              <a:t>إن عملية بناء مشروع برمجي هو ليس بالأمر السهل فهو يتطلّب أن تكون مُلمّاً بعلم إدارة المشاريع والتحليل والتصميم وحتى مهارات في التنجيز للوصول للبرمجية المنشودة، وهذه بعض </a:t>
            </a:r>
            <a:r>
              <a:rPr lang="ar-SA" sz="2000" dirty="0" smtClean="0">
                <a:effectLst/>
                <a:latin typeface="Times New Roman" pitchFamily="18" charset="0"/>
                <a:ea typeface="Times New Roman"/>
                <a:cs typeface="Times New Roman" pitchFamily="18" charset="0"/>
              </a:rPr>
              <a:t>إمكانيات التحسين والتطوير المُستقبلية لمشروعنا :</a:t>
            </a:r>
            <a:endParaRPr lang="en-US" sz="2000" dirty="0" smtClean="0">
              <a:effectLst/>
              <a:latin typeface="Times New Roman" pitchFamily="18" charset="0"/>
              <a:cs typeface="Times New Roman" pitchFamily="18" charset="0"/>
            </a:endParaRPr>
          </a:p>
          <a:p>
            <a:r>
              <a:rPr lang="ar-SA" sz="2000" dirty="0" smtClean="0">
                <a:effectLst/>
                <a:latin typeface="Times New Roman" pitchFamily="18" charset="0"/>
                <a:ea typeface="Times New Roman"/>
                <a:cs typeface="Times New Roman" pitchFamily="18" charset="0"/>
              </a:rPr>
              <a:t> </a:t>
            </a:r>
            <a:endParaRPr lang="en-US" sz="2000" dirty="0" smtClean="0">
              <a:effectLst/>
              <a:latin typeface="Times New Roman" pitchFamily="18" charset="0"/>
              <a:cs typeface="Times New Roman" pitchFamily="18" charset="0"/>
            </a:endParaRPr>
          </a:p>
          <a:p>
            <a:pPr marL="342900" lvl="0" indent="-342900">
              <a:lnSpc>
                <a:spcPct val="115000"/>
              </a:lnSpc>
              <a:buFont typeface="Courier New" pitchFamily="49" charset="0"/>
              <a:buChar char="o"/>
            </a:pPr>
            <a:r>
              <a:rPr lang="ar-SA" sz="2000" dirty="0" smtClean="0">
                <a:effectLst/>
                <a:latin typeface="Times New Roman" pitchFamily="18" charset="0"/>
                <a:ea typeface="Times New Roman"/>
                <a:cs typeface="Times New Roman" pitchFamily="18" charset="0"/>
              </a:rPr>
              <a:t>رفع التطبيق على متجر </a:t>
            </a:r>
            <a:r>
              <a:rPr lang="en-US" sz="2000" dirty="0" smtClean="0">
                <a:effectLst/>
                <a:latin typeface="Times New Roman" pitchFamily="18" charset="0"/>
                <a:ea typeface="Times New Roman"/>
                <a:cs typeface="Times New Roman" pitchFamily="18" charset="0"/>
              </a:rPr>
              <a:t>play story</a:t>
            </a:r>
            <a:r>
              <a:rPr lang="ar-SA" sz="2000" dirty="0" smtClean="0">
                <a:effectLst/>
                <a:latin typeface="Times New Roman" pitchFamily="18" charset="0"/>
                <a:ea typeface="Times New Roman"/>
                <a:cs typeface="Times New Roman" pitchFamily="18" charset="0"/>
              </a:rPr>
              <a:t>.</a:t>
            </a:r>
            <a:endParaRPr lang="en-US" sz="1600" dirty="0" smtClean="0">
              <a:effectLst/>
              <a:latin typeface="Times New Roman" pitchFamily="18" charset="0"/>
              <a:ea typeface="Calibri"/>
              <a:cs typeface="Times New Roman" pitchFamily="18" charset="0"/>
            </a:endParaRPr>
          </a:p>
          <a:p>
            <a:pPr marL="342900" lvl="0" indent="-342900">
              <a:lnSpc>
                <a:spcPct val="115000"/>
              </a:lnSpc>
              <a:buFont typeface="Courier New" pitchFamily="49" charset="0"/>
              <a:buChar char="o"/>
            </a:pPr>
            <a:r>
              <a:rPr lang="ar-SA" sz="2000" dirty="0" smtClean="0">
                <a:effectLst/>
                <a:latin typeface="Times New Roman" pitchFamily="18" charset="0"/>
                <a:ea typeface="Times New Roman"/>
                <a:cs typeface="Times New Roman" pitchFamily="18" charset="0"/>
              </a:rPr>
              <a:t>تطوير التطبيق بهدف الحصول على تنبيهات </a:t>
            </a:r>
            <a:r>
              <a:rPr lang="en-US" sz="2000" dirty="0" smtClean="0">
                <a:effectLst/>
                <a:latin typeface="Times New Roman" pitchFamily="18" charset="0"/>
                <a:ea typeface="Times New Roman"/>
                <a:cs typeface="Times New Roman" pitchFamily="18" charset="0"/>
              </a:rPr>
              <a:t> "Push Notification"</a:t>
            </a:r>
            <a:r>
              <a:rPr lang="ar-SA" sz="2000" dirty="0" smtClean="0">
                <a:effectLst/>
                <a:latin typeface="Times New Roman" pitchFamily="18" charset="0"/>
                <a:ea typeface="Times New Roman"/>
                <a:cs typeface="Times New Roman" pitchFamily="18" charset="0"/>
              </a:rPr>
              <a:t>عند نشر وصفة ما.</a:t>
            </a:r>
            <a:endParaRPr lang="en-US" sz="1600" dirty="0" smtClean="0">
              <a:effectLst/>
              <a:latin typeface="Times New Roman" pitchFamily="18" charset="0"/>
              <a:ea typeface="Calibri"/>
              <a:cs typeface="Times New Roman" pitchFamily="18" charset="0"/>
            </a:endParaRPr>
          </a:p>
          <a:p>
            <a:pPr marL="342900" lvl="0" indent="-342900">
              <a:lnSpc>
                <a:spcPct val="115000"/>
              </a:lnSpc>
              <a:buFont typeface="Courier New" pitchFamily="49" charset="0"/>
              <a:buChar char="o"/>
            </a:pPr>
            <a:r>
              <a:rPr lang="ar-SA" sz="2000" dirty="0" smtClean="0">
                <a:effectLst/>
                <a:latin typeface="Times New Roman" pitchFamily="18" charset="0"/>
                <a:ea typeface="Times New Roman"/>
                <a:cs typeface="Times New Roman" pitchFamily="18" charset="0"/>
              </a:rPr>
              <a:t>إمكانية تحميل فيديوهات توضّح طريقة تحضير الوصفات.</a:t>
            </a:r>
            <a:endParaRPr lang="en-US" sz="1600" dirty="0" smtClean="0">
              <a:effectLst/>
              <a:latin typeface="Times New Roman" pitchFamily="18" charset="0"/>
              <a:ea typeface="Calibri"/>
              <a:cs typeface="Times New Roman" pitchFamily="18" charset="0"/>
            </a:endParaRPr>
          </a:p>
          <a:p>
            <a:pPr marL="342900" lvl="0" indent="-342900">
              <a:lnSpc>
                <a:spcPct val="115000"/>
              </a:lnSpc>
              <a:buFont typeface="Courier New" pitchFamily="49" charset="0"/>
              <a:buChar char="o"/>
            </a:pPr>
            <a:r>
              <a:rPr lang="ar-SA" sz="2000" dirty="0" smtClean="0">
                <a:effectLst/>
                <a:latin typeface="Times New Roman" pitchFamily="18" charset="0"/>
                <a:ea typeface="Times New Roman"/>
                <a:cs typeface="Times New Roman" pitchFamily="18" charset="0"/>
              </a:rPr>
              <a:t>السماح للمُستخدمين بالتفاعل مع التعليقات وإرسال الردود عليها</a:t>
            </a:r>
            <a:r>
              <a:rPr lang="en-US" sz="2000" dirty="0" smtClean="0">
                <a:effectLst/>
                <a:latin typeface="Times New Roman" pitchFamily="18" charset="0"/>
                <a:ea typeface="Times New Roman"/>
                <a:cs typeface="Times New Roman" pitchFamily="18" charset="0"/>
              </a:rPr>
              <a:t>.</a:t>
            </a:r>
            <a:endParaRPr lang="en-US" sz="1600" dirty="0" smtClean="0">
              <a:effectLst/>
              <a:latin typeface="Times New Roman" pitchFamily="18" charset="0"/>
              <a:ea typeface="Calibri"/>
              <a:cs typeface="Times New Roman" pitchFamily="18" charset="0"/>
            </a:endParaRPr>
          </a:p>
          <a:p>
            <a:pPr marL="342900" lvl="0" indent="-342900">
              <a:lnSpc>
                <a:spcPct val="115000"/>
              </a:lnSpc>
              <a:buFont typeface="Courier New" pitchFamily="49" charset="0"/>
              <a:buChar char="o"/>
            </a:pPr>
            <a:r>
              <a:rPr lang="ar-SA" sz="2000" dirty="0" smtClean="0">
                <a:effectLst/>
                <a:latin typeface="Times New Roman" pitchFamily="18" charset="0"/>
                <a:ea typeface="Times New Roman"/>
                <a:cs typeface="Times New Roman" pitchFamily="18" charset="0"/>
              </a:rPr>
              <a:t>سِجل (</a:t>
            </a:r>
            <a:r>
              <a:rPr lang="en-US" sz="2000" dirty="0" smtClean="0">
                <a:effectLst/>
                <a:latin typeface="Times New Roman" pitchFamily="18" charset="0"/>
                <a:ea typeface="Times New Roman"/>
                <a:cs typeface="Times New Roman" pitchFamily="18" charset="0"/>
              </a:rPr>
              <a:t>(Log </a:t>
            </a:r>
            <a:r>
              <a:rPr lang="ar-SA" sz="2000" dirty="0" smtClean="0">
                <a:effectLst/>
                <a:latin typeface="Times New Roman" pitchFamily="18" charset="0"/>
                <a:ea typeface="Times New Roman"/>
                <a:cs typeface="Times New Roman" pitchFamily="18" charset="0"/>
              </a:rPr>
              <a:t> </a:t>
            </a:r>
            <a:r>
              <a:rPr lang="ar-SA" sz="2000" dirty="0" smtClean="0">
                <a:latin typeface="Times New Roman" pitchFamily="18" charset="0"/>
                <a:ea typeface="Times New Roman"/>
                <a:cs typeface="Times New Roman" pitchFamily="18" charset="0"/>
              </a:rPr>
              <a:t>لمُدير </a:t>
            </a:r>
            <a:r>
              <a:rPr lang="ar-SA" sz="2000" dirty="0">
                <a:latin typeface="Times New Roman" pitchFamily="18" charset="0"/>
                <a:ea typeface="Times New Roman"/>
                <a:cs typeface="Times New Roman" pitchFamily="18" charset="0"/>
              </a:rPr>
              <a:t>الموقع يظهر فيه كل العمليات التي تمّت بالموقع ومن قام بها، مثلاً عند قيام المًدير بحذف أو إضافة أو تعديل شيء ما بحيث يُعرض لجميع المُستخدمين.</a:t>
            </a:r>
            <a:endParaRPr lang="en-US" sz="1600" dirty="0">
              <a:effectLst/>
              <a:latin typeface="Times New Roman" pitchFamily="18" charset="0"/>
              <a:ea typeface="Calibri"/>
              <a:cs typeface="Times New Roman" pitchFamily="18" charset="0"/>
            </a:endParaRPr>
          </a:p>
        </p:txBody>
      </p:sp>
    </p:spTree>
    <p:extLst>
      <p:ext uri="{BB962C8B-B14F-4D97-AF65-F5344CB8AC3E}">
        <p14:creationId xmlns:p14="http://schemas.microsoft.com/office/powerpoint/2010/main" val="29415761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عنصر نائب لرقم الشريحة 6"/>
          <p:cNvSpPr txBox="1">
            <a:spLocks/>
          </p:cNvSpPr>
          <p:nvPr/>
        </p:nvSpPr>
        <p:spPr>
          <a:xfrm>
            <a:off x="0" y="6492875"/>
            <a:ext cx="1161826" cy="365125"/>
          </a:xfrm>
          <a:prstGeom prst="rect">
            <a:avLst/>
          </a:prstGeom>
        </p:spPr>
        <p:style>
          <a:lnRef idx="1">
            <a:schemeClr val="accent1"/>
          </a:lnRef>
          <a:fillRef idx="1002">
            <a:schemeClr val="lt2"/>
          </a:fillRef>
          <a:effectRef idx="1">
            <a:schemeClr val="accent1"/>
          </a:effectRef>
          <a:fontRef idx="minor">
            <a:schemeClr val="dk1"/>
          </a:fontRef>
        </p:style>
        <p:txBody>
          <a:bodyPr vert="horz" lIns="91440" tIns="45720" rIns="91440" bIns="45720" rtlCol="0" anchor="ctr"/>
          <a:lstStyle>
            <a:defPPr>
              <a:defRPr lang="ar-SA"/>
            </a:defPPr>
            <a:lvl1pPr marL="0" algn="ctr" defTabSz="914400" rtl="1" eaLnBrk="1" latinLnBrk="0" hangingPunct="1">
              <a:defRPr sz="1000" kern="1200">
                <a:solidFill>
                  <a:schemeClr val="tx2"/>
                </a:solidFill>
                <a:latin typeface="+mn-lt"/>
                <a:ea typeface="+mn-ea"/>
                <a:cs typeface="+mn-cs"/>
              </a:defRPr>
            </a:lvl1pPr>
            <a:lvl2pPr marL="457200" algn="r" defTabSz="914400" rtl="1" eaLnBrk="1" latinLnBrk="0" hangingPunct="1">
              <a:defRPr sz="1800" kern="1200">
                <a:solidFill>
                  <a:schemeClr val="dk1"/>
                </a:solidFill>
                <a:latin typeface="+mn-lt"/>
                <a:ea typeface="+mn-ea"/>
                <a:cs typeface="+mn-cs"/>
              </a:defRPr>
            </a:lvl2pPr>
            <a:lvl3pPr marL="914400" algn="r" defTabSz="914400" rtl="1" eaLnBrk="1" latinLnBrk="0" hangingPunct="1">
              <a:defRPr sz="1800" kern="1200">
                <a:solidFill>
                  <a:schemeClr val="dk1"/>
                </a:solidFill>
                <a:latin typeface="+mn-lt"/>
                <a:ea typeface="+mn-ea"/>
                <a:cs typeface="+mn-cs"/>
              </a:defRPr>
            </a:lvl3pPr>
            <a:lvl4pPr marL="1371600" algn="r" defTabSz="914400" rtl="1" eaLnBrk="1" latinLnBrk="0" hangingPunct="1">
              <a:defRPr sz="1800" kern="1200">
                <a:solidFill>
                  <a:schemeClr val="dk1"/>
                </a:solidFill>
                <a:latin typeface="+mn-lt"/>
                <a:ea typeface="+mn-ea"/>
                <a:cs typeface="+mn-cs"/>
              </a:defRPr>
            </a:lvl4pPr>
            <a:lvl5pPr marL="1828800" algn="r" defTabSz="914400" rtl="1" eaLnBrk="1" latinLnBrk="0" hangingPunct="1">
              <a:defRPr sz="1800" kern="1200">
                <a:solidFill>
                  <a:schemeClr val="dk1"/>
                </a:solidFill>
                <a:latin typeface="+mn-lt"/>
                <a:ea typeface="+mn-ea"/>
                <a:cs typeface="+mn-cs"/>
              </a:defRPr>
            </a:lvl5pPr>
            <a:lvl6pPr marL="2286000" algn="r" defTabSz="914400" rtl="1" eaLnBrk="1" latinLnBrk="0" hangingPunct="1">
              <a:defRPr sz="1800" kern="1200">
                <a:solidFill>
                  <a:schemeClr val="dk1"/>
                </a:solidFill>
                <a:latin typeface="+mn-lt"/>
                <a:ea typeface="+mn-ea"/>
                <a:cs typeface="+mn-cs"/>
              </a:defRPr>
            </a:lvl6pPr>
            <a:lvl7pPr marL="2743200" algn="r" defTabSz="914400" rtl="1" eaLnBrk="1" latinLnBrk="0" hangingPunct="1">
              <a:defRPr sz="1800" kern="1200">
                <a:solidFill>
                  <a:schemeClr val="dk1"/>
                </a:solidFill>
                <a:latin typeface="+mn-lt"/>
                <a:ea typeface="+mn-ea"/>
                <a:cs typeface="+mn-cs"/>
              </a:defRPr>
            </a:lvl7pPr>
            <a:lvl8pPr marL="3200400" algn="r" defTabSz="914400" rtl="1" eaLnBrk="1" latinLnBrk="0" hangingPunct="1">
              <a:defRPr sz="1800" kern="1200">
                <a:solidFill>
                  <a:schemeClr val="dk1"/>
                </a:solidFill>
                <a:latin typeface="+mn-lt"/>
                <a:ea typeface="+mn-ea"/>
                <a:cs typeface="+mn-cs"/>
              </a:defRPr>
            </a:lvl8pPr>
            <a:lvl9pPr marL="3657600" algn="r" defTabSz="914400" rtl="1" eaLnBrk="1" latinLnBrk="0" hangingPunct="1">
              <a:defRPr sz="1800" kern="1200">
                <a:solidFill>
                  <a:schemeClr val="dk1"/>
                </a:solidFill>
                <a:latin typeface="+mn-lt"/>
                <a:ea typeface="+mn-ea"/>
                <a:cs typeface="+mn-cs"/>
              </a:defRPr>
            </a:lvl9pPr>
          </a:lstStyle>
          <a:p>
            <a:r>
              <a:rPr lang="en-US" sz="1800" dirty="0" smtClean="0">
                <a:solidFill>
                  <a:schemeClr val="tx1"/>
                </a:solidFill>
                <a:latin typeface="Times New Roman" pitchFamily="18" charset="0"/>
                <a:cs typeface="Times New Roman" pitchFamily="18" charset="0"/>
              </a:rPr>
              <a:t>23</a:t>
            </a:r>
            <a:endParaRPr lang="ar-SA" sz="1800" dirty="0">
              <a:solidFill>
                <a:schemeClr val="tx1"/>
              </a:solidFill>
              <a:latin typeface="Times New Roman" pitchFamily="18" charset="0"/>
              <a:cs typeface="Times New Roman" pitchFamily="18" charset="0"/>
            </a:endParaRPr>
          </a:p>
        </p:txBody>
      </p:sp>
      <p:sp>
        <p:nvSpPr>
          <p:cNvPr id="5" name="مستطيل 4"/>
          <p:cNvSpPr/>
          <p:nvPr/>
        </p:nvSpPr>
        <p:spPr>
          <a:xfrm>
            <a:off x="3333582" y="260648"/>
            <a:ext cx="1800200" cy="646331"/>
          </a:xfrm>
          <a:prstGeom prst="rect">
            <a:avLst/>
          </a:prstGeom>
        </p:spPr>
        <p:txBody>
          <a:bodyPr wrap="square">
            <a:spAutoFit/>
          </a:bodyPr>
          <a:lstStyle/>
          <a:p>
            <a:pPr algn="ctr"/>
            <a:r>
              <a:rPr lang="ar-SA" sz="3600" b="1" dirty="0" smtClean="0">
                <a:ln w="17780" cmpd="sng">
                  <a:solidFill>
                    <a:srgbClr val="FFFFFF"/>
                  </a:solidFill>
                  <a:prstDash val="solid"/>
                  <a:miter lim="800000"/>
                </a:ln>
                <a:solidFill>
                  <a:prstClr val="white"/>
                </a:solidFill>
                <a:effectLst>
                  <a:outerShdw blurRad="50800" algn="tl" rotWithShape="0">
                    <a:srgbClr val="000000"/>
                  </a:outerShdw>
                </a:effectLst>
                <a:latin typeface="Times New Roman" pitchFamily="18" charset="0"/>
                <a:ea typeface="+mj-ea"/>
                <a:cs typeface="Times New Roman" pitchFamily="18" charset="0"/>
              </a:rPr>
              <a:t>المَراجِع :</a:t>
            </a:r>
            <a:endParaRPr lang="en-US" sz="3600" b="1" dirty="0" smtClean="0">
              <a:ln w="17780" cmpd="sng">
                <a:solidFill>
                  <a:srgbClr val="FFFFFF"/>
                </a:solidFill>
                <a:prstDash val="solid"/>
                <a:miter lim="800000"/>
              </a:ln>
              <a:solidFill>
                <a:prstClr val="white"/>
              </a:solidFill>
              <a:effectLst>
                <a:outerShdw blurRad="50800" algn="tl" rotWithShape="0">
                  <a:srgbClr val="000000"/>
                </a:outerShdw>
              </a:effectLst>
              <a:latin typeface="Times New Roman" pitchFamily="18" charset="0"/>
              <a:ea typeface="+mj-ea"/>
              <a:cs typeface="Times New Roman" pitchFamily="18" charset="0"/>
            </a:endParaRPr>
          </a:p>
        </p:txBody>
      </p:sp>
      <p:pic>
        <p:nvPicPr>
          <p:cNvPr id="512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35966" y="1124744"/>
            <a:ext cx="4014430" cy="5733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5130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صورة 3"/>
          <p:cNvPicPr/>
          <p:nvPr/>
        </p:nvPicPr>
        <p:blipFill>
          <a:blip r:embed="rId2" cstate="print">
            <a:extLst>
              <a:ext uri="{28A0092B-C50C-407E-A947-70E740481C1C}">
                <a14:useLocalDpi xmlns:a14="http://schemas.microsoft.com/office/drawing/2010/main" val="0"/>
              </a:ext>
            </a:extLst>
          </a:blip>
          <a:stretch>
            <a:fillRect/>
          </a:stretch>
        </p:blipFill>
        <p:spPr>
          <a:xfrm>
            <a:off x="2055754" y="2042410"/>
            <a:ext cx="4861300" cy="3304037"/>
          </a:xfrm>
          <a:prstGeom prst="rect">
            <a:avLst/>
          </a:prstGeom>
          <a:ln>
            <a:noFill/>
          </a:ln>
          <a:effectLst>
            <a:softEdge rad="112500"/>
          </a:effectLst>
          <a:scene3d>
            <a:camera prst="perspectiveRelaxedModerately"/>
            <a:lightRig rig="threePt" dir="t"/>
          </a:scene3d>
        </p:spPr>
      </p:pic>
      <p:sp>
        <p:nvSpPr>
          <p:cNvPr id="5" name="مستطيل 4"/>
          <p:cNvSpPr/>
          <p:nvPr/>
        </p:nvSpPr>
        <p:spPr>
          <a:xfrm>
            <a:off x="1966124" y="5346447"/>
            <a:ext cx="5040560" cy="517065"/>
          </a:xfrm>
          <a:prstGeom prst="rect">
            <a:avLst/>
          </a:prstGeom>
        </p:spPr>
        <p:txBody>
          <a:bodyPr wrap="square">
            <a:spAutoFit/>
          </a:bodyPr>
          <a:lstStyle/>
          <a:p>
            <a:pPr algn="ctr">
              <a:lnSpc>
                <a:spcPct val="115000"/>
              </a:lnSpc>
              <a:spcAft>
                <a:spcPts val="1000"/>
              </a:spcAft>
            </a:pPr>
            <a:r>
              <a:rPr lang="ar-SY" sz="2400" b="1" dirty="0">
                <a:ln w="10541" cap="flat" cmpd="sng" algn="ctr">
                  <a:solidFill>
                    <a:srgbClr val="7D7D7D"/>
                  </a:solidFill>
                  <a:prstDash val="solid"/>
                  <a:round/>
                </a:ln>
                <a:solidFill>
                  <a:srgbClr val="FF0000"/>
                </a:solidFill>
                <a:latin typeface="Times New Roman"/>
                <a:ea typeface="Calibri"/>
                <a:cs typeface="DecoType Thuluth"/>
              </a:rPr>
              <a:t>للمُشرِف علَىَ المشُروع: الدكّتور مُصطَفىَ يَاسِين دَقّاق</a:t>
            </a:r>
            <a:endParaRPr lang="en-US" sz="1400" dirty="0">
              <a:effectLst/>
              <a:latin typeface="Calibri"/>
              <a:ea typeface="Calibri"/>
              <a:cs typeface="Arial"/>
            </a:endParaRPr>
          </a:p>
        </p:txBody>
      </p:sp>
      <p:sp>
        <p:nvSpPr>
          <p:cNvPr id="7" name="عنصر نائب لرقم الشريحة 6"/>
          <p:cNvSpPr txBox="1">
            <a:spLocks/>
          </p:cNvSpPr>
          <p:nvPr/>
        </p:nvSpPr>
        <p:spPr>
          <a:xfrm>
            <a:off x="0" y="6492875"/>
            <a:ext cx="1161826" cy="365125"/>
          </a:xfrm>
          <a:prstGeom prst="rect">
            <a:avLst/>
          </a:prstGeom>
        </p:spPr>
        <p:style>
          <a:lnRef idx="1">
            <a:schemeClr val="accent1"/>
          </a:lnRef>
          <a:fillRef idx="1002">
            <a:schemeClr val="lt2"/>
          </a:fillRef>
          <a:effectRef idx="1">
            <a:schemeClr val="accent1"/>
          </a:effectRef>
          <a:fontRef idx="minor">
            <a:schemeClr val="dk1"/>
          </a:fontRef>
        </p:style>
        <p:txBody>
          <a:bodyPr vert="horz" lIns="91440" tIns="45720" rIns="91440" bIns="45720" rtlCol="0" anchor="ctr"/>
          <a:lstStyle>
            <a:defPPr>
              <a:defRPr lang="ar-SA"/>
            </a:defPPr>
            <a:lvl1pPr marL="0" algn="ctr" defTabSz="914400" rtl="1" eaLnBrk="1" latinLnBrk="0" hangingPunct="1">
              <a:defRPr sz="1000" kern="1200">
                <a:solidFill>
                  <a:schemeClr val="tx2"/>
                </a:solidFill>
                <a:latin typeface="+mn-lt"/>
                <a:ea typeface="+mn-ea"/>
                <a:cs typeface="+mn-cs"/>
              </a:defRPr>
            </a:lvl1pPr>
            <a:lvl2pPr marL="457200" algn="r" defTabSz="914400" rtl="1" eaLnBrk="1" latinLnBrk="0" hangingPunct="1">
              <a:defRPr sz="1800" kern="1200">
                <a:solidFill>
                  <a:schemeClr val="dk1"/>
                </a:solidFill>
                <a:latin typeface="+mn-lt"/>
                <a:ea typeface="+mn-ea"/>
                <a:cs typeface="+mn-cs"/>
              </a:defRPr>
            </a:lvl2pPr>
            <a:lvl3pPr marL="914400" algn="r" defTabSz="914400" rtl="1" eaLnBrk="1" latinLnBrk="0" hangingPunct="1">
              <a:defRPr sz="1800" kern="1200">
                <a:solidFill>
                  <a:schemeClr val="dk1"/>
                </a:solidFill>
                <a:latin typeface="+mn-lt"/>
                <a:ea typeface="+mn-ea"/>
                <a:cs typeface="+mn-cs"/>
              </a:defRPr>
            </a:lvl3pPr>
            <a:lvl4pPr marL="1371600" algn="r" defTabSz="914400" rtl="1" eaLnBrk="1" latinLnBrk="0" hangingPunct="1">
              <a:defRPr sz="1800" kern="1200">
                <a:solidFill>
                  <a:schemeClr val="dk1"/>
                </a:solidFill>
                <a:latin typeface="+mn-lt"/>
                <a:ea typeface="+mn-ea"/>
                <a:cs typeface="+mn-cs"/>
              </a:defRPr>
            </a:lvl4pPr>
            <a:lvl5pPr marL="1828800" algn="r" defTabSz="914400" rtl="1" eaLnBrk="1" latinLnBrk="0" hangingPunct="1">
              <a:defRPr sz="1800" kern="1200">
                <a:solidFill>
                  <a:schemeClr val="dk1"/>
                </a:solidFill>
                <a:latin typeface="+mn-lt"/>
                <a:ea typeface="+mn-ea"/>
                <a:cs typeface="+mn-cs"/>
              </a:defRPr>
            </a:lvl5pPr>
            <a:lvl6pPr marL="2286000" algn="r" defTabSz="914400" rtl="1" eaLnBrk="1" latinLnBrk="0" hangingPunct="1">
              <a:defRPr sz="1800" kern="1200">
                <a:solidFill>
                  <a:schemeClr val="dk1"/>
                </a:solidFill>
                <a:latin typeface="+mn-lt"/>
                <a:ea typeface="+mn-ea"/>
                <a:cs typeface="+mn-cs"/>
              </a:defRPr>
            </a:lvl6pPr>
            <a:lvl7pPr marL="2743200" algn="r" defTabSz="914400" rtl="1" eaLnBrk="1" latinLnBrk="0" hangingPunct="1">
              <a:defRPr sz="1800" kern="1200">
                <a:solidFill>
                  <a:schemeClr val="dk1"/>
                </a:solidFill>
                <a:latin typeface="+mn-lt"/>
                <a:ea typeface="+mn-ea"/>
                <a:cs typeface="+mn-cs"/>
              </a:defRPr>
            </a:lvl7pPr>
            <a:lvl8pPr marL="3200400" algn="r" defTabSz="914400" rtl="1" eaLnBrk="1" latinLnBrk="0" hangingPunct="1">
              <a:defRPr sz="1800" kern="1200">
                <a:solidFill>
                  <a:schemeClr val="dk1"/>
                </a:solidFill>
                <a:latin typeface="+mn-lt"/>
                <a:ea typeface="+mn-ea"/>
                <a:cs typeface="+mn-cs"/>
              </a:defRPr>
            </a:lvl8pPr>
            <a:lvl9pPr marL="3657600" algn="r" defTabSz="914400" rtl="1" eaLnBrk="1" latinLnBrk="0" hangingPunct="1">
              <a:defRPr sz="1800" kern="1200">
                <a:solidFill>
                  <a:schemeClr val="dk1"/>
                </a:solidFill>
                <a:latin typeface="+mn-lt"/>
                <a:ea typeface="+mn-ea"/>
                <a:cs typeface="+mn-cs"/>
              </a:defRPr>
            </a:lvl9pPr>
          </a:lstStyle>
          <a:p>
            <a:r>
              <a:rPr lang="en-US" sz="1800" dirty="0" smtClean="0">
                <a:solidFill>
                  <a:schemeClr val="tx1"/>
                </a:solidFill>
                <a:latin typeface="Times New Roman" pitchFamily="18" charset="0"/>
                <a:cs typeface="Times New Roman" pitchFamily="18" charset="0"/>
              </a:rPr>
              <a:t>24</a:t>
            </a:r>
            <a:endParaRPr lang="ar-SA" sz="1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506677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صورة 3"/>
          <p:cNvPicPr/>
          <p:nvPr/>
        </p:nvPicPr>
        <p:blipFill>
          <a:blip r:embed="rId2">
            <a:extLst>
              <a:ext uri="{28A0092B-C50C-407E-A947-70E740481C1C}">
                <a14:useLocalDpi xmlns:a14="http://schemas.microsoft.com/office/drawing/2010/main" val="0"/>
              </a:ext>
            </a:extLst>
          </a:blip>
          <a:stretch>
            <a:fillRect/>
          </a:stretch>
        </p:blipFill>
        <p:spPr>
          <a:xfrm>
            <a:off x="180873" y="182081"/>
            <a:ext cx="1367010" cy="129614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 name="عنصر نائب لرقم الشريحة 6"/>
          <p:cNvSpPr txBox="1">
            <a:spLocks/>
          </p:cNvSpPr>
          <p:nvPr/>
        </p:nvSpPr>
        <p:spPr>
          <a:xfrm>
            <a:off x="0" y="6492875"/>
            <a:ext cx="1161826" cy="365125"/>
          </a:xfrm>
          <a:prstGeom prst="rect">
            <a:avLst/>
          </a:prstGeom>
        </p:spPr>
        <p:style>
          <a:lnRef idx="1">
            <a:schemeClr val="accent1"/>
          </a:lnRef>
          <a:fillRef idx="1002">
            <a:schemeClr val="lt2"/>
          </a:fillRef>
          <a:effectRef idx="1">
            <a:schemeClr val="accent1"/>
          </a:effectRef>
          <a:fontRef idx="minor">
            <a:schemeClr val="dk1"/>
          </a:fontRef>
        </p:style>
        <p:txBody>
          <a:bodyPr vert="horz" lIns="91440" tIns="45720" rIns="91440" bIns="45720" rtlCol="0" anchor="ctr"/>
          <a:lstStyle>
            <a:defPPr>
              <a:defRPr lang="ar-SA"/>
            </a:defPPr>
            <a:lvl1pPr marL="0" algn="ctr" defTabSz="914400" rtl="1" eaLnBrk="1" latinLnBrk="0" hangingPunct="1">
              <a:defRPr sz="1000" kern="1200">
                <a:solidFill>
                  <a:schemeClr val="tx2"/>
                </a:solidFill>
                <a:latin typeface="+mn-lt"/>
                <a:ea typeface="+mn-ea"/>
                <a:cs typeface="+mn-cs"/>
              </a:defRPr>
            </a:lvl1pPr>
            <a:lvl2pPr marL="457200" algn="r" defTabSz="914400" rtl="1" eaLnBrk="1" latinLnBrk="0" hangingPunct="1">
              <a:defRPr sz="1800" kern="1200">
                <a:solidFill>
                  <a:schemeClr val="dk1"/>
                </a:solidFill>
                <a:latin typeface="+mn-lt"/>
                <a:ea typeface="+mn-ea"/>
                <a:cs typeface="+mn-cs"/>
              </a:defRPr>
            </a:lvl2pPr>
            <a:lvl3pPr marL="914400" algn="r" defTabSz="914400" rtl="1" eaLnBrk="1" latinLnBrk="0" hangingPunct="1">
              <a:defRPr sz="1800" kern="1200">
                <a:solidFill>
                  <a:schemeClr val="dk1"/>
                </a:solidFill>
                <a:latin typeface="+mn-lt"/>
                <a:ea typeface="+mn-ea"/>
                <a:cs typeface="+mn-cs"/>
              </a:defRPr>
            </a:lvl3pPr>
            <a:lvl4pPr marL="1371600" algn="r" defTabSz="914400" rtl="1" eaLnBrk="1" latinLnBrk="0" hangingPunct="1">
              <a:defRPr sz="1800" kern="1200">
                <a:solidFill>
                  <a:schemeClr val="dk1"/>
                </a:solidFill>
                <a:latin typeface="+mn-lt"/>
                <a:ea typeface="+mn-ea"/>
                <a:cs typeface="+mn-cs"/>
              </a:defRPr>
            </a:lvl4pPr>
            <a:lvl5pPr marL="1828800" algn="r" defTabSz="914400" rtl="1" eaLnBrk="1" latinLnBrk="0" hangingPunct="1">
              <a:defRPr sz="1800" kern="1200">
                <a:solidFill>
                  <a:schemeClr val="dk1"/>
                </a:solidFill>
                <a:latin typeface="+mn-lt"/>
                <a:ea typeface="+mn-ea"/>
                <a:cs typeface="+mn-cs"/>
              </a:defRPr>
            </a:lvl5pPr>
            <a:lvl6pPr marL="2286000" algn="r" defTabSz="914400" rtl="1" eaLnBrk="1" latinLnBrk="0" hangingPunct="1">
              <a:defRPr sz="1800" kern="1200">
                <a:solidFill>
                  <a:schemeClr val="dk1"/>
                </a:solidFill>
                <a:latin typeface="+mn-lt"/>
                <a:ea typeface="+mn-ea"/>
                <a:cs typeface="+mn-cs"/>
              </a:defRPr>
            </a:lvl6pPr>
            <a:lvl7pPr marL="2743200" algn="r" defTabSz="914400" rtl="1" eaLnBrk="1" latinLnBrk="0" hangingPunct="1">
              <a:defRPr sz="1800" kern="1200">
                <a:solidFill>
                  <a:schemeClr val="dk1"/>
                </a:solidFill>
                <a:latin typeface="+mn-lt"/>
                <a:ea typeface="+mn-ea"/>
                <a:cs typeface="+mn-cs"/>
              </a:defRPr>
            </a:lvl7pPr>
            <a:lvl8pPr marL="3200400" algn="r" defTabSz="914400" rtl="1" eaLnBrk="1" latinLnBrk="0" hangingPunct="1">
              <a:defRPr sz="1800" kern="1200">
                <a:solidFill>
                  <a:schemeClr val="dk1"/>
                </a:solidFill>
                <a:latin typeface="+mn-lt"/>
                <a:ea typeface="+mn-ea"/>
                <a:cs typeface="+mn-cs"/>
              </a:defRPr>
            </a:lvl8pPr>
            <a:lvl9pPr marL="3657600" algn="r" defTabSz="914400" rtl="1" eaLnBrk="1" latinLnBrk="0" hangingPunct="1">
              <a:defRPr sz="1800" kern="1200">
                <a:solidFill>
                  <a:schemeClr val="dk1"/>
                </a:solidFill>
                <a:latin typeface="+mn-lt"/>
                <a:ea typeface="+mn-ea"/>
                <a:cs typeface="+mn-cs"/>
              </a:defRPr>
            </a:lvl9pPr>
          </a:lstStyle>
          <a:p>
            <a:r>
              <a:rPr lang="en-US" sz="1800" dirty="0" smtClean="0">
                <a:solidFill>
                  <a:schemeClr val="tx1"/>
                </a:solidFill>
                <a:latin typeface="Times New Roman" pitchFamily="18" charset="0"/>
                <a:cs typeface="Times New Roman" pitchFamily="18" charset="0"/>
              </a:rPr>
              <a:t>3</a:t>
            </a:r>
            <a:endParaRPr lang="ar-SA" sz="1800" dirty="0">
              <a:solidFill>
                <a:schemeClr val="tx1"/>
              </a:solidFill>
              <a:latin typeface="Times New Roman" pitchFamily="18" charset="0"/>
              <a:cs typeface="Times New Roman" pitchFamily="18" charset="0"/>
            </a:endParaRPr>
          </a:p>
        </p:txBody>
      </p:sp>
      <p:sp>
        <p:nvSpPr>
          <p:cNvPr id="6" name="عنوان 1"/>
          <p:cNvSpPr>
            <a:spLocks noGrp="1"/>
          </p:cNvSpPr>
          <p:nvPr>
            <p:ph type="title"/>
          </p:nvPr>
        </p:nvSpPr>
        <p:spPr>
          <a:xfrm>
            <a:off x="2555776" y="512676"/>
            <a:ext cx="4536504" cy="792088"/>
          </a:xfrm>
        </p:spPr>
        <p:txBody>
          <a:bodyPr>
            <a:normAutofit/>
          </a:bodyPr>
          <a:lstStyle/>
          <a:p>
            <a:r>
              <a:rPr lang="ar-SA" sz="3600" b="1" dirty="0" smtClean="0">
                <a:ln w="17780" cmpd="sng">
                  <a:solidFill>
                    <a:srgbClr val="FFFFFF"/>
                  </a:solidFill>
                  <a:prstDash val="solid"/>
                  <a:miter lim="800000"/>
                </a:ln>
                <a:solidFill>
                  <a:schemeClr val="bg1"/>
                </a:solidFill>
                <a:effectLst>
                  <a:outerShdw blurRad="50800" algn="tl" rotWithShape="0">
                    <a:srgbClr val="000000"/>
                  </a:outerShdw>
                </a:effectLst>
                <a:latin typeface="Times New Roman" pitchFamily="18" charset="0"/>
                <a:cs typeface="Times New Roman" pitchFamily="18" charset="0"/>
              </a:rPr>
              <a:t>فِكرَة المشرُوع وَالهدَف مِنهُ :</a:t>
            </a:r>
            <a:endParaRPr lang="ar-SA" sz="3600" dirty="0">
              <a:latin typeface="Times New Roman" pitchFamily="18" charset="0"/>
              <a:cs typeface="Times New Roman" pitchFamily="18" charset="0"/>
            </a:endParaRPr>
          </a:p>
        </p:txBody>
      </p:sp>
      <p:sp>
        <p:nvSpPr>
          <p:cNvPr id="7" name="مستطيل 6"/>
          <p:cNvSpPr/>
          <p:nvPr/>
        </p:nvSpPr>
        <p:spPr>
          <a:xfrm>
            <a:off x="421973" y="2780928"/>
            <a:ext cx="8238985" cy="3447098"/>
          </a:xfrm>
          <a:prstGeom prst="rect">
            <a:avLst/>
          </a:prstGeom>
        </p:spPr>
        <p:txBody>
          <a:bodyPr wrap="square">
            <a:spAutoFit/>
          </a:bodyPr>
          <a:lstStyle/>
          <a:p>
            <a:pPr marL="285750" indent="-285750">
              <a:buFont typeface="Wingdings" pitchFamily="2" charset="2"/>
              <a:buChar char="Ø"/>
              <a:tabLst>
                <a:tab pos="3743960" algn="ctr"/>
              </a:tabLst>
            </a:pPr>
            <a:r>
              <a:rPr lang="ar-SA" sz="2000" dirty="0" smtClean="0">
                <a:latin typeface="Times New Roman" pitchFamily="18" charset="0"/>
                <a:ea typeface="Times New Roman"/>
                <a:cs typeface="Times New Roman" pitchFamily="18" charset="0"/>
              </a:rPr>
              <a:t>تقوم </a:t>
            </a:r>
            <a:r>
              <a:rPr lang="ar-SA" sz="2000" dirty="0">
                <a:latin typeface="Times New Roman" pitchFamily="18" charset="0"/>
                <a:ea typeface="Times New Roman"/>
                <a:cs typeface="Times New Roman" pitchFamily="18" charset="0"/>
              </a:rPr>
              <a:t>فِكرة المشروع على </a:t>
            </a:r>
            <a:r>
              <a:rPr lang="ar-SA" sz="2000" dirty="0" smtClean="0">
                <a:latin typeface="Times New Roman" pitchFamily="18" charset="0"/>
                <a:ea typeface="Times New Roman"/>
                <a:cs typeface="Times New Roman" pitchFamily="18" charset="0"/>
              </a:rPr>
              <a:t>إنجاز </a:t>
            </a:r>
            <a:r>
              <a:rPr lang="ar-SA" sz="2000" dirty="0">
                <a:latin typeface="Times New Roman" pitchFamily="18" charset="0"/>
                <a:ea typeface="Times New Roman"/>
                <a:cs typeface="Times New Roman" pitchFamily="18" charset="0"/>
              </a:rPr>
              <a:t>موقع ويب مُتكامل الوظائف يُمثِّل واجهَة على الشبكَة </a:t>
            </a:r>
            <a:r>
              <a:rPr lang="ar-SA" sz="2000" dirty="0" smtClean="0">
                <a:latin typeface="Times New Roman" pitchFamily="18" charset="0"/>
                <a:ea typeface="Times New Roman"/>
                <a:cs typeface="Times New Roman" pitchFamily="18" charset="0"/>
              </a:rPr>
              <a:t>العنكبوتية، وتنجيز </a:t>
            </a:r>
            <a:r>
              <a:rPr lang="ar-SA" sz="2000" dirty="0">
                <a:latin typeface="Times New Roman" pitchFamily="18" charset="0"/>
                <a:ea typeface="Times New Roman"/>
                <a:cs typeface="Times New Roman" pitchFamily="18" charset="0"/>
              </a:rPr>
              <a:t>تطبيق موبايل يتوافق مع الموقع </a:t>
            </a:r>
            <a:r>
              <a:rPr lang="ar-SA" sz="2000" dirty="0" smtClean="0">
                <a:latin typeface="Times New Roman" pitchFamily="18" charset="0"/>
                <a:ea typeface="Times New Roman"/>
                <a:cs typeface="Times New Roman" pitchFamily="18" charset="0"/>
              </a:rPr>
              <a:t>وخدماته.</a:t>
            </a:r>
          </a:p>
          <a:p>
            <a:pPr>
              <a:tabLst>
                <a:tab pos="3743960" algn="ctr"/>
              </a:tabLst>
            </a:pPr>
            <a:endParaRPr lang="ar-SA" sz="2000" dirty="0" smtClean="0">
              <a:solidFill>
                <a:srgbClr val="000000"/>
              </a:solidFill>
              <a:latin typeface="Times New Roman"/>
              <a:ea typeface="Times New Roman"/>
              <a:cs typeface="Times New Roman"/>
            </a:endParaRPr>
          </a:p>
          <a:p>
            <a:pPr marL="342900" lvl="0" indent="-342900">
              <a:buClr>
                <a:srgbClr val="000000"/>
              </a:buClr>
              <a:buFont typeface="Wingdings" pitchFamily="2" charset="2"/>
              <a:buChar char="Ø"/>
              <a:tabLst>
                <a:tab pos="228600" algn="l"/>
              </a:tabLst>
            </a:pPr>
            <a:r>
              <a:rPr lang="ar-SY" sz="2000" dirty="0">
                <a:solidFill>
                  <a:srgbClr val="000000"/>
                </a:solidFill>
                <a:latin typeface="Times New Roman"/>
                <a:ea typeface="Times New Roman"/>
                <a:cs typeface="Times New Roman"/>
              </a:rPr>
              <a:t>الهدَف من هذا المشروع هُوَ التحقيّق البرمَجي لموقع ويب </a:t>
            </a:r>
            <a:r>
              <a:rPr lang="ar-SY" sz="2000" dirty="0" smtClean="0">
                <a:solidFill>
                  <a:srgbClr val="000000"/>
                </a:solidFill>
                <a:latin typeface="Times New Roman"/>
                <a:ea typeface="Times New Roman"/>
                <a:cs typeface="Times New Roman"/>
              </a:rPr>
              <a:t>مُ</a:t>
            </a:r>
            <a:r>
              <a:rPr lang="ar-SA" sz="2000" dirty="0" smtClean="0">
                <a:solidFill>
                  <a:srgbClr val="000000"/>
                </a:solidFill>
                <a:latin typeface="Times New Roman"/>
                <a:ea typeface="Times New Roman"/>
                <a:cs typeface="Times New Roman"/>
              </a:rPr>
              <a:t>تجاوب</a:t>
            </a:r>
            <a:r>
              <a:rPr lang="en-US" sz="2000" dirty="0" smtClean="0">
                <a:solidFill>
                  <a:srgbClr val="000000"/>
                </a:solidFill>
                <a:latin typeface="Times New Roman"/>
                <a:ea typeface="Times New Roman"/>
                <a:cs typeface="Times New Roman"/>
              </a:rPr>
              <a:t> </a:t>
            </a:r>
            <a:r>
              <a:rPr lang="ar-SY" sz="2000" dirty="0" smtClean="0">
                <a:solidFill>
                  <a:srgbClr val="000000"/>
                </a:solidFill>
                <a:latin typeface="Times New Roman"/>
                <a:ea typeface="Times New Roman"/>
                <a:cs typeface="Times New Roman"/>
              </a:rPr>
              <a:t>"</a:t>
            </a:r>
            <a:r>
              <a:rPr lang="en-US" sz="2000" dirty="0" smtClean="0">
                <a:solidFill>
                  <a:srgbClr val="000000"/>
                </a:solidFill>
                <a:latin typeface="Times New Roman"/>
                <a:ea typeface="Times New Roman"/>
                <a:cs typeface="Times New Roman"/>
              </a:rPr>
              <a:t>Responsive</a:t>
            </a:r>
            <a:r>
              <a:rPr lang="ar-SY" sz="2000" dirty="0" smtClean="0">
                <a:solidFill>
                  <a:srgbClr val="000000"/>
                </a:solidFill>
                <a:latin typeface="Times New Roman"/>
                <a:ea typeface="Times New Roman"/>
                <a:cs typeface="Times New Roman"/>
              </a:rPr>
              <a:t>"</a:t>
            </a:r>
            <a:r>
              <a:rPr lang="en-US" sz="2000" dirty="0" smtClean="0">
                <a:solidFill>
                  <a:srgbClr val="000000"/>
                </a:solidFill>
                <a:latin typeface="Times New Roman"/>
                <a:ea typeface="Times New Roman"/>
                <a:cs typeface="Times New Roman"/>
              </a:rPr>
              <a:t> </a:t>
            </a:r>
            <a:r>
              <a:rPr lang="ar-SY" sz="2000" dirty="0" smtClean="0">
                <a:solidFill>
                  <a:srgbClr val="000000"/>
                </a:solidFill>
                <a:latin typeface="Times New Roman"/>
                <a:ea typeface="Times New Roman"/>
                <a:cs typeface="Times New Roman"/>
              </a:rPr>
              <a:t>أطلقنا </a:t>
            </a:r>
            <a:r>
              <a:rPr lang="ar-SY" sz="2000" dirty="0">
                <a:solidFill>
                  <a:srgbClr val="000000"/>
                </a:solidFill>
                <a:latin typeface="Times New Roman"/>
                <a:ea typeface="Times New Roman"/>
                <a:cs typeface="Times New Roman"/>
              </a:rPr>
              <a:t>عليه اسم كتاب المطبخ </a:t>
            </a:r>
            <a:r>
              <a:rPr lang="ar-SY" sz="2000" dirty="0" smtClean="0">
                <a:solidFill>
                  <a:srgbClr val="000000"/>
                </a:solidFill>
                <a:latin typeface="Times New Roman"/>
                <a:ea typeface="Times New Roman"/>
                <a:cs typeface="Times New Roman"/>
              </a:rPr>
              <a:t>"</a:t>
            </a:r>
            <a:r>
              <a:rPr lang="en-US" sz="2000" dirty="0" smtClean="0">
                <a:solidFill>
                  <a:srgbClr val="000000"/>
                </a:solidFill>
                <a:latin typeface="Times New Roman"/>
                <a:ea typeface="Times New Roman"/>
                <a:cs typeface="Times New Roman"/>
              </a:rPr>
              <a:t>Kitchen Book</a:t>
            </a:r>
            <a:r>
              <a:rPr lang="ar-SA" sz="2000" dirty="0" smtClean="0">
                <a:solidFill>
                  <a:srgbClr val="000000"/>
                </a:solidFill>
                <a:latin typeface="Times New Roman"/>
                <a:ea typeface="Times New Roman"/>
                <a:cs typeface="Times New Roman"/>
              </a:rPr>
              <a:t>"</a:t>
            </a:r>
            <a:r>
              <a:rPr lang="ar-SY" sz="2000" dirty="0" smtClean="0">
                <a:solidFill>
                  <a:srgbClr val="000000"/>
                </a:solidFill>
                <a:latin typeface="Times New Roman"/>
                <a:ea typeface="Times New Roman"/>
                <a:cs typeface="Times New Roman"/>
              </a:rPr>
              <a:t>، ويُتيح</a:t>
            </a:r>
            <a:r>
              <a:rPr lang="ar-SA" sz="2000" dirty="0" smtClean="0">
                <a:solidFill>
                  <a:srgbClr val="000000"/>
                </a:solidFill>
                <a:latin typeface="Times New Roman"/>
                <a:ea typeface="Times New Roman"/>
                <a:cs typeface="Times New Roman"/>
              </a:rPr>
              <a:t> </a:t>
            </a:r>
            <a:r>
              <a:rPr lang="ar-SY" sz="2000" dirty="0" smtClean="0">
                <a:solidFill>
                  <a:srgbClr val="000000"/>
                </a:solidFill>
                <a:latin typeface="Times New Roman"/>
                <a:ea typeface="Times New Roman"/>
                <a:cs typeface="Times New Roman"/>
              </a:rPr>
              <a:t>للمُستخدمين </a:t>
            </a:r>
            <a:r>
              <a:rPr lang="ar-SY" sz="2000" dirty="0">
                <a:solidFill>
                  <a:srgbClr val="000000"/>
                </a:solidFill>
                <a:latin typeface="Times New Roman"/>
                <a:ea typeface="Times New Roman"/>
                <a:cs typeface="Times New Roman"/>
              </a:rPr>
              <a:t>عدداً من الوظائف لنشر ومُشاركة وصفات الطعام، وتنجيز تطبيق موبايل يحمل اسم </a:t>
            </a:r>
            <a:r>
              <a:rPr lang="ar-SA" sz="2000" dirty="0" smtClean="0">
                <a:solidFill>
                  <a:srgbClr val="000000"/>
                </a:solidFill>
                <a:latin typeface="Times New Roman"/>
                <a:ea typeface="Times New Roman"/>
                <a:cs typeface="Times New Roman"/>
              </a:rPr>
              <a:t>"</a:t>
            </a:r>
            <a:r>
              <a:rPr lang="en-US" sz="2000" dirty="0" smtClean="0">
                <a:solidFill>
                  <a:srgbClr val="000000"/>
                </a:solidFill>
                <a:latin typeface="Times New Roman"/>
                <a:ea typeface="Times New Roman"/>
                <a:cs typeface="Times New Roman"/>
              </a:rPr>
              <a:t>My Kitchen</a:t>
            </a:r>
            <a:r>
              <a:rPr lang="ar-SA" sz="2000" dirty="0" smtClean="0">
                <a:solidFill>
                  <a:srgbClr val="000000"/>
                </a:solidFill>
                <a:latin typeface="Times New Roman"/>
                <a:ea typeface="Times New Roman"/>
                <a:cs typeface="Times New Roman"/>
              </a:rPr>
              <a:t>" </a:t>
            </a:r>
            <a:r>
              <a:rPr lang="ar-SY" sz="2000" dirty="0" smtClean="0">
                <a:solidFill>
                  <a:srgbClr val="000000"/>
                </a:solidFill>
                <a:latin typeface="Times New Roman"/>
                <a:ea typeface="Times New Roman"/>
                <a:cs typeface="Times New Roman"/>
              </a:rPr>
              <a:t>يتوافق </a:t>
            </a:r>
            <a:r>
              <a:rPr lang="ar-SY" sz="2000" dirty="0">
                <a:solidFill>
                  <a:srgbClr val="000000"/>
                </a:solidFill>
                <a:latin typeface="Times New Roman"/>
                <a:ea typeface="Times New Roman"/>
                <a:cs typeface="Times New Roman"/>
              </a:rPr>
              <a:t>مع الموقع وخدماته، ويحترم هذا الموقع صلاحيات الزوَّار والمُستخدمين والمُدراء، بالإضافة إلى إمكانية إضافة إعلانات جانبية، وعمل إحصائيات على الوصفات الأكثر شعبية وفق معايير التقييّم والإعجاب والمُشاركة وعدد التعليقات، حيث يمتلك المُوقع المطلوب خصائص المواقع الإلكترونية الاحترافية بهذا المجال.</a:t>
            </a:r>
          </a:p>
          <a:p>
            <a:pPr marL="342900" lvl="0" indent="-342900">
              <a:buClr>
                <a:srgbClr val="000000"/>
              </a:buClr>
              <a:buFont typeface="Wingdings" pitchFamily="2" charset="2"/>
              <a:buChar char="Ø"/>
              <a:tabLst>
                <a:tab pos="228600" algn="l"/>
              </a:tabLst>
            </a:pPr>
            <a:endParaRPr lang="ar-SY" dirty="0">
              <a:solidFill>
                <a:srgbClr val="000000"/>
              </a:solidFill>
              <a:latin typeface="Times New Roman"/>
              <a:ea typeface="Times New Roman"/>
              <a:cs typeface="Times New Roman"/>
            </a:endParaRPr>
          </a:p>
        </p:txBody>
      </p:sp>
    </p:spTree>
    <p:extLst>
      <p:ext uri="{BB962C8B-B14F-4D97-AF65-F5344CB8AC3E}">
        <p14:creationId xmlns:p14="http://schemas.microsoft.com/office/powerpoint/2010/main" val="686903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عنصر نائب لرقم الشريحة 6"/>
          <p:cNvSpPr txBox="1">
            <a:spLocks/>
          </p:cNvSpPr>
          <p:nvPr/>
        </p:nvSpPr>
        <p:spPr>
          <a:xfrm>
            <a:off x="0" y="6492875"/>
            <a:ext cx="1161826" cy="365125"/>
          </a:xfrm>
          <a:prstGeom prst="rect">
            <a:avLst/>
          </a:prstGeom>
        </p:spPr>
        <p:style>
          <a:lnRef idx="1">
            <a:schemeClr val="accent1"/>
          </a:lnRef>
          <a:fillRef idx="1002">
            <a:schemeClr val="lt2"/>
          </a:fillRef>
          <a:effectRef idx="1">
            <a:schemeClr val="accent1"/>
          </a:effectRef>
          <a:fontRef idx="minor">
            <a:schemeClr val="dk1"/>
          </a:fontRef>
        </p:style>
        <p:txBody>
          <a:bodyPr vert="horz" lIns="91440" tIns="45720" rIns="91440" bIns="45720" rtlCol="0" anchor="ctr"/>
          <a:lstStyle>
            <a:defPPr>
              <a:defRPr lang="ar-SA"/>
            </a:defPPr>
            <a:lvl1pPr marL="0" algn="ctr" defTabSz="914400" rtl="1" eaLnBrk="1" latinLnBrk="0" hangingPunct="1">
              <a:defRPr sz="1000" kern="1200">
                <a:solidFill>
                  <a:schemeClr val="tx2"/>
                </a:solidFill>
                <a:latin typeface="+mn-lt"/>
                <a:ea typeface="+mn-ea"/>
                <a:cs typeface="+mn-cs"/>
              </a:defRPr>
            </a:lvl1pPr>
            <a:lvl2pPr marL="457200" algn="r" defTabSz="914400" rtl="1" eaLnBrk="1" latinLnBrk="0" hangingPunct="1">
              <a:defRPr sz="1800" kern="1200">
                <a:solidFill>
                  <a:schemeClr val="dk1"/>
                </a:solidFill>
                <a:latin typeface="+mn-lt"/>
                <a:ea typeface="+mn-ea"/>
                <a:cs typeface="+mn-cs"/>
              </a:defRPr>
            </a:lvl2pPr>
            <a:lvl3pPr marL="914400" algn="r" defTabSz="914400" rtl="1" eaLnBrk="1" latinLnBrk="0" hangingPunct="1">
              <a:defRPr sz="1800" kern="1200">
                <a:solidFill>
                  <a:schemeClr val="dk1"/>
                </a:solidFill>
                <a:latin typeface="+mn-lt"/>
                <a:ea typeface="+mn-ea"/>
                <a:cs typeface="+mn-cs"/>
              </a:defRPr>
            </a:lvl3pPr>
            <a:lvl4pPr marL="1371600" algn="r" defTabSz="914400" rtl="1" eaLnBrk="1" latinLnBrk="0" hangingPunct="1">
              <a:defRPr sz="1800" kern="1200">
                <a:solidFill>
                  <a:schemeClr val="dk1"/>
                </a:solidFill>
                <a:latin typeface="+mn-lt"/>
                <a:ea typeface="+mn-ea"/>
                <a:cs typeface="+mn-cs"/>
              </a:defRPr>
            </a:lvl4pPr>
            <a:lvl5pPr marL="1828800" algn="r" defTabSz="914400" rtl="1" eaLnBrk="1" latinLnBrk="0" hangingPunct="1">
              <a:defRPr sz="1800" kern="1200">
                <a:solidFill>
                  <a:schemeClr val="dk1"/>
                </a:solidFill>
                <a:latin typeface="+mn-lt"/>
                <a:ea typeface="+mn-ea"/>
                <a:cs typeface="+mn-cs"/>
              </a:defRPr>
            </a:lvl5pPr>
            <a:lvl6pPr marL="2286000" algn="r" defTabSz="914400" rtl="1" eaLnBrk="1" latinLnBrk="0" hangingPunct="1">
              <a:defRPr sz="1800" kern="1200">
                <a:solidFill>
                  <a:schemeClr val="dk1"/>
                </a:solidFill>
                <a:latin typeface="+mn-lt"/>
                <a:ea typeface="+mn-ea"/>
                <a:cs typeface="+mn-cs"/>
              </a:defRPr>
            </a:lvl6pPr>
            <a:lvl7pPr marL="2743200" algn="r" defTabSz="914400" rtl="1" eaLnBrk="1" latinLnBrk="0" hangingPunct="1">
              <a:defRPr sz="1800" kern="1200">
                <a:solidFill>
                  <a:schemeClr val="dk1"/>
                </a:solidFill>
                <a:latin typeface="+mn-lt"/>
                <a:ea typeface="+mn-ea"/>
                <a:cs typeface="+mn-cs"/>
              </a:defRPr>
            </a:lvl7pPr>
            <a:lvl8pPr marL="3200400" algn="r" defTabSz="914400" rtl="1" eaLnBrk="1" latinLnBrk="0" hangingPunct="1">
              <a:defRPr sz="1800" kern="1200">
                <a:solidFill>
                  <a:schemeClr val="dk1"/>
                </a:solidFill>
                <a:latin typeface="+mn-lt"/>
                <a:ea typeface="+mn-ea"/>
                <a:cs typeface="+mn-cs"/>
              </a:defRPr>
            </a:lvl8pPr>
            <a:lvl9pPr marL="3657600" algn="r" defTabSz="914400" rtl="1" eaLnBrk="1" latinLnBrk="0" hangingPunct="1">
              <a:defRPr sz="1800" kern="1200">
                <a:solidFill>
                  <a:schemeClr val="dk1"/>
                </a:solidFill>
                <a:latin typeface="+mn-lt"/>
                <a:ea typeface="+mn-ea"/>
                <a:cs typeface="+mn-cs"/>
              </a:defRPr>
            </a:lvl9pPr>
          </a:lstStyle>
          <a:p>
            <a:r>
              <a:rPr lang="en-US" sz="1800" dirty="0" smtClean="0">
                <a:solidFill>
                  <a:schemeClr val="tx1"/>
                </a:solidFill>
                <a:latin typeface="Times New Roman" pitchFamily="18" charset="0"/>
                <a:cs typeface="Times New Roman" pitchFamily="18" charset="0"/>
              </a:rPr>
              <a:t>4</a:t>
            </a:r>
            <a:endParaRPr lang="ar-SA" sz="1800" dirty="0">
              <a:solidFill>
                <a:schemeClr val="tx1"/>
              </a:solidFill>
              <a:latin typeface="Times New Roman" pitchFamily="18" charset="0"/>
              <a:cs typeface="Times New Roman" pitchFamily="18" charset="0"/>
            </a:endParaRPr>
          </a:p>
        </p:txBody>
      </p:sp>
      <p:sp>
        <p:nvSpPr>
          <p:cNvPr id="5" name="مستطيل 4"/>
          <p:cNvSpPr/>
          <p:nvPr/>
        </p:nvSpPr>
        <p:spPr>
          <a:xfrm>
            <a:off x="2267744" y="404664"/>
            <a:ext cx="4802267" cy="646331"/>
          </a:xfrm>
          <a:prstGeom prst="rect">
            <a:avLst/>
          </a:prstGeom>
        </p:spPr>
        <p:txBody>
          <a:bodyPr wrap="square">
            <a:spAutoFit/>
          </a:bodyPr>
          <a:lstStyle/>
          <a:p>
            <a:r>
              <a:rPr lang="ar-SA" sz="3600" b="1" dirty="0" smtClean="0">
                <a:ln w="17780" cmpd="sng">
                  <a:solidFill>
                    <a:srgbClr val="FFFFFF"/>
                  </a:solidFill>
                  <a:prstDash val="solid"/>
                  <a:miter lim="800000"/>
                </a:ln>
                <a:solidFill>
                  <a:prstClr val="white"/>
                </a:solidFill>
                <a:effectLst>
                  <a:outerShdw blurRad="50800" algn="tl" rotWithShape="0">
                    <a:srgbClr val="000000"/>
                  </a:outerShdw>
                </a:effectLst>
                <a:latin typeface="Times New Roman" pitchFamily="18" charset="0"/>
                <a:ea typeface="+mj-ea"/>
                <a:cs typeface="Times New Roman" pitchFamily="18" charset="0"/>
              </a:rPr>
              <a:t>أساليب عرض وصفات الطعام :</a:t>
            </a:r>
            <a:endParaRPr lang="ar-SA" sz="1600" dirty="0">
              <a:latin typeface="Times New Roman" pitchFamily="18" charset="0"/>
              <a:cs typeface="Times New Roman" pitchFamily="18" charset="0"/>
            </a:endParaRPr>
          </a:p>
        </p:txBody>
      </p:sp>
      <p:sp>
        <p:nvSpPr>
          <p:cNvPr id="6" name="Freeform 3"/>
          <p:cNvSpPr>
            <a:spLocks noEditPoints="1"/>
          </p:cNvSpPr>
          <p:nvPr/>
        </p:nvSpPr>
        <p:spPr bwMode="gray">
          <a:xfrm rot="21015261">
            <a:off x="117984" y="2507084"/>
            <a:ext cx="5943600" cy="4038600"/>
          </a:xfrm>
          <a:custGeom>
            <a:avLst/>
            <a:gdLst>
              <a:gd name="T0" fmla="*/ 1092 w 2820"/>
              <a:gd name="T1" fmla="*/ 50 h 2912"/>
              <a:gd name="T2" fmla="*/ 822 w 2820"/>
              <a:gd name="T3" fmla="*/ 168 h 2912"/>
              <a:gd name="T4" fmla="*/ 594 w 2820"/>
              <a:gd name="T5" fmla="*/ 300 h 2912"/>
              <a:gd name="T6" fmla="*/ 406 w 2820"/>
              <a:gd name="T7" fmla="*/ 446 h 2912"/>
              <a:gd name="T8" fmla="*/ 254 w 2820"/>
              <a:gd name="T9" fmla="*/ 604 h 2912"/>
              <a:gd name="T10" fmla="*/ 140 w 2820"/>
              <a:gd name="T11" fmla="*/ 772 h 2912"/>
              <a:gd name="T12" fmla="*/ 60 w 2820"/>
              <a:gd name="T13" fmla="*/ 944 h 2912"/>
              <a:gd name="T14" fmla="*/ 14 w 2820"/>
              <a:gd name="T15" fmla="*/ 1122 h 2912"/>
              <a:gd name="T16" fmla="*/ 0 w 2820"/>
              <a:gd name="T17" fmla="*/ 1300 h 2912"/>
              <a:gd name="T18" fmla="*/ 18 w 2820"/>
              <a:gd name="T19" fmla="*/ 1476 h 2912"/>
              <a:gd name="T20" fmla="*/ 64 w 2820"/>
              <a:gd name="T21" fmla="*/ 1650 h 2912"/>
              <a:gd name="T22" fmla="*/ 138 w 2820"/>
              <a:gd name="T23" fmla="*/ 1818 h 2912"/>
              <a:gd name="T24" fmla="*/ 238 w 2820"/>
              <a:gd name="T25" fmla="*/ 1978 h 2912"/>
              <a:gd name="T26" fmla="*/ 364 w 2820"/>
              <a:gd name="T27" fmla="*/ 2126 h 2912"/>
              <a:gd name="T28" fmla="*/ 512 w 2820"/>
              <a:gd name="T29" fmla="*/ 2262 h 2912"/>
              <a:gd name="T30" fmla="*/ 684 w 2820"/>
              <a:gd name="T31" fmla="*/ 2382 h 2912"/>
              <a:gd name="T32" fmla="*/ 874 w 2820"/>
              <a:gd name="T33" fmla="*/ 2484 h 2912"/>
              <a:gd name="T34" fmla="*/ 1086 w 2820"/>
              <a:gd name="T35" fmla="*/ 2564 h 2912"/>
              <a:gd name="T36" fmla="*/ 1314 w 2820"/>
              <a:gd name="T37" fmla="*/ 2622 h 2912"/>
              <a:gd name="T38" fmla="*/ 1558 w 2820"/>
              <a:gd name="T39" fmla="*/ 2654 h 2912"/>
              <a:gd name="T40" fmla="*/ 1818 w 2820"/>
              <a:gd name="T41" fmla="*/ 2658 h 2912"/>
              <a:gd name="T42" fmla="*/ 2090 w 2820"/>
              <a:gd name="T43" fmla="*/ 2632 h 2912"/>
              <a:gd name="T44" fmla="*/ 2374 w 2820"/>
              <a:gd name="T45" fmla="*/ 2574 h 2912"/>
              <a:gd name="T46" fmla="*/ 2544 w 2820"/>
              <a:gd name="T47" fmla="*/ 2912 h 2912"/>
              <a:gd name="T48" fmla="*/ 1868 w 2820"/>
              <a:gd name="T49" fmla="*/ 1552 h 2912"/>
              <a:gd name="T50" fmla="*/ 1956 w 2820"/>
              <a:gd name="T51" fmla="*/ 1914 h 2912"/>
              <a:gd name="T52" fmla="*/ 1788 w 2820"/>
              <a:gd name="T53" fmla="*/ 1936 h 2912"/>
              <a:gd name="T54" fmla="*/ 1616 w 2820"/>
              <a:gd name="T55" fmla="*/ 1934 h 2912"/>
              <a:gd name="T56" fmla="*/ 1442 w 2820"/>
              <a:gd name="T57" fmla="*/ 1912 h 2912"/>
              <a:gd name="T58" fmla="*/ 1272 w 2820"/>
              <a:gd name="T59" fmla="*/ 1872 h 2912"/>
              <a:gd name="T60" fmla="*/ 1108 w 2820"/>
              <a:gd name="T61" fmla="*/ 1812 h 2912"/>
              <a:gd name="T62" fmla="*/ 952 w 2820"/>
              <a:gd name="T63" fmla="*/ 1736 h 2912"/>
              <a:gd name="T64" fmla="*/ 810 w 2820"/>
              <a:gd name="T65" fmla="*/ 1646 h 2912"/>
              <a:gd name="T66" fmla="*/ 684 w 2820"/>
              <a:gd name="T67" fmla="*/ 1542 h 2912"/>
              <a:gd name="T68" fmla="*/ 578 w 2820"/>
              <a:gd name="T69" fmla="*/ 1428 h 2912"/>
              <a:gd name="T70" fmla="*/ 494 w 2820"/>
              <a:gd name="T71" fmla="*/ 1304 h 2912"/>
              <a:gd name="T72" fmla="*/ 438 w 2820"/>
              <a:gd name="T73" fmla="*/ 1170 h 2912"/>
              <a:gd name="T74" fmla="*/ 410 w 2820"/>
              <a:gd name="T75" fmla="*/ 1032 h 2912"/>
              <a:gd name="T76" fmla="*/ 416 w 2820"/>
              <a:gd name="T77" fmla="*/ 888 h 2912"/>
              <a:gd name="T78" fmla="*/ 460 w 2820"/>
              <a:gd name="T79" fmla="*/ 742 h 2912"/>
              <a:gd name="T80" fmla="*/ 544 w 2820"/>
              <a:gd name="T81" fmla="*/ 592 h 2912"/>
              <a:gd name="T82" fmla="*/ 670 w 2820"/>
              <a:gd name="T83" fmla="*/ 444 h 2912"/>
              <a:gd name="T84" fmla="*/ 844 w 2820"/>
              <a:gd name="T85" fmla="*/ 298 h 2912"/>
              <a:gd name="T86" fmla="*/ 1070 w 2820"/>
              <a:gd name="T87" fmla="*/ 154 h 2912"/>
              <a:gd name="T88" fmla="*/ 1348 w 2820"/>
              <a:gd name="T89" fmla="*/ 16 h 2912"/>
              <a:gd name="T90" fmla="*/ 1244 w 2820"/>
              <a:gd name="T91" fmla="*/ 0 h 2912"/>
              <a:gd name="T92" fmla="*/ 2820 w 2820"/>
              <a:gd name="T93" fmla="*/ 1934 h 2912"/>
              <a:gd name="T94" fmla="*/ 2820 w 2820"/>
              <a:gd name="T95" fmla="*/ 1934 h 2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lnTo>
                  <a:pt x="1244" y="0"/>
                </a:lnTo>
                <a:lnTo>
                  <a:pt x="1244" y="0"/>
                </a:lnTo>
                <a:close/>
                <a:moveTo>
                  <a:pt x="2820" y="1934"/>
                </a:moveTo>
                <a:lnTo>
                  <a:pt x="2820" y="1934"/>
                </a:lnTo>
                <a:lnTo>
                  <a:pt x="2820" y="1934"/>
                </a:lnTo>
                <a:close/>
              </a:path>
            </a:pathLst>
          </a:custGeom>
          <a:ln>
            <a:noFill/>
          </a:ln>
          <a:effectLst/>
          <a:scene3d>
            <a:camera prst="orthographicFront">
              <a:rot lat="0" lon="0" rev="0"/>
            </a:camera>
            <a:lightRig rig="chilly" dir="t">
              <a:rot lat="0" lon="0" rev="18480000"/>
            </a:lightRig>
          </a:scene3d>
          <a:sp3d prstMaterial="clear">
            <a:bevelT h="63500"/>
          </a:sp3d>
          <a:extLst/>
        </p:spPr>
        <p:style>
          <a:lnRef idx="1">
            <a:schemeClr val="accent1"/>
          </a:lnRef>
          <a:fillRef idx="2">
            <a:schemeClr val="accent1"/>
          </a:fillRef>
          <a:effectRef idx="1">
            <a:schemeClr val="accent1"/>
          </a:effectRef>
          <a:fontRef idx="minor">
            <a:schemeClr val="dk1"/>
          </a:fontRef>
        </p:style>
        <p:txBody>
          <a:bodyPr/>
          <a:lstStyle/>
          <a:p>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7" name="Oval 51"/>
          <p:cNvSpPr>
            <a:spLocks noChangeArrowheads="1"/>
          </p:cNvSpPr>
          <p:nvPr/>
        </p:nvSpPr>
        <p:spPr bwMode="gray">
          <a:xfrm rot="14634206">
            <a:off x="2061611" y="1414470"/>
            <a:ext cx="1261186" cy="1237409"/>
          </a:xfrm>
          <a:prstGeom prst="ellipse">
            <a:avLst/>
          </a:prstGeom>
          <a:ln>
            <a:noFill/>
          </a:ln>
          <a:effectLst>
            <a:outerShdw blurRad="76200" dir="13500000" sy="23000" kx="1200000" algn="br" rotWithShape="0">
              <a:prstClr val="black">
                <a:alpha val="20000"/>
              </a:prstClr>
            </a:outerShdw>
          </a:effectLst>
          <a:scene3d>
            <a:camera prst="orthographicFront">
              <a:rot lat="0" lon="0" rev="0"/>
            </a:camera>
            <a:lightRig rig="glow" dir="t">
              <a:rot lat="0" lon="0" rev="14100000"/>
            </a:lightRig>
          </a:scene3d>
          <a:sp3d prstMaterial="softEdge">
            <a:bevelT w="127000" prst="artDeco"/>
          </a:sp3d>
          <a:extLst/>
        </p:spPr>
        <p:style>
          <a:lnRef idx="1">
            <a:schemeClr val="dk1"/>
          </a:lnRef>
          <a:fillRef idx="2">
            <a:schemeClr val="dk1"/>
          </a:fillRef>
          <a:effectRef idx="1">
            <a:schemeClr val="dk1"/>
          </a:effectRef>
          <a:fontRef idx="minor">
            <a:schemeClr val="dk1"/>
          </a:fontRef>
        </p:style>
        <p:txBody>
          <a:bodyPr vert="eaVert" wrap="none" anchor="ctr"/>
          <a:lstStyle/>
          <a:p>
            <a:r>
              <a:rPr lang="ar-SA" dirty="0" smtClean="0">
                <a:solidFill>
                  <a:srgbClr val="000000"/>
                </a:solidFill>
                <a:latin typeface="Times New Roman" pitchFamily="18" charset="0"/>
                <a:cs typeface="Times New Roman" pitchFamily="18" charset="0"/>
              </a:rPr>
              <a:t>كتب الطهي</a:t>
            </a:r>
            <a:endParaRPr lang="en-US" dirty="0">
              <a:solidFill>
                <a:srgbClr val="000000"/>
              </a:solidFill>
              <a:latin typeface="Times New Roman" pitchFamily="18" charset="0"/>
              <a:cs typeface="Times New Roman" pitchFamily="18" charset="0"/>
            </a:endParaRPr>
          </a:p>
        </p:txBody>
      </p:sp>
      <p:sp>
        <p:nvSpPr>
          <p:cNvPr id="14" name="Oval 46"/>
          <p:cNvSpPr>
            <a:spLocks noChangeArrowheads="1"/>
          </p:cNvSpPr>
          <p:nvPr/>
        </p:nvSpPr>
        <p:spPr bwMode="gray">
          <a:xfrm rot="20619439">
            <a:off x="28668" y="3377646"/>
            <a:ext cx="2232248" cy="1358598"/>
          </a:xfrm>
          <a:prstGeom prst="ellipse">
            <a:avLst/>
          </a:prstGeom>
          <a:ln>
            <a:noFill/>
          </a:ln>
          <a:effectLst>
            <a:reflection blurRad="6350" stA="50000" endA="275" endPos="40000" dist="101600" dir="5400000" sy="-100000" algn="bl" rotWithShape="0"/>
          </a:effectLst>
          <a:scene3d>
            <a:camera prst="orthographicFront">
              <a:rot lat="0" lon="0" rev="0"/>
            </a:camera>
            <a:lightRig rig="glow" dir="t">
              <a:rot lat="0" lon="0" rev="14100000"/>
            </a:lightRig>
          </a:scene3d>
          <a:sp3d prstMaterial="softEdge">
            <a:bevelT w="127000" prst="artDeco"/>
          </a:sp3d>
          <a:extLst/>
        </p:spPr>
        <p:style>
          <a:lnRef idx="1">
            <a:schemeClr val="accent1"/>
          </a:lnRef>
          <a:fillRef idx="2">
            <a:schemeClr val="accent1"/>
          </a:fillRef>
          <a:effectRef idx="1">
            <a:schemeClr val="accent1"/>
          </a:effectRef>
          <a:fontRef idx="minor">
            <a:schemeClr val="dk1"/>
          </a:fontRef>
        </p:style>
        <p:txBody>
          <a:bodyPr vert="eaVert" wrap="none" anchor="ctr"/>
          <a:lstStyle/>
          <a:p>
            <a:endParaRPr lang="en-US" sz="2400" dirty="0">
              <a:solidFill>
                <a:srgbClr val="000000"/>
              </a:solidFill>
            </a:endParaRPr>
          </a:p>
        </p:txBody>
      </p:sp>
      <p:sp>
        <p:nvSpPr>
          <p:cNvPr id="15" name="Text Box 47"/>
          <p:cNvSpPr txBox="1">
            <a:spLocks noChangeArrowheads="1"/>
          </p:cNvSpPr>
          <p:nvPr/>
        </p:nvSpPr>
        <p:spPr bwMode="gray">
          <a:xfrm rot="20278336">
            <a:off x="32464" y="3843639"/>
            <a:ext cx="22246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r>
              <a:rPr lang="ar-SA" sz="2000" dirty="0" smtClean="0">
                <a:latin typeface="Times New Roman" pitchFamily="18" charset="0"/>
                <a:cs typeface="Times New Roman" pitchFamily="18" charset="0"/>
              </a:rPr>
              <a:t>برامج الطهي التلفيزيونية</a:t>
            </a:r>
            <a:endParaRPr lang="en-US" sz="1600" dirty="0">
              <a:latin typeface="Times New Roman" pitchFamily="18" charset="0"/>
              <a:cs typeface="Times New Roman" pitchFamily="18" charset="0"/>
            </a:endParaRPr>
          </a:p>
        </p:txBody>
      </p:sp>
      <p:sp>
        <p:nvSpPr>
          <p:cNvPr id="16" name="Oval 38"/>
          <p:cNvSpPr>
            <a:spLocks noChangeArrowheads="1"/>
          </p:cNvSpPr>
          <p:nvPr/>
        </p:nvSpPr>
        <p:spPr bwMode="gray">
          <a:xfrm>
            <a:off x="2406962" y="4365104"/>
            <a:ext cx="2304256" cy="1555750"/>
          </a:xfrm>
          <a:prstGeom prst="ellipse">
            <a:avLst/>
          </a:prstGeom>
          <a:ln>
            <a:noFill/>
          </a:ln>
          <a:effectLst>
            <a:outerShdw blurRad="152400" dist="317500" dir="5400000" sx="90000" sy="-19000" rotWithShape="0">
              <a:prstClr val="black">
                <a:alpha val="15000"/>
              </a:prstClr>
            </a:outerShdw>
          </a:effectLst>
          <a:scene3d>
            <a:camera prst="orthographicFront">
              <a:rot lat="0" lon="0" rev="0"/>
            </a:camera>
            <a:lightRig rig="contrasting" dir="t">
              <a:rot lat="0" lon="0" rev="7800000"/>
            </a:lightRig>
          </a:scene3d>
          <a:sp3d>
            <a:bevelT w="139700" h="139700"/>
          </a:sp3d>
          <a:extLst/>
        </p:spPr>
        <p:style>
          <a:lnRef idx="1">
            <a:schemeClr val="accent3"/>
          </a:lnRef>
          <a:fillRef idx="2">
            <a:schemeClr val="accent3"/>
          </a:fillRef>
          <a:effectRef idx="1">
            <a:schemeClr val="accent3"/>
          </a:effectRef>
          <a:fontRef idx="minor">
            <a:schemeClr val="dk1"/>
          </a:fontRef>
        </p:style>
        <p:txBody>
          <a:bodyPr vert="eaVert" wrap="none" anchor="ctr"/>
          <a:lstStyle/>
          <a:p>
            <a:endParaRPr lang="en-US" dirty="0">
              <a:solidFill>
                <a:srgbClr val="000000"/>
              </a:solidFill>
            </a:endParaRPr>
          </a:p>
        </p:txBody>
      </p:sp>
      <p:sp>
        <p:nvSpPr>
          <p:cNvPr id="17" name="Text Box 40"/>
          <p:cNvSpPr txBox="1">
            <a:spLocks noChangeArrowheads="1"/>
          </p:cNvSpPr>
          <p:nvPr/>
        </p:nvSpPr>
        <p:spPr bwMode="gray">
          <a:xfrm>
            <a:off x="2410059" y="4912146"/>
            <a:ext cx="22588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r>
              <a:rPr lang="ar-SY" sz="2400" dirty="0" smtClean="0">
                <a:latin typeface="Times New Roman" pitchFamily="18" charset="0"/>
                <a:cs typeface="Times New Roman" pitchFamily="18" charset="0"/>
              </a:rPr>
              <a:t>الم</a:t>
            </a:r>
            <a:r>
              <a:rPr lang="ar-SA" sz="2400" dirty="0" smtClean="0">
                <a:latin typeface="Times New Roman" pitchFamily="18" charset="0"/>
                <a:cs typeface="Times New Roman" pitchFamily="18" charset="0"/>
              </a:rPr>
              <a:t>واقع</a:t>
            </a:r>
            <a:r>
              <a:rPr lang="ar-SA" sz="2400" dirty="0">
                <a:latin typeface="Times New Roman" pitchFamily="18" charset="0"/>
                <a:cs typeface="Times New Roman" pitchFamily="18" charset="0"/>
              </a:rPr>
              <a:t> </a:t>
            </a:r>
            <a:r>
              <a:rPr lang="ar-SY" sz="2400" dirty="0" smtClean="0">
                <a:latin typeface="Times New Roman" pitchFamily="18" charset="0"/>
                <a:cs typeface="Times New Roman" pitchFamily="18" charset="0"/>
              </a:rPr>
              <a:t>ال</a:t>
            </a:r>
            <a:r>
              <a:rPr lang="ar-SA" sz="2400" dirty="0" smtClean="0">
                <a:latin typeface="Times New Roman" pitchFamily="18" charset="0"/>
                <a:cs typeface="Times New Roman" pitchFamily="18" charset="0"/>
              </a:rPr>
              <a:t>إ</a:t>
            </a:r>
            <a:r>
              <a:rPr lang="ar-SY" sz="2400" dirty="0" smtClean="0">
                <a:latin typeface="Times New Roman" pitchFamily="18" charset="0"/>
                <a:cs typeface="Times New Roman" pitchFamily="18" charset="0"/>
              </a:rPr>
              <a:t>لكترونية</a:t>
            </a:r>
            <a:endParaRPr lang="en-US" sz="1600" dirty="0">
              <a:latin typeface="Times New Roman" pitchFamily="18" charset="0"/>
              <a:cs typeface="Times New Roman" pitchFamily="18" charset="0"/>
            </a:endParaRPr>
          </a:p>
        </p:txBody>
      </p:sp>
      <p:sp>
        <p:nvSpPr>
          <p:cNvPr id="18" name="Text Box 32"/>
          <p:cNvSpPr txBox="1">
            <a:spLocks noChangeArrowheads="1"/>
          </p:cNvSpPr>
          <p:nvPr/>
        </p:nvSpPr>
        <p:spPr bwMode="auto">
          <a:xfrm>
            <a:off x="4067944" y="1685636"/>
            <a:ext cx="4951777" cy="2960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pPr algn="ctr"/>
            <a:r>
              <a:rPr lang="ar-SA" sz="2000" dirty="0" smtClean="0">
                <a:ea typeface="Calibri"/>
                <a:cs typeface="Times New Roman"/>
              </a:rPr>
              <a:t> وبما أنه </a:t>
            </a:r>
            <a:r>
              <a:rPr lang="ar-SY" sz="2000" dirty="0" smtClean="0">
                <a:ea typeface="Calibri"/>
                <a:cs typeface="Times New Roman"/>
              </a:rPr>
              <a:t>شهدت </a:t>
            </a:r>
            <a:r>
              <a:rPr lang="ar-SY" sz="2000" dirty="0">
                <a:ea typeface="Calibri"/>
                <a:cs typeface="Times New Roman"/>
              </a:rPr>
              <a:t>نهاية القرن العشرين وبداية القرن الحادي والعشرين ثورة المعلوماتية والاتصالات التي جعلت من العالم قرية </a:t>
            </a:r>
            <a:r>
              <a:rPr lang="ar-SY" sz="2000" dirty="0" smtClean="0">
                <a:ea typeface="Calibri"/>
                <a:cs typeface="Times New Roman"/>
              </a:rPr>
              <a:t>صغيرة</a:t>
            </a:r>
            <a:r>
              <a:rPr lang="ar-SA" sz="2000" dirty="0" smtClean="0">
                <a:ea typeface="Calibri"/>
                <a:cs typeface="Times New Roman"/>
              </a:rPr>
              <a:t>، أ</a:t>
            </a:r>
            <a:r>
              <a:rPr lang="ar-SY" sz="2000" dirty="0" smtClean="0">
                <a:solidFill>
                  <a:srgbClr val="000000"/>
                </a:solidFill>
                <a:latin typeface="Times New Roman"/>
                <a:cs typeface="Times New Roman"/>
              </a:rPr>
              <a:t>زداد</a:t>
            </a:r>
            <a:r>
              <a:rPr lang="ar-SA" sz="2000" dirty="0" smtClean="0">
                <a:solidFill>
                  <a:srgbClr val="000000"/>
                </a:solidFill>
                <a:latin typeface="Times New Roman"/>
                <a:cs typeface="Times New Roman"/>
              </a:rPr>
              <a:t> على أثرها</a:t>
            </a:r>
            <a:r>
              <a:rPr lang="ar-SY" sz="2000" dirty="0" smtClean="0">
                <a:solidFill>
                  <a:srgbClr val="000000"/>
                </a:solidFill>
                <a:latin typeface="Times New Roman"/>
                <a:cs typeface="Times New Roman"/>
              </a:rPr>
              <a:t> </a:t>
            </a:r>
            <a:r>
              <a:rPr lang="ar-SY" sz="2000" dirty="0">
                <a:solidFill>
                  <a:srgbClr val="000000"/>
                </a:solidFill>
                <a:latin typeface="Times New Roman"/>
                <a:cs typeface="Times New Roman"/>
              </a:rPr>
              <a:t>ال</a:t>
            </a:r>
            <a:r>
              <a:rPr lang="ar-SA" sz="2000" dirty="0">
                <a:solidFill>
                  <a:srgbClr val="000000"/>
                </a:solidFill>
                <a:latin typeface="Times New Roman"/>
                <a:cs typeface="Times New Roman"/>
              </a:rPr>
              <a:t>إ</a:t>
            </a:r>
            <a:r>
              <a:rPr lang="ar-SY" sz="2000" dirty="0">
                <a:solidFill>
                  <a:srgbClr val="000000"/>
                </a:solidFill>
                <a:latin typeface="Times New Roman"/>
                <a:cs typeface="Times New Roman"/>
              </a:rPr>
              <a:t>عتماد على ال</a:t>
            </a:r>
            <a:r>
              <a:rPr lang="ar-SA" sz="2000" dirty="0">
                <a:solidFill>
                  <a:srgbClr val="000000"/>
                </a:solidFill>
                <a:latin typeface="Times New Roman"/>
                <a:cs typeface="Times New Roman"/>
              </a:rPr>
              <a:t>إ</a:t>
            </a:r>
            <a:r>
              <a:rPr lang="ar-SY" sz="2000" dirty="0" smtClean="0">
                <a:solidFill>
                  <a:srgbClr val="000000"/>
                </a:solidFill>
                <a:latin typeface="Times New Roman"/>
                <a:cs typeface="Times New Roman"/>
              </a:rPr>
              <a:t>نترنت</a:t>
            </a:r>
            <a:r>
              <a:rPr lang="ar-SY" sz="2000" dirty="0" smtClean="0">
                <a:cs typeface="Times New Roman" pitchFamily="18" charset="0"/>
              </a:rPr>
              <a:t>، </a:t>
            </a:r>
            <a:r>
              <a:rPr lang="ar-SA" sz="2000" dirty="0">
                <a:cs typeface="Times New Roman" pitchFamily="18" charset="0"/>
              </a:rPr>
              <a:t>ومع </a:t>
            </a:r>
            <a:r>
              <a:rPr lang="ar-SA" sz="2000" dirty="0" smtClean="0">
                <a:cs typeface="Times New Roman" pitchFamily="18" charset="0"/>
              </a:rPr>
              <a:t>الإنتشار </a:t>
            </a:r>
            <a:r>
              <a:rPr lang="ar-SA" sz="2000" dirty="0">
                <a:cs typeface="Times New Roman" pitchFamily="18" charset="0"/>
              </a:rPr>
              <a:t>الكبير للحواسيب والهواتف </a:t>
            </a:r>
            <a:r>
              <a:rPr lang="ar-SA" sz="2000" dirty="0" smtClean="0">
                <a:cs typeface="Times New Roman" pitchFamily="18" charset="0"/>
              </a:rPr>
              <a:t>الذكيّة </a:t>
            </a:r>
            <a:r>
              <a:rPr lang="ar-SA" sz="2000" dirty="0">
                <a:cs typeface="Times New Roman" pitchFamily="18" charset="0"/>
              </a:rPr>
              <a:t>بالتزامن مع وجود تطبيقات كثيرة </a:t>
            </a:r>
            <a:r>
              <a:rPr lang="ar-SA" sz="2000" dirty="0" smtClean="0">
                <a:cs typeface="Times New Roman" pitchFamily="18" charset="0"/>
              </a:rPr>
              <a:t>مُرتبطة </a:t>
            </a:r>
            <a:r>
              <a:rPr lang="ar-SA" sz="2000" dirty="0">
                <a:cs typeface="Times New Roman" pitchFamily="18" charset="0"/>
              </a:rPr>
              <a:t>بها ، والتي أصبحت جزءاً أساسيا </a:t>
            </a:r>
            <a:r>
              <a:rPr lang="ar-SA" sz="2000" dirty="0" smtClean="0">
                <a:cs typeface="Times New Roman" pitchFamily="18" charset="0"/>
              </a:rPr>
              <a:t>ومُهماً </a:t>
            </a:r>
            <a:r>
              <a:rPr lang="ar-SA" sz="2000" dirty="0">
                <a:cs typeface="Times New Roman" pitchFamily="18" charset="0"/>
              </a:rPr>
              <a:t>في حياة الفرد كونها </a:t>
            </a:r>
            <a:r>
              <a:rPr lang="ar-SA" sz="2000" dirty="0" smtClean="0">
                <a:cs typeface="Times New Roman" pitchFamily="18" charset="0"/>
              </a:rPr>
              <a:t>أغنتهُ </a:t>
            </a:r>
            <a:r>
              <a:rPr lang="ar-SA" sz="2000" dirty="0">
                <a:cs typeface="Times New Roman" pitchFamily="18" charset="0"/>
              </a:rPr>
              <a:t>عن </a:t>
            </a:r>
            <a:r>
              <a:rPr lang="ar-SA" sz="2000" dirty="0" smtClean="0">
                <a:cs typeface="Times New Roman" pitchFamily="18" charset="0"/>
              </a:rPr>
              <a:t>مُشاهدة </a:t>
            </a:r>
            <a:r>
              <a:rPr lang="ar-SA" sz="2000" dirty="0">
                <a:cs typeface="Times New Roman" pitchFamily="18" charset="0"/>
              </a:rPr>
              <a:t>التلفاز، </a:t>
            </a:r>
            <a:r>
              <a:rPr lang="ar-SA" sz="2000" dirty="0" smtClean="0">
                <a:cs typeface="Times New Roman" pitchFamily="18" charset="0"/>
              </a:rPr>
              <a:t>وتصفّح </a:t>
            </a:r>
            <a:r>
              <a:rPr lang="ar-SA" sz="2000" dirty="0">
                <a:cs typeface="Times New Roman" pitchFamily="18" charset="0"/>
              </a:rPr>
              <a:t>الكتب والجرائد، حيث أصبح من </a:t>
            </a:r>
            <a:r>
              <a:rPr lang="ar-SA" sz="2000" dirty="0" smtClean="0">
                <a:cs typeface="Times New Roman" pitchFamily="18" charset="0"/>
              </a:rPr>
              <a:t>المُمكن </a:t>
            </a:r>
            <a:r>
              <a:rPr lang="ar-SA" sz="2000" dirty="0">
                <a:cs typeface="Times New Roman" pitchFamily="18" charset="0"/>
              </a:rPr>
              <a:t>وبكل سهولة البحث عن أي شيء من خلالها دون تكبُّد عناء ودون </a:t>
            </a:r>
            <a:r>
              <a:rPr lang="ar-SA" sz="2000" dirty="0" smtClean="0">
                <a:cs typeface="Times New Roman" pitchFamily="18" charset="0"/>
              </a:rPr>
              <a:t>التقييّد </a:t>
            </a:r>
            <a:r>
              <a:rPr lang="ar-SA" sz="2000" dirty="0">
                <a:cs typeface="Times New Roman" pitchFamily="18" charset="0"/>
              </a:rPr>
              <a:t>بحدود الزمان </a:t>
            </a:r>
            <a:r>
              <a:rPr lang="ar-SA" sz="2000" dirty="0" smtClean="0">
                <a:cs typeface="Times New Roman" pitchFamily="18" charset="0"/>
              </a:rPr>
              <a:t>والمكان.</a:t>
            </a:r>
            <a:endParaRPr lang="en-US" sz="1400" dirty="0">
              <a:effectLst/>
              <a:ea typeface="Times New Roman"/>
              <a:cs typeface="Times New Roman" pitchFamily="18" charset="0"/>
            </a:endParaRPr>
          </a:p>
        </p:txBody>
      </p:sp>
    </p:spTree>
    <p:extLst>
      <p:ext uri="{BB962C8B-B14F-4D97-AF65-F5344CB8AC3E}">
        <p14:creationId xmlns:p14="http://schemas.microsoft.com/office/powerpoint/2010/main" val="746230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53" presetClass="entr" presetSubtype="16" fill="hold" grpId="0" nodeType="withEffect">
                                  <p:stCondLst>
                                    <p:cond delay="300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par>
                                <p:cTn id="15" presetID="53" presetClass="entr" presetSubtype="16" fill="hold" grpId="0" nodeType="withEffect">
                                  <p:stCondLst>
                                    <p:cond delay="3000"/>
                                  </p:stCondLst>
                                  <p:childTnLst>
                                    <p:set>
                                      <p:cBhvr>
                                        <p:cTn id="16" dur="1" fill="hold">
                                          <p:stCondLst>
                                            <p:cond delay="0"/>
                                          </p:stCondLst>
                                        </p:cTn>
                                        <p:tgtEl>
                                          <p:spTgt spid="17"/>
                                        </p:tgtEl>
                                        <p:attrNameLst>
                                          <p:attrName>style.visibility</p:attrName>
                                        </p:attrNameLst>
                                      </p:cBhvr>
                                      <p:to>
                                        <p:strVal val="visible"/>
                                      </p:to>
                                    </p:set>
                                    <p:anim calcmode="lin" valueType="num">
                                      <p:cBhvr>
                                        <p:cTn id="17" dur="500" fill="hold"/>
                                        <p:tgtEl>
                                          <p:spTgt spid="17"/>
                                        </p:tgtEl>
                                        <p:attrNameLst>
                                          <p:attrName>ppt_w</p:attrName>
                                        </p:attrNameLst>
                                      </p:cBhvr>
                                      <p:tavLst>
                                        <p:tav tm="0">
                                          <p:val>
                                            <p:fltVal val="0"/>
                                          </p:val>
                                        </p:tav>
                                        <p:tav tm="100000">
                                          <p:val>
                                            <p:strVal val="#ppt_w"/>
                                          </p:val>
                                        </p:tav>
                                      </p:tavLst>
                                    </p:anim>
                                    <p:anim calcmode="lin" valueType="num">
                                      <p:cBhvr>
                                        <p:cTn id="18" dur="500" fill="hold"/>
                                        <p:tgtEl>
                                          <p:spTgt spid="17"/>
                                        </p:tgtEl>
                                        <p:attrNameLst>
                                          <p:attrName>ppt_h</p:attrName>
                                        </p:attrNameLst>
                                      </p:cBhvr>
                                      <p:tavLst>
                                        <p:tav tm="0">
                                          <p:val>
                                            <p:fltVal val="0"/>
                                          </p:val>
                                        </p:tav>
                                        <p:tav tm="100000">
                                          <p:val>
                                            <p:strVal val="#ppt_h"/>
                                          </p:val>
                                        </p:tav>
                                      </p:tavLst>
                                    </p:anim>
                                    <p:animEffect transition="in" filter="fade">
                                      <p:cBhvr>
                                        <p:cTn id="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6" grpId="0" animBg="1"/>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عنصر نائب لرقم الشريحة 6"/>
          <p:cNvSpPr txBox="1">
            <a:spLocks/>
          </p:cNvSpPr>
          <p:nvPr/>
        </p:nvSpPr>
        <p:spPr>
          <a:xfrm>
            <a:off x="0" y="6492875"/>
            <a:ext cx="1161826" cy="365125"/>
          </a:xfrm>
          <a:prstGeom prst="rect">
            <a:avLst/>
          </a:prstGeom>
        </p:spPr>
        <p:style>
          <a:lnRef idx="1">
            <a:schemeClr val="accent1"/>
          </a:lnRef>
          <a:fillRef idx="1002">
            <a:schemeClr val="lt2"/>
          </a:fillRef>
          <a:effectRef idx="1">
            <a:schemeClr val="accent1"/>
          </a:effectRef>
          <a:fontRef idx="minor">
            <a:schemeClr val="dk1"/>
          </a:fontRef>
        </p:style>
        <p:txBody>
          <a:bodyPr vert="horz" lIns="91440" tIns="45720" rIns="91440" bIns="45720" rtlCol="0" anchor="ctr"/>
          <a:lstStyle>
            <a:defPPr>
              <a:defRPr lang="ar-SA"/>
            </a:defPPr>
            <a:lvl1pPr marL="0" algn="ctr" defTabSz="914400" rtl="1" eaLnBrk="1" latinLnBrk="0" hangingPunct="1">
              <a:defRPr sz="1000" kern="1200">
                <a:solidFill>
                  <a:schemeClr val="tx2"/>
                </a:solidFill>
                <a:latin typeface="+mn-lt"/>
                <a:ea typeface="+mn-ea"/>
                <a:cs typeface="+mn-cs"/>
              </a:defRPr>
            </a:lvl1pPr>
            <a:lvl2pPr marL="457200" algn="r" defTabSz="914400" rtl="1" eaLnBrk="1" latinLnBrk="0" hangingPunct="1">
              <a:defRPr sz="1800" kern="1200">
                <a:solidFill>
                  <a:schemeClr val="dk1"/>
                </a:solidFill>
                <a:latin typeface="+mn-lt"/>
                <a:ea typeface="+mn-ea"/>
                <a:cs typeface="+mn-cs"/>
              </a:defRPr>
            </a:lvl2pPr>
            <a:lvl3pPr marL="914400" algn="r" defTabSz="914400" rtl="1" eaLnBrk="1" latinLnBrk="0" hangingPunct="1">
              <a:defRPr sz="1800" kern="1200">
                <a:solidFill>
                  <a:schemeClr val="dk1"/>
                </a:solidFill>
                <a:latin typeface="+mn-lt"/>
                <a:ea typeface="+mn-ea"/>
                <a:cs typeface="+mn-cs"/>
              </a:defRPr>
            </a:lvl3pPr>
            <a:lvl4pPr marL="1371600" algn="r" defTabSz="914400" rtl="1" eaLnBrk="1" latinLnBrk="0" hangingPunct="1">
              <a:defRPr sz="1800" kern="1200">
                <a:solidFill>
                  <a:schemeClr val="dk1"/>
                </a:solidFill>
                <a:latin typeface="+mn-lt"/>
                <a:ea typeface="+mn-ea"/>
                <a:cs typeface="+mn-cs"/>
              </a:defRPr>
            </a:lvl4pPr>
            <a:lvl5pPr marL="1828800" algn="r" defTabSz="914400" rtl="1" eaLnBrk="1" latinLnBrk="0" hangingPunct="1">
              <a:defRPr sz="1800" kern="1200">
                <a:solidFill>
                  <a:schemeClr val="dk1"/>
                </a:solidFill>
                <a:latin typeface="+mn-lt"/>
                <a:ea typeface="+mn-ea"/>
                <a:cs typeface="+mn-cs"/>
              </a:defRPr>
            </a:lvl5pPr>
            <a:lvl6pPr marL="2286000" algn="r" defTabSz="914400" rtl="1" eaLnBrk="1" latinLnBrk="0" hangingPunct="1">
              <a:defRPr sz="1800" kern="1200">
                <a:solidFill>
                  <a:schemeClr val="dk1"/>
                </a:solidFill>
                <a:latin typeface="+mn-lt"/>
                <a:ea typeface="+mn-ea"/>
                <a:cs typeface="+mn-cs"/>
              </a:defRPr>
            </a:lvl6pPr>
            <a:lvl7pPr marL="2743200" algn="r" defTabSz="914400" rtl="1" eaLnBrk="1" latinLnBrk="0" hangingPunct="1">
              <a:defRPr sz="1800" kern="1200">
                <a:solidFill>
                  <a:schemeClr val="dk1"/>
                </a:solidFill>
                <a:latin typeface="+mn-lt"/>
                <a:ea typeface="+mn-ea"/>
                <a:cs typeface="+mn-cs"/>
              </a:defRPr>
            </a:lvl7pPr>
            <a:lvl8pPr marL="3200400" algn="r" defTabSz="914400" rtl="1" eaLnBrk="1" latinLnBrk="0" hangingPunct="1">
              <a:defRPr sz="1800" kern="1200">
                <a:solidFill>
                  <a:schemeClr val="dk1"/>
                </a:solidFill>
                <a:latin typeface="+mn-lt"/>
                <a:ea typeface="+mn-ea"/>
                <a:cs typeface="+mn-cs"/>
              </a:defRPr>
            </a:lvl8pPr>
            <a:lvl9pPr marL="3657600" algn="r" defTabSz="914400" rtl="1" eaLnBrk="1" latinLnBrk="0" hangingPunct="1">
              <a:defRPr sz="1800" kern="1200">
                <a:solidFill>
                  <a:schemeClr val="dk1"/>
                </a:solidFill>
                <a:latin typeface="+mn-lt"/>
                <a:ea typeface="+mn-ea"/>
                <a:cs typeface="+mn-cs"/>
              </a:defRPr>
            </a:lvl9pPr>
          </a:lstStyle>
          <a:p>
            <a:r>
              <a:rPr lang="en-US" sz="1800" dirty="0" smtClean="0">
                <a:solidFill>
                  <a:schemeClr val="tx1"/>
                </a:solidFill>
                <a:latin typeface="Times New Roman" pitchFamily="18" charset="0"/>
                <a:cs typeface="Times New Roman" pitchFamily="18" charset="0"/>
              </a:rPr>
              <a:t>5</a:t>
            </a:r>
            <a:endParaRPr lang="ar-SA" sz="1800" dirty="0">
              <a:solidFill>
                <a:schemeClr val="tx1"/>
              </a:solidFill>
              <a:latin typeface="Times New Roman" pitchFamily="18" charset="0"/>
              <a:cs typeface="Times New Roman" pitchFamily="18" charset="0"/>
            </a:endParaRPr>
          </a:p>
        </p:txBody>
      </p:sp>
      <p:sp>
        <p:nvSpPr>
          <p:cNvPr id="12" name="مستطيل 11"/>
          <p:cNvSpPr/>
          <p:nvPr/>
        </p:nvSpPr>
        <p:spPr>
          <a:xfrm>
            <a:off x="3194821" y="385257"/>
            <a:ext cx="3074075" cy="646331"/>
          </a:xfrm>
          <a:prstGeom prst="rect">
            <a:avLst/>
          </a:prstGeom>
        </p:spPr>
        <p:txBody>
          <a:bodyPr wrap="square">
            <a:spAutoFit/>
          </a:bodyPr>
          <a:lstStyle/>
          <a:p>
            <a:r>
              <a:rPr lang="ar-SA" sz="3600" b="1" dirty="0" smtClean="0">
                <a:ln w="17780" cmpd="sng">
                  <a:solidFill>
                    <a:srgbClr val="FFFFFF"/>
                  </a:solidFill>
                  <a:prstDash val="solid"/>
                  <a:miter lim="800000"/>
                </a:ln>
                <a:solidFill>
                  <a:prstClr val="white"/>
                </a:solidFill>
                <a:effectLst>
                  <a:outerShdw blurRad="50800" algn="tl" rotWithShape="0">
                    <a:srgbClr val="000000"/>
                  </a:outerShdw>
                </a:effectLst>
                <a:latin typeface="Times New Roman" pitchFamily="18" charset="0"/>
                <a:ea typeface="+mj-ea"/>
                <a:cs typeface="Times New Roman" pitchFamily="18" charset="0"/>
              </a:rPr>
              <a:t>مُبرِرَات المُشرُوع :</a:t>
            </a:r>
            <a:endParaRPr lang="ar-SA" sz="1600" dirty="0">
              <a:latin typeface="Times New Roman" pitchFamily="18" charset="0"/>
              <a:cs typeface="Times New Roman" pitchFamily="18" charset="0"/>
            </a:endParaRPr>
          </a:p>
        </p:txBody>
      </p:sp>
      <p:sp>
        <p:nvSpPr>
          <p:cNvPr id="13" name="Freeform 10"/>
          <p:cNvSpPr>
            <a:spLocks/>
          </p:cNvSpPr>
          <p:nvPr/>
        </p:nvSpPr>
        <p:spPr bwMode="gray">
          <a:xfrm flipH="1">
            <a:off x="4644009" y="940701"/>
            <a:ext cx="1153684" cy="1570190"/>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ln/>
          <a:ex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solidFill>
                <a:schemeClr val="accent5">
                  <a:lumMod val="50000"/>
                </a:schemeClr>
              </a:solidFill>
            </a:endParaRPr>
          </a:p>
        </p:txBody>
      </p:sp>
      <p:sp>
        <p:nvSpPr>
          <p:cNvPr id="14" name="Freeform 8"/>
          <p:cNvSpPr>
            <a:spLocks/>
          </p:cNvSpPr>
          <p:nvPr/>
        </p:nvSpPr>
        <p:spPr bwMode="gray">
          <a:xfrm>
            <a:off x="3491879" y="908720"/>
            <a:ext cx="1152129" cy="1570190"/>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rgbClr val="669900"/>
              </a:gs>
              <a:gs pos="100000">
                <a:srgbClr val="FFFF00"/>
              </a:gs>
            </a:gsLst>
            <a:lin ang="0" scaled="1"/>
          </a:gradFill>
          <a:ln>
            <a:noFill/>
          </a:ln>
          <a:extLst/>
        </p:spPr>
        <p:txBody>
          <a:bodyPr/>
          <a:lstStyle/>
          <a:p>
            <a:endParaRPr lang="en-US" dirty="0">
              <a:solidFill>
                <a:schemeClr val="accent5">
                  <a:lumMod val="50000"/>
                </a:schemeClr>
              </a:solidFill>
            </a:endParaRPr>
          </a:p>
        </p:txBody>
      </p:sp>
      <p:sp>
        <p:nvSpPr>
          <p:cNvPr id="15" name="مستطيل مستدير الزوايا 14"/>
          <p:cNvSpPr/>
          <p:nvPr/>
        </p:nvSpPr>
        <p:spPr>
          <a:xfrm>
            <a:off x="5830554" y="1216138"/>
            <a:ext cx="3190121" cy="3969756"/>
          </a:xfrm>
          <a:prstGeom prst="roundRect">
            <a:avLst/>
          </a:prstGeom>
          <a:solidFill>
            <a:schemeClr val="bg1"/>
          </a:solidFill>
          <a:ln>
            <a:solidFill>
              <a:schemeClr val="accent1">
                <a:lumMod val="75000"/>
              </a:schemeClr>
            </a:solidFill>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lvl="0" algn="justLow"/>
            <a:r>
              <a:rPr lang="ar-SY" sz="2000" dirty="0" smtClean="0">
                <a:solidFill>
                  <a:schemeClr val="tx1"/>
                </a:solidFill>
                <a:latin typeface="Times New Roman" pitchFamily="18" charset="0"/>
                <a:cs typeface="Times New Roman" pitchFamily="18" charset="0"/>
              </a:rPr>
              <a:t>يقوم </a:t>
            </a:r>
            <a:r>
              <a:rPr lang="ar-SY" sz="2000" dirty="0">
                <a:solidFill>
                  <a:schemeClr val="tx1"/>
                </a:solidFill>
                <a:latin typeface="Times New Roman" pitchFamily="18" charset="0"/>
                <a:cs typeface="Times New Roman" pitchFamily="18" charset="0"/>
              </a:rPr>
              <a:t>ال</a:t>
            </a:r>
            <a:r>
              <a:rPr lang="ar-SA" sz="2000" dirty="0">
                <a:solidFill>
                  <a:schemeClr val="tx1"/>
                </a:solidFill>
                <a:latin typeface="Times New Roman" pitchFamily="18" charset="0"/>
                <a:cs typeface="Times New Roman" pitchFamily="18" charset="0"/>
              </a:rPr>
              <a:t>مشروع</a:t>
            </a:r>
            <a:r>
              <a:rPr lang="ar-SY" sz="2000" dirty="0">
                <a:solidFill>
                  <a:schemeClr val="tx1"/>
                </a:solidFill>
                <a:latin typeface="Times New Roman" pitchFamily="18" charset="0"/>
                <a:cs typeface="Times New Roman" pitchFamily="18" charset="0"/>
              </a:rPr>
              <a:t> على دراسة </a:t>
            </a:r>
            <a:r>
              <a:rPr lang="ar-SA" sz="2000" dirty="0">
                <a:solidFill>
                  <a:schemeClr val="tx1"/>
                </a:solidFill>
                <a:latin typeface="Times New Roman" pitchFamily="18" charset="0"/>
                <a:cs typeface="Times New Roman" pitchFamily="18" charset="0"/>
              </a:rPr>
              <a:t>أساليب عرض وصفات الطعام التقليدية </a:t>
            </a:r>
            <a:r>
              <a:rPr lang="ar-SA" sz="2000" dirty="0" smtClean="0">
                <a:solidFill>
                  <a:schemeClr val="tx1"/>
                </a:solidFill>
                <a:latin typeface="Times New Roman" pitchFamily="18" charset="0"/>
                <a:cs typeface="Times New Roman" pitchFamily="18" charset="0"/>
              </a:rPr>
              <a:t>بدءاً بكُتب الطهي التي تخلو </a:t>
            </a:r>
            <a:r>
              <a:rPr lang="ar-SA" sz="2000" dirty="0">
                <a:solidFill>
                  <a:schemeClr val="tx1"/>
                </a:solidFill>
                <a:latin typeface="Times New Roman" pitchFamily="18" charset="0"/>
                <a:cs typeface="Times New Roman" pitchFamily="18" charset="0"/>
              </a:rPr>
              <a:t>من </a:t>
            </a:r>
            <a:r>
              <a:rPr lang="ar-SA" sz="2000" dirty="0" smtClean="0">
                <a:solidFill>
                  <a:schemeClr val="tx1"/>
                </a:solidFill>
                <a:latin typeface="Times New Roman" pitchFamily="18" charset="0"/>
                <a:cs typeface="Times New Roman" pitchFamily="18" charset="0"/>
              </a:rPr>
              <a:t>الإبداع، وتعتبر </a:t>
            </a:r>
            <a:r>
              <a:rPr lang="ar-SA" sz="2000" dirty="0">
                <a:solidFill>
                  <a:schemeClr val="tx1"/>
                </a:solidFill>
                <a:latin typeface="Times New Roman" pitchFamily="18" charset="0"/>
                <a:cs typeface="Times New Roman" pitchFamily="18" charset="0"/>
              </a:rPr>
              <a:t>مُملة وتُسبّب ضياع بالوقت</a:t>
            </a:r>
            <a:r>
              <a:rPr lang="ar-SA" sz="2000" dirty="0" smtClean="0">
                <a:solidFill>
                  <a:schemeClr val="tx1"/>
                </a:solidFill>
                <a:latin typeface="Times New Roman" pitchFamily="18" charset="0"/>
                <a:cs typeface="Times New Roman" pitchFamily="18" charset="0"/>
              </a:rPr>
              <a:t>، ومن ثُمّ </a:t>
            </a:r>
            <a:r>
              <a:rPr lang="ar-SA" sz="2000" dirty="0">
                <a:solidFill>
                  <a:schemeClr val="tx1"/>
                </a:solidFill>
                <a:latin typeface="Times New Roman" pitchFamily="18" charset="0"/>
                <a:cs typeface="Times New Roman" pitchFamily="18" charset="0"/>
              </a:rPr>
              <a:t>برامج الطهي التليفزيونية </a:t>
            </a:r>
            <a:r>
              <a:rPr lang="ar-SA" sz="2000" dirty="0" smtClean="0">
                <a:solidFill>
                  <a:schemeClr val="tx1"/>
                </a:solidFill>
                <a:latin typeface="Times New Roman" pitchFamily="18" charset="0"/>
                <a:cs typeface="Times New Roman" pitchFamily="18" charset="0"/>
              </a:rPr>
              <a:t>المُرتبطة بوجود </a:t>
            </a:r>
            <a:r>
              <a:rPr lang="ar-SA" sz="2000" dirty="0">
                <a:solidFill>
                  <a:schemeClr val="tx1"/>
                </a:solidFill>
                <a:latin typeface="Times New Roman" pitchFamily="18" charset="0"/>
                <a:cs typeface="Times New Roman" pitchFamily="18" charset="0"/>
              </a:rPr>
              <a:t>الكهرباء التي من الممكن أن تمر بحالات </a:t>
            </a:r>
            <a:r>
              <a:rPr lang="ar-SA" sz="2000" dirty="0" smtClean="0">
                <a:solidFill>
                  <a:schemeClr val="tx1"/>
                </a:solidFill>
                <a:latin typeface="Times New Roman" pitchFamily="18" charset="0"/>
                <a:cs typeface="Times New Roman" pitchFamily="18" charset="0"/>
              </a:rPr>
              <a:t>إنقطاع، حيث أن هذه البرامج </a:t>
            </a:r>
            <a:r>
              <a:rPr lang="ar-SA" sz="2000" dirty="0">
                <a:solidFill>
                  <a:schemeClr val="tx1"/>
                </a:solidFill>
                <a:latin typeface="Times New Roman" pitchFamily="18" charset="0"/>
                <a:cs typeface="Times New Roman" pitchFamily="18" charset="0"/>
              </a:rPr>
              <a:t>لا تقوم بعرض إلاّ عدد قليل من الوصفات ضمن الوقت المُتاح </a:t>
            </a:r>
            <a:r>
              <a:rPr lang="ar-SA" sz="2000" dirty="0" smtClean="0">
                <a:solidFill>
                  <a:schemeClr val="tx1"/>
                </a:solidFill>
                <a:latin typeface="Times New Roman" pitchFamily="18" charset="0"/>
                <a:cs typeface="Times New Roman" pitchFamily="18" charset="0"/>
              </a:rPr>
              <a:t>لها.</a:t>
            </a:r>
            <a:endParaRPr lang="en-US" sz="2000" dirty="0">
              <a:solidFill>
                <a:schemeClr val="tx1"/>
              </a:solidFill>
              <a:latin typeface="Times New Roman" pitchFamily="18" charset="0"/>
              <a:cs typeface="Times New Roman" pitchFamily="18" charset="0"/>
            </a:endParaRPr>
          </a:p>
        </p:txBody>
      </p:sp>
      <p:sp>
        <p:nvSpPr>
          <p:cNvPr id="16" name="مستطيل مستدير الزوايا 15"/>
          <p:cNvSpPr/>
          <p:nvPr/>
        </p:nvSpPr>
        <p:spPr>
          <a:xfrm>
            <a:off x="112435" y="1097164"/>
            <a:ext cx="3379444" cy="4088730"/>
          </a:xfrm>
          <a:prstGeom prst="roundRect">
            <a:avLst/>
          </a:prstGeom>
          <a:solidFill>
            <a:schemeClr val="bg1"/>
          </a:solidFill>
          <a:ln>
            <a:solidFill>
              <a:srgbClr val="669900"/>
            </a:solidFill>
          </a:ln>
          <a:effectLst>
            <a:glow rad="101600">
              <a:srgbClr val="6699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justLow"/>
            <a:r>
              <a:rPr lang="ar-SA" sz="2000" dirty="0">
                <a:solidFill>
                  <a:schemeClr val="tx1"/>
                </a:solidFill>
                <a:latin typeface="Times New Roman" pitchFamily="18" charset="0"/>
                <a:cs typeface="Times New Roman" pitchFamily="18" charset="0"/>
              </a:rPr>
              <a:t>إنطلاقاً من هذا الواقع كان لابُدَّ من مواكبة التطوُّر الحاصل في الإعتماد على الإتصالات والإنترنت في كل مجالات حياتنا وبخاصة المجال </a:t>
            </a:r>
            <a:r>
              <a:rPr lang="ar-SA" sz="2000" dirty="0" smtClean="0">
                <a:solidFill>
                  <a:schemeClr val="tx1"/>
                </a:solidFill>
                <a:latin typeface="Times New Roman" pitchFamily="18" charset="0"/>
                <a:cs typeface="Times New Roman" pitchFamily="18" charset="0"/>
              </a:rPr>
              <a:t>الغذائي كونهُ يُعدّ من أهم المجالات، ومشروعنا هذا يعرض وصفات الطعام بشكل مُبسط عبر واجهات متناسقة وسهلة وبدون فرض رسوم ولا إضاعة بالوقت، حيث يكفي استخدام الحاسب أو الهاتف الذكي والنفاذ إلى الموقع للحصول على الوصفات حتى بدون التسجيل فيه.</a:t>
            </a:r>
            <a:endParaRPr lang="ar-SA" sz="2000" dirty="0">
              <a:solidFill>
                <a:schemeClr val="tx1"/>
              </a:solidFill>
              <a:latin typeface="Times New Roman" pitchFamily="18" charset="0"/>
              <a:cs typeface="Times New Roman" pitchFamily="18" charset="0"/>
            </a:endParaRPr>
          </a:p>
        </p:txBody>
      </p:sp>
      <p:sp>
        <p:nvSpPr>
          <p:cNvPr id="17" name="مستطيل مستدير الزوايا 16"/>
          <p:cNvSpPr/>
          <p:nvPr/>
        </p:nvSpPr>
        <p:spPr>
          <a:xfrm>
            <a:off x="2233703" y="5433960"/>
            <a:ext cx="4765813" cy="1058915"/>
          </a:xfrm>
          <a:prstGeom prst="roundRect">
            <a:avLst/>
          </a:prstGeom>
        </p:spPr>
        <p:style>
          <a:lnRef idx="2">
            <a:schemeClr val="dk1"/>
          </a:lnRef>
          <a:fillRef idx="1">
            <a:schemeClr val="lt1"/>
          </a:fillRef>
          <a:effectRef idx="0">
            <a:schemeClr val="dk1"/>
          </a:effectRef>
          <a:fontRef idx="minor">
            <a:schemeClr val="dk1"/>
          </a:fontRef>
        </p:style>
        <p:txBody>
          <a:bodyPr rtlCol="1" anchor="ctr"/>
          <a:lstStyle/>
          <a:p>
            <a:pPr algn="ctr"/>
            <a:r>
              <a:rPr lang="ar-SY" sz="2000" dirty="0">
                <a:ea typeface="Calibri"/>
                <a:cs typeface="Times New Roman"/>
              </a:rPr>
              <a:t>يمكن تحديد الحاجة لهذا النظام </a:t>
            </a:r>
            <a:r>
              <a:rPr lang="ar-SY" sz="2000" dirty="0" smtClean="0">
                <a:ea typeface="Calibri"/>
                <a:cs typeface="Times New Roman"/>
              </a:rPr>
              <a:t>في </a:t>
            </a:r>
            <a:r>
              <a:rPr lang="ar-SY" sz="2000" dirty="0">
                <a:ea typeface="Calibri"/>
                <a:cs typeface="Times New Roman"/>
              </a:rPr>
              <a:t>ظل انتشار الحواسيب والأجهزة الذكية </a:t>
            </a:r>
            <a:r>
              <a:rPr lang="ar-SY" sz="2000" dirty="0" smtClean="0">
                <a:ea typeface="Calibri"/>
                <a:cs typeface="Times New Roman"/>
              </a:rPr>
              <a:t>والتطبيقات</a:t>
            </a:r>
            <a:r>
              <a:rPr lang="ar-SA" sz="2000" dirty="0" smtClean="0">
                <a:ea typeface="Calibri"/>
                <a:cs typeface="Times New Roman"/>
              </a:rPr>
              <a:t> الكثيرة</a:t>
            </a:r>
            <a:r>
              <a:rPr lang="ar-SY" sz="2000" dirty="0" smtClean="0">
                <a:ea typeface="Calibri"/>
                <a:cs typeface="Times New Roman"/>
              </a:rPr>
              <a:t> الم</a:t>
            </a:r>
            <a:r>
              <a:rPr lang="ar-SA" sz="2000" dirty="0" smtClean="0">
                <a:ea typeface="Calibri"/>
                <a:cs typeface="Times New Roman"/>
              </a:rPr>
              <a:t>ُ</a:t>
            </a:r>
            <a:r>
              <a:rPr lang="ar-SY" sz="2000" dirty="0" smtClean="0">
                <a:ea typeface="Calibri"/>
                <a:cs typeface="Times New Roman"/>
              </a:rPr>
              <a:t>رتبطة </a:t>
            </a:r>
            <a:r>
              <a:rPr lang="ar-SY" sz="2000" dirty="0">
                <a:ea typeface="Calibri"/>
                <a:cs typeface="Times New Roman"/>
              </a:rPr>
              <a:t>بها مع إهمال البُعدين الزماني </a:t>
            </a:r>
            <a:r>
              <a:rPr lang="ar-SY" sz="2000" dirty="0" smtClean="0">
                <a:ea typeface="Calibri"/>
                <a:cs typeface="Times New Roman"/>
              </a:rPr>
              <a:t>والمكاني</a:t>
            </a:r>
            <a:r>
              <a:rPr lang="ar-SA" sz="2000" dirty="0" smtClean="0">
                <a:ea typeface="Calibri"/>
                <a:cs typeface="Times New Roman"/>
              </a:rPr>
              <a:t>.</a:t>
            </a:r>
            <a:endParaRPr lang="ar-SA" sz="2000" dirty="0">
              <a:latin typeface="Times New Roman" pitchFamily="18" charset="0"/>
              <a:cs typeface="Times New Roman" pitchFamily="18" charset="0"/>
            </a:endParaRPr>
          </a:p>
        </p:txBody>
      </p:sp>
    </p:spTree>
    <p:extLst>
      <p:ext uri="{BB962C8B-B14F-4D97-AF65-F5344CB8AC3E}">
        <p14:creationId xmlns:p14="http://schemas.microsoft.com/office/powerpoint/2010/main" val="3351122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par>
                          <p:cTn id="10" fill="hold">
                            <p:stCondLst>
                              <p:cond delay="500"/>
                            </p:stCondLst>
                            <p:childTnLst>
                              <p:par>
                                <p:cTn id="11" presetID="53" presetClass="entr" presetSubtype="16" fill="hold" grpId="0" nodeType="afterEffect">
                                  <p:stCondLst>
                                    <p:cond delay="9000"/>
                                  </p:stCondLst>
                                  <p:childTnLst>
                                    <p:set>
                                      <p:cBhvr>
                                        <p:cTn id="12" dur="1" fill="hold">
                                          <p:stCondLst>
                                            <p:cond delay="0"/>
                                          </p:stCondLst>
                                        </p:cTn>
                                        <p:tgtEl>
                                          <p:spTgt spid="14"/>
                                        </p:tgtEl>
                                        <p:attrNameLst>
                                          <p:attrName>style.visibility</p:attrName>
                                        </p:attrNameLst>
                                      </p:cBhvr>
                                      <p:to>
                                        <p:strVal val="visible"/>
                                      </p:to>
                                    </p:set>
                                    <p:anim calcmode="lin" valueType="num">
                                      <p:cBhvr>
                                        <p:cTn id="13" dur="500" fill="hold"/>
                                        <p:tgtEl>
                                          <p:spTgt spid="14"/>
                                        </p:tgtEl>
                                        <p:attrNameLst>
                                          <p:attrName>ppt_w</p:attrName>
                                        </p:attrNameLst>
                                      </p:cBhvr>
                                      <p:tavLst>
                                        <p:tav tm="0">
                                          <p:val>
                                            <p:fltVal val="0"/>
                                          </p:val>
                                        </p:tav>
                                        <p:tav tm="100000">
                                          <p:val>
                                            <p:strVal val="#ppt_w"/>
                                          </p:val>
                                        </p:tav>
                                      </p:tavLst>
                                    </p:anim>
                                    <p:anim calcmode="lin" valueType="num">
                                      <p:cBhvr>
                                        <p:cTn id="14" dur="500" fill="hold"/>
                                        <p:tgtEl>
                                          <p:spTgt spid="14"/>
                                        </p:tgtEl>
                                        <p:attrNameLst>
                                          <p:attrName>ppt_h</p:attrName>
                                        </p:attrNameLst>
                                      </p:cBhvr>
                                      <p:tavLst>
                                        <p:tav tm="0">
                                          <p:val>
                                            <p:fltVal val="0"/>
                                          </p:val>
                                        </p:tav>
                                        <p:tav tm="100000">
                                          <p:val>
                                            <p:strVal val="#ppt_h"/>
                                          </p:val>
                                        </p:tav>
                                      </p:tavLst>
                                    </p:anim>
                                    <p:animEffect transition="in" filter="fade">
                                      <p:cBhvr>
                                        <p:cTn id="15" dur="500"/>
                                        <p:tgtEl>
                                          <p:spTgt spid="14"/>
                                        </p:tgtEl>
                                      </p:cBhvr>
                                    </p:animEffect>
                                  </p:childTnLst>
                                </p:cTn>
                              </p:par>
                            </p:childTnLst>
                          </p:cTn>
                        </p:par>
                        <p:par>
                          <p:cTn id="16" fill="hold">
                            <p:stCondLst>
                              <p:cond delay="10000"/>
                            </p:stCondLst>
                            <p:childTnLst>
                              <p:par>
                                <p:cTn id="17" presetID="53" presetClass="entr" presetSubtype="16"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500" fill="hold"/>
                                        <p:tgtEl>
                                          <p:spTgt spid="15"/>
                                        </p:tgtEl>
                                        <p:attrNameLst>
                                          <p:attrName>ppt_w</p:attrName>
                                        </p:attrNameLst>
                                      </p:cBhvr>
                                      <p:tavLst>
                                        <p:tav tm="0">
                                          <p:val>
                                            <p:fltVal val="0"/>
                                          </p:val>
                                        </p:tav>
                                        <p:tav tm="100000">
                                          <p:val>
                                            <p:strVal val="#ppt_w"/>
                                          </p:val>
                                        </p:tav>
                                      </p:tavLst>
                                    </p:anim>
                                    <p:anim calcmode="lin" valueType="num">
                                      <p:cBhvr>
                                        <p:cTn id="20" dur="500" fill="hold"/>
                                        <p:tgtEl>
                                          <p:spTgt spid="15"/>
                                        </p:tgtEl>
                                        <p:attrNameLst>
                                          <p:attrName>ppt_h</p:attrName>
                                        </p:attrNameLst>
                                      </p:cBhvr>
                                      <p:tavLst>
                                        <p:tav tm="0">
                                          <p:val>
                                            <p:fltVal val="0"/>
                                          </p:val>
                                        </p:tav>
                                        <p:tav tm="100000">
                                          <p:val>
                                            <p:strVal val="#ppt_h"/>
                                          </p:val>
                                        </p:tav>
                                      </p:tavLst>
                                    </p:anim>
                                    <p:animEffect transition="in" filter="fade">
                                      <p:cBhvr>
                                        <p:cTn id="21" dur="500"/>
                                        <p:tgtEl>
                                          <p:spTgt spid="15"/>
                                        </p:tgtEl>
                                      </p:cBhvr>
                                    </p:animEffect>
                                  </p:childTnLst>
                                </p:cTn>
                              </p:par>
                            </p:childTnLst>
                          </p:cTn>
                        </p:par>
                        <p:par>
                          <p:cTn id="22" fill="hold">
                            <p:stCondLst>
                              <p:cond delay="10500"/>
                            </p:stCondLst>
                            <p:childTnLst>
                              <p:par>
                                <p:cTn id="23" presetID="53" presetClass="entr" presetSubtype="16"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p:cTn id="25" dur="500" fill="hold"/>
                                        <p:tgtEl>
                                          <p:spTgt spid="16"/>
                                        </p:tgtEl>
                                        <p:attrNameLst>
                                          <p:attrName>ppt_w</p:attrName>
                                        </p:attrNameLst>
                                      </p:cBhvr>
                                      <p:tavLst>
                                        <p:tav tm="0">
                                          <p:val>
                                            <p:fltVal val="0"/>
                                          </p:val>
                                        </p:tav>
                                        <p:tav tm="100000">
                                          <p:val>
                                            <p:strVal val="#ppt_w"/>
                                          </p:val>
                                        </p:tav>
                                      </p:tavLst>
                                    </p:anim>
                                    <p:anim calcmode="lin" valueType="num">
                                      <p:cBhvr>
                                        <p:cTn id="26" dur="500" fill="hold"/>
                                        <p:tgtEl>
                                          <p:spTgt spid="16"/>
                                        </p:tgtEl>
                                        <p:attrNameLst>
                                          <p:attrName>ppt_h</p:attrName>
                                        </p:attrNameLst>
                                      </p:cBhvr>
                                      <p:tavLst>
                                        <p:tav tm="0">
                                          <p:val>
                                            <p:fltVal val="0"/>
                                          </p:val>
                                        </p:tav>
                                        <p:tav tm="100000">
                                          <p:val>
                                            <p:strVal val="#ppt_h"/>
                                          </p:val>
                                        </p:tav>
                                      </p:tavLst>
                                    </p:anim>
                                    <p:animEffect transition="in" filter="fade">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عنصر نائب لرقم الشريحة 6"/>
          <p:cNvSpPr txBox="1">
            <a:spLocks/>
          </p:cNvSpPr>
          <p:nvPr/>
        </p:nvSpPr>
        <p:spPr>
          <a:xfrm>
            <a:off x="0" y="6492875"/>
            <a:ext cx="1161826" cy="365125"/>
          </a:xfrm>
          <a:prstGeom prst="rect">
            <a:avLst/>
          </a:prstGeom>
        </p:spPr>
        <p:style>
          <a:lnRef idx="1">
            <a:schemeClr val="accent1"/>
          </a:lnRef>
          <a:fillRef idx="1002">
            <a:schemeClr val="lt2"/>
          </a:fillRef>
          <a:effectRef idx="1">
            <a:schemeClr val="accent1"/>
          </a:effectRef>
          <a:fontRef idx="minor">
            <a:schemeClr val="dk1"/>
          </a:fontRef>
        </p:style>
        <p:txBody>
          <a:bodyPr vert="horz" lIns="91440" tIns="45720" rIns="91440" bIns="45720" rtlCol="0" anchor="ctr"/>
          <a:lstStyle>
            <a:defPPr>
              <a:defRPr lang="ar-SA"/>
            </a:defPPr>
            <a:lvl1pPr marL="0" algn="ctr" defTabSz="914400" rtl="1" eaLnBrk="1" latinLnBrk="0" hangingPunct="1">
              <a:defRPr sz="1000" kern="1200">
                <a:solidFill>
                  <a:schemeClr val="tx2"/>
                </a:solidFill>
                <a:latin typeface="+mn-lt"/>
                <a:ea typeface="+mn-ea"/>
                <a:cs typeface="+mn-cs"/>
              </a:defRPr>
            </a:lvl1pPr>
            <a:lvl2pPr marL="457200" algn="r" defTabSz="914400" rtl="1" eaLnBrk="1" latinLnBrk="0" hangingPunct="1">
              <a:defRPr sz="1800" kern="1200">
                <a:solidFill>
                  <a:schemeClr val="dk1"/>
                </a:solidFill>
                <a:latin typeface="+mn-lt"/>
                <a:ea typeface="+mn-ea"/>
                <a:cs typeface="+mn-cs"/>
              </a:defRPr>
            </a:lvl2pPr>
            <a:lvl3pPr marL="914400" algn="r" defTabSz="914400" rtl="1" eaLnBrk="1" latinLnBrk="0" hangingPunct="1">
              <a:defRPr sz="1800" kern="1200">
                <a:solidFill>
                  <a:schemeClr val="dk1"/>
                </a:solidFill>
                <a:latin typeface="+mn-lt"/>
                <a:ea typeface="+mn-ea"/>
                <a:cs typeface="+mn-cs"/>
              </a:defRPr>
            </a:lvl3pPr>
            <a:lvl4pPr marL="1371600" algn="r" defTabSz="914400" rtl="1" eaLnBrk="1" latinLnBrk="0" hangingPunct="1">
              <a:defRPr sz="1800" kern="1200">
                <a:solidFill>
                  <a:schemeClr val="dk1"/>
                </a:solidFill>
                <a:latin typeface="+mn-lt"/>
                <a:ea typeface="+mn-ea"/>
                <a:cs typeface="+mn-cs"/>
              </a:defRPr>
            </a:lvl4pPr>
            <a:lvl5pPr marL="1828800" algn="r" defTabSz="914400" rtl="1" eaLnBrk="1" latinLnBrk="0" hangingPunct="1">
              <a:defRPr sz="1800" kern="1200">
                <a:solidFill>
                  <a:schemeClr val="dk1"/>
                </a:solidFill>
                <a:latin typeface="+mn-lt"/>
                <a:ea typeface="+mn-ea"/>
                <a:cs typeface="+mn-cs"/>
              </a:defRPr>
            </a:lvl5pPr>
            <a:lvl6pPr marL="2286000" algn="r" defTabSz="914400" rtl="1" eaLnBrk="1" latinLnBrk="0" hangingPunct="1">
              <a:defRPr sz="1800" kern="1200">
                <a:solidFill>
                  <a:schemeClr val="dk1"/>
                </a:solidFill>
                <a:latin typeface="+mn-lt"/>
                <a:ea typeface="+mn-ea"/>
                <a:cs typeface="+mn-cs"/>
              </a:defRPr>
            </a:lvl6pPr>
            <a:lvl7pPr marL="2743200" algn="r" defTabSz="914400" rtl="1" eaLnBrk="1" latinLnBrk="0" hangingPunct="1">
              <a:defRPr sz="1800" kern="1200">
                <a:solidFill>
                  <a:schemeClr val="dk1"/>
                </a:solidFill>
                <a:latin typeface="+mn-lt"/>
                <a:ea typeface="+mn-ea"/>
                <a:cs typeface="+mn-cs"/>
              </a:defRPr>
            </a:lvl7pPr>
            <a:lvl8pPr marL="3200400" algn="r" defTabSz="914400" rtl="1" eaLnBrk="1" latinLnBrk="0" hangingPunct="1">
              <a:defRPr sz="1800" kern="1200">
                <a:solidFill>
                  <a:schemeClr val="dk1"/>
                </a:solidFill>
                <a:latin typeface="+mn-lt"/>
                <a:ea typeface="+mn-ea"/>
                <a:cs typeface="+mn-cs"/>
              </a:defRPr>
            </a:lvl8pPr>
            <a:lvl9pPr marL="3657600" algn="r" defTabSz="914400" rtl="1" eaLnBrk="1" latinLnBrk="0" hangingPunct="1">
              <a:defRPr sz="1800" kern="1200">
                <a:solidFill>
                  <a:schemeClr val="dk1"/>
                </a:solidFill>
                <a:latin typeface="+mn-lt"/>
                <a:ea typeface="+mn-ea"/>
                <a:cs typeface="+mn-cs"/>
              </a:defRPr>
            </a:lvl9pPr>
          </a:lstStyle>
          <a:p>
            <a:r>
              <a:rPr lang="en-US" sz="1800" dirty="0" smtClean="0">
                <a:solidFill>
                  <a:schemeClr val="tx1"/>
                </a:solidFill>
                <a:latin typeface="Times New Roman" pitchFamily="18" charset="0"/>
                <a:cs typeface="Times New Roman" pitchFamily="18" charset="0"/>
              </a:rPr>
              <a:t>6</a:t>
            </a:r>
            <a:endParaRPr lang="ar-SA" sz="1800" dirty="0">
              <a:solidFill>
                <a:schemeClr val="tx1"/>
              </a:solidFill>
              <a:latin typeface="Times New Roman" pitchFamily="18" charset="0"/>
              <a:cs typeface="Times New Roman" pitchFamily="18" charset="0"/>
            </a:endParaRPr>
          </a:p>
        </p:txBody>
      </p:sp>
      <p:pic>
        <p:nvPicPr>
          <p:cNvPr id="5" name="صورة 4"/>
          <p:cNvPicPr/>
          <p:nvPr/>
        </p:nvPicPr>
        <p:blipFill>
          <a:blip r:embed="rId2" cstate="print">
            <a:extLst>
              <a:ext uri="{28A0092B-C50C-407E-A947-70E740481C1C}">
                <a14:useLocalDpi xmlns:a14="http://schemas.microsoft.com/office/drawing/2010/main" val="0"/>
              </a:ext>
            </a:extLst>
          </a:blip>
          <a:stretch>
            <a:fillRect/>
          </a:stretch>
        </p:blipFill>
        <p:spPr>
          <a:xfrm>
            <a:off x="251520" y="287744"/>
            <a:ext cx="1440160" cy="101714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مستطيل 5"/>
          <p:cNvSpPr/>
          <p:nvPr/>
        </p:nvSpPr>
        <p:spPr>
          <a:xfrm>
            <a:off x="3131840" y="720760"/>
            <a:ext cx="3384376" cy="646331"/>
          </a:xfrm>
          <a:prstGeom prst="rect">
            <a:avLst/>
          </a:prstGeom>
        </p:spPr>
        <p:txBody>
          <a:bodyPr wrap="square">
            <a:spAutoFit/>
          </a:bodyPr>
          <a:lstStyle/>
          <a:p>
            <a:pPr algn="ctr"/>
            <a:r>
              <a:rPr lang="ar-SA" sz="3600" b="1" dirty="0" smtClean="0">
                <a:ln w="17780" cmpd="sng">
                  <a:solidFill>
                    <a:srgbClr val="FFFFFF"/>
                  </a:solidFill>
                  <a:prstDash val="solid"/>
                  <a:miter lim="800000"/>
                </a:ln>
                <a:solidFill>
                  <a:prstClr val="white"/>
                </a:solidFill>
                <a:effectLst>
                  <a:outerShdw blurRad="50800" algn="tl" rotWithShape="0">
                    <a:srgbClr val="000000"/>
                  </a:outerShdw>
                </a:effectLst>
                <a:latin typeface="Times New Roman" pitchFamily="18" charset="0"/>
                <a:ea typeface="+mj-ea"/>
                <a:cs typeface="Times New Roman" pitchFamily="18" charset="0"/>
              </a:rPr>
              <a:t>الشرُوط والمُتطلّبات :</a:t>
            </a:r>
            <a:endParaRPr lang="ar-SA" sz="1600" dirty="0">
              <a:latin typeface="Times New Roman" pitchFamily="18" charset="0"/>
              <a:cs typeface="Times New Roman" pitchFamily="18" charset="0"/>
            </a:endParaRPr>
          </a:p>
        </p:txBody>
      </p:sp>
      <p:sp>
        <p:nvSpPr>
          <p:cNvPr id="7" name="Content Placeholder 2">
            <a:extLst>
              <a:ext uri="{FF2B5EF4-FFF2-40B4-BE49-F238E27FC236}">
                <a16:creationId xmlns:a16="http://schemas.microsoft.com/office/drawing/2014/main" xmlns="" id="{1E82CDEE-9A9D-4BB3-B3CF-E55749C8F32D}"/>
              </a:ext>
            </a:extLst>
          </p:cNvPr>
          <p:cNvSpPr>
            <a:spLocks noGrp="1"/>
          </p:cNvSpPr>
          <p:nvPr>
            <p:ph idx="1"/>
          </p:nvPr>
        </p:nvSpPr>
        <p:spPr>
          <a:xfrm>
            <a:off x="221635" y="2636912"/>
            <a:ext cx="8416445" cy="3024336"/>
          </a:xfrm>
          <a:prstGeom prst="rect">
            <a:avLst/>
          </a:prstGeom>
        </p:spPr>
        <p:txBody>
          <a:bodyPr>
            <a:noAutofit/>
          </a:bodyPr>
          <a:lstStyle/>
          <a:p>
            <a:pPr lvl="0">
              <a:spcBef>
                <a:spcPts val="0"/>
              </a:spcBef>
              <a:buClrTx/>
              <a:buSzTx/>
              <a:buFont typeface="Wingdings" pitchFamily="2" charset="2"/>
              <a:buChar char="Ø"/>
              <a:defRPr/>
            </a:pPr>
            <a:r>
              <a:rPr lang="ar-SY" sz="2000" kern="0" dirty="0">
                <a:solidFill>
                  <a:sysClr val="windowText" lastClr="000000"/>
                </a:solidFill>
                <a:latin typeface="Times New Roman" pitchFamily="18" charset="0"/>
                <a:cs typeface="Times New Roman" pitchFamily="18" charset="0"/>
              </a:rPr>
              <a:t>يشترط بالمشروع (الموقع الإلكتروني وتطبيق الموبايل) المطلوب </a:t>
            </a:r>
            <a:r>
              <a:rPr lang="ar-SY" sz="2000" kern="0" dirty="0" smtClean="0">
                <a:solidFill>
                  <a:sysClr val="windowText" lastClr="000000"/>
                </a:solidFill>
                <a:latin typeface="Times New Roman" pitchFamily="18" charset="0"/>
                <a:cs typeface="Times New Roman" pitchFamily="18" charset="0"/>
              </a:rPr>
              <a:t>تصميمه </a:t>
            </a:r>
            <a:r>
              <a:rPr lang="ar-SY" sz="2000" kern="0" dirty="0">
                <a:solidFill>
                  <a:sysClr val="windowText" lastClr="000000"/>
                </a:solidFill>
                <a:latin typeface="Times New Roman" pitchFamily="18" charset="0"/>
                <a:cs typeface="Times New Roman" pitchFamily="18" charset="0"/>
              </a:rPr>
              <a:t>بحلّته شبه المتكاملة </a:t>
            </a:r>
            <a:r>
              <a:rPr lang="ar-SY" sz="2000" kern="0" dirty="0" smtClean="0">
                <a:solidFill>
                  <a:sysClr val="windowText" lastClr="000000"/>
                </a:solidFill>
                <a:latin typeface="Times New Roman" pitchFamily="18" charset="0"/>
                <a:cs typeface="Times New Roman" pitchFamily="18" charset="0"/>
              </a:rPr>
              <a:t>ت</a:t>
            </a:r>
            <a:r>
              <a:rPr lang="ar-SA" sz="2000" kern="0" dirty="0" smtClean="0">
                <a:solidFill>
                  <a:sysClr val="windowText" lastClr="000000"/>
                </a:solidFill>
                <a:latin typeface="Times New Roman" pitchFamily="18" charset="0"/>
                <a:cs typeface="Times New Roman" pitchFamily="18" charset="0"/>
              </a:rPr>
              <a:t>أ</a:t>
            </a:r>
            <a:r>
              <a:rPr lang="ar-SY" sz="2000" kern="0" dirty="0" smtClean="0">
                <a:solidFill>
                  <a:sysClr val="windowText" lastClr="000000"/>
                </a:solidFill>
                <a:latin typeface="Times New Roman" pitchFamily="18" charset="0"/>
                <a:cs typeface="Times New Roman" pitchFamily="18" charset="0"/>
              </a:rPr>
              <a:t>مين </a:t>
            </a:r>
            <a:r>
              <a:rPr lang="ar-SY" sz="2000" kern="0" dirty="0">
                <a:solidFill>
                  <a:sysClr val="windowText" lastClr="000000"/>
                </a:solidFill>
                <a:latin typeface="Times New Roman" pitchFamily="18" charset="0"/>
                <a:cs typeface="Times New Roman" pitchFamily="18" charset="0"/>
              </a:rPr>
              <a:t>ما يلي </a:t>
            </a:r>
            <a:r>
              <a:rPr lang="ar-SY" sz="2000" kern="0" dirty="0" smtClean="0">
                <a:solidFill>
                  <a:sysClr val="windowText" lastClr="000000"/>
                </a:solidFill>
                <a:latin typeface="Times New Roman" pitchFamily="18" charset="0"/>
                <a:cs typeface="Times New Roman" pitchFamily="18" charset="0"/>
              </a:rPr>
              <a:t>:</a:t>
            </a:r>
            <a:endParaRPr lang="ar-SA" sz="2000" kern="0" dirty="0" smtClean="0">
              <a:solidFill>
                <a:sysClr val="windowText" lastClr="000000"/>
              </a:solidFill>
              <a:latin typeface="Times New Roman" pitchFamily="18" charset="0"/>
              <a:cs typeface="Times New Roman" pitchFamily="18" charset="0"/>
            </a:endParaRPr>
          </a:p>
          <a:p>
            <a:pPr marL="0" lvl="0" indent="0">
              <a:spcBef>
                <a:spcPts val="0"/>
              </a:spcBef>
              <a:buClrTx/>
              <a:buSzTx/>
              <a:buNone/>
              <a:defRPr/>
            </a:pPr>
            <a:endParaRPr lang="en-US" sz="2000" kern="0" dirty="0" smtClean="0">
              <a:solidFill>
                <a:sysClr val="windowText" lastClr="000000"/>
              </a:solidFill>
              <a:latin typeface="Times New Roman" pitchFamily="18" charset="0"/>
              <a:cs typeface="Times New Roman" pitchFamily="18" charset="0"/>
            </a:endParaRPr>
          </a:p>
          <a:p>
            <a:pPr marL="342900" lvl="0" indent="-342900">
              <a:spcBef>
                <a:spcPts val="0"/>
              </a:spcBef>
              <a:buClrTx/>
              <a:buSzTx/>
              <a:buFontTx/>
              <a:buChar char="-"/>
            </a:pPr>
            <a:r>
              <a:rPr lang="ar-SA" sz="2000" dirty="0" smtClean="0">
                <a:solidFill>
                  <a:prstClr val="black"/>
                </a:solidFill>
                <a:latin typeface="Times New Roman" pitchFamily="18" charset="0"/>
                <a:cs typeface="Times New Roman" pitchFamily="18" charset="0"/>
              </a:rPr>
              <a:t>صفحة </a:t>
            </a:r>
            <a:r>
              <a:rPr lang="ar-SA" sz="2000" dirty="0">
                <a:solidFill>
                  <a:prstClr val="black"/>
                </a:solidFill>
                <a:latin typeface="Times New Roman" pitchFamily="18" charset="0"/>
                <a:cs typeface="Times New Roman" pitchFamily="18" charset="0"/>
              </a:rPr>
              <a:t>رئيسية لعرض وصفات الطعام مع إمكانية الإعجاب بها أو التعليق عليها وتقييّمها</a:t>
            </a:r>
            <a:r>
              <a:rPr lang="ar-SA" sz="2000" dirty="0" smtClean="0">
                <a:solidFill>
                  <a:prstClr val="black"/>
                </a:solidFill>
                <a:latin typeface="Times New Roman" pitchFamily="18" charset="0"/>
                <a:cs typeface="Times New Roman" pitchFamily="18" charset="0"/>
              </a:rPr>
              <a:t>.</a:t>
            </a:r>
            <a:endParaRPr lang="ar-SA" sz="2000" dirty="0">
              <a:solidFill>
                <a:prstClr val="black"/>
              </a:solidFill>
              <a:latin typeface="Times New Roman" pitchFamily="18" charset="0"/>
              <a:cs typeface="Times New Roman" pitchFamily="18" charset="0"/>
            </a:endParaRPr>
          </a:p>
          <a:p>
            <a:pPr marL="342900" lvl="0" indent="-342900">
              <a:spcBef>
                <a:spcPts val="0"/>
              </a:spcBef>
              <a:buClrTx/>
              <a:buSzTx/>
              <a:buFontTx/>
              <a:buChar char="-"/>
            </a:pPr>
            <a:r>
              <a:rPr lang="ar-SA" sz="2000" dirty="0" smtClean="0">
                <a:solidFill>
                  <a:prstClr val="black"/>
                </a:solidFill>
                <a:latin typeface="Times New Roman" pitchFamily="18" charset="0"/>
                <a:cs typeface="Times New Roman" pitchFamily="18" charset="0"/>
              </a:rPr>
              <a:t>صفحة </a:t>
            </a:r>
            <a:r>
              <a:rPr lang="ar-SA" sz="2000" dirty="0">
                <a:solidFill>
                  <a:prstClr val="black"/>
                </a:solidFill>
                <a:latin typeface="Times New Roman" pitchFamily="18" charset="0"/>
                <a:cs typeface="Times New Roman" pitchFamily="18" charset="0"/>
              </a:rPr>
              <a:t>التسجيّل </a:t>
            </a:r>
            <a:r>
              <a:rPr lang="ar-SA" sz="2000" dirty="0" smtClean="0">
                <a:solidFill>
                  <a:prstClr val="black"/>
                </a:solidFill>
                <a:latin typeface="Times New Roman" pitchFamily="18" charset="0"/>
                <a:cs typeface="Times New Roman" pitchFamily="18" charset="0"/>
              </a:rPr>
              <a:t>والدُخول.</a:t>
            </a:r>
          </a:p>
          <a:p>
            <a:pPr marL="342900" lvl="0" indent="-342900">
              <a:spcBef>
                <a:spcPts val="0"/>
              </a:spcBef>
              <a:buClrTx/>
              <a:buSzTx/>
              <a:buFontTx/>
              <a:buChar char="-"/>
            </a:pPr>
            <a:r>
              <a:rPr lang="ar-SA" sz="2000" dirty="0" smtClean="0">
                <a:solidFill>
                  <a:schemeClr val="tx1"/>
                </a:solidFill>
                <a:latin typeface="Times New Roman" pitchFamily="18" charset="0"/>
                <a:cs typeface="Times New Roman" pitchFamily="18" charset="0"/>
              </a:rPr>
              <a:t>صفحة </a:t>
            </a:r>
            <a:r>
              <a:rPr lang="ar-SA" sz="2000" dirty="0">
                <a:solidFill>
                  <a:schemeClr val="tx1"/>
                </a:solidFill>
                <a:latin typeface="Times New Roman" pitchFamily="18" charset="0"/>
                <a:cs typeface="Times New Roman" pitchFamily="18" charset="0"/>
              </a:rPr>
              <a:t>إدارة الموقع مع إمكانية الإضافة والحذف والتعديل للوصفات والمُستخدمين</a:t>
            </a:r>
            <a:r>
              <a:rPr lang="ar-SY" sz="2000" dirty="0" smtClean="0">
                <a:solidFill>
                  <a:schemeClr val="tx1"/>
                </a:solidFill>
                <a:latin typeface="Times New Roman" pitchFamily="18" charset="0"/>
                <a:cs typeface="Times New Roman" pitchFamily="18" charset="0"/>
              </a:rPr>
              <a:t>.</a:t>
            </a:r>
            <a:endParaRPr lang="ar-SA" sz="2000" dirty="0">
              <a:solidFill>
                <a:schemeClr val="tx1"/>
              </a:solidFill>
              <a:latin typeface="Times New Roman" pitchFamily="18" charset="0"/>
              <a:cs typeface="Times New Roman" pitchFamily="18" charset="0"/>
            </a:endParaRPr>
          </a:p>
          <a:p>
            <a:pPr marL="342900" lvl="0" indent="-342900">
              <a:spcBef>
                <a:spcPts val="0"/>
              </a:spcBef>
              <a:buClrTx/>
              <a:buSzTx/>
              <a:buFontTx/>
              <a:buChar char="-"/>
            </a:pPr>
            <a:r>
              <a:rPr lang="ar-SA" sz="2000" dirty="0" smtClean="0">
                <a:solidFill>
                  <a:schemeClr val="tx1"/>
                </a:solidFill>
                <a:latin typeface="Times New Roman" pitchFamily="18" charset="0"/>
                <a:cs typeface="Times New Roman" pitchFamily="18" charset="0"/>
              </a:rPr>
              <a:t>إدارة </a:t>
            </a:r>
            <a:r>
              <a:rPr lang="ar-SA" sz="2000" dirty="0">
                <a:solidFill>
                  <a:schemeClr val="tx1"/>
                </a:solidFill>
                <a:latin typeface="Times New Roman" pitchFamily="18" charset="0"/>
                <a:cs typeface="Times New Roman" pitchFamily="18" charset="0"/>
              </a:rPr>
              <a:t>شاملة لقواعد المُعطيات المُرتبطَة بالموقع</a:t>
            </a:r>
            <a:r>
              <a:rPr lang="ar-SY" sz="2000" dirty="0" smtClean="0">
                <a:solidFill>
                  <a:schemeClr val="tx1"/>
                </a:solidFill>
                <a:latin typeface="Times New Roman" pitchFamily="18" charset="0"/>
                <a:cs typeface="Times New Roman" pitchFamily="18" charset="0"/>
              </a:rPr>
              <a:t>.</a:t>
            </a:r>
            <a:endParaRPr lang="ar-SA" sz="2000" dirty="0">
              <a:solidFill>
                <a:schemeClr val="tx1"/>
              </a:solidFill>
              <a:latin typeface="Times New Roman" pitchFamily="18" charset="0"/>
              <a:cs typeface="Times New Roman" pitchFamily="18" charset="0"/>
            </a:endParaRPr>
          </a:p>
          <a:p>
            <a:pPr marL="342900" lvl="0" indent="-342900">
              <a:spcBef>
                <a:spcPts val="0"/>
              </a:spcBef>
              <a:buClrTx/>
              <a:buSzTx/>
              <a:buFontTx/>
              <a:buChar char="-"/>
            </a:pPr>
            <a:r>
              <a:rPr lang="ar-SA" sz="2000" dirty="0" smtClean="0">
                <a:solidFill>
                  <a:schemeClr val="tx1"/>
                </a:solidFill>
                <a:latin typeface="Times New Roman" pitchFamily="18" charset="0"/>
                <a:cs typeface="Times New Roman" pitchFamily="18" charset="0"/>
              </a:rPr>
              <a:t>تطبيق </a:t>
            </a:r>
            <a:r>
              <a:rPr lang="ar-SA" sz="2000" dirty="0">
                <a:solidFill>
                  <a:schemeClr val="tx1"/>
                </a:solidFill>
                <a:latin typeface="Times New Roman" pitchFamily="18" charset="0"/>
                <a:cs typeface="Times New Roman" pitchFamily="18" charset="0"/>
              </a:rPr>
              <a:t>موبايل يتوافق مع الموقع المنشود ويُتيح للمُستثمرين الإمكانيات المُتاحة من تسجيل ودخول إلى الموقع مع إمكانية إضافة، تعديل، حذف، تقييّم الوصفات المنشورة.</a:t>
            </a:r>
            <a:endParaRPr lang="en-US" sz="20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037012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عنصر نائب لرقم الشريحة 6"/>
          <p:cNvSpPr txBox="1">
            <a:spLocks/>
          </p:cNvSpPr>
          <p:nvPr/>
        </p:nvSpPr>
        <p:spPr>
          <a:xfrm>
            <a:off x="0" y="6492875"/>
            <a:ext cx="1161826" cy="365125"/>
          </a:xfrm>
          <a:prstGeom prst="rect">
            <a:avLst/>
          </a:prstGeom>
        </p:spPr>
        <p:style>
          <a:lnRef idx="1">
            <a:schemeClr val="accent1"/>
          </a:lnRef>
          <a:fillRef idx="1002">
            <a:schemeClr val="lt2"/>
          </a:fillRef>
          <a:effectRef idx="1">
            <a:schemeClr val="accent1"/>
          </a:effectRef>
          <a:fontRef idx="minor">
            <a:schemeClr val="dk1"/>
          </a:fontRef>
        </p:style>
        <p:txBody>
          <a:bodyPr vert="horz" lIns="91440" tIns="45720" rIns="91440" bIns="45720" rtlCol="0" anchor="ctr"/>
          <a:lstStyle>
            <a:defPPr>
              <a:defRPr lang="ar-SA"/>
            </a:defPPr>
            <a:lvl1pPr marL="0" algn="ctr" defTabSz="914400" rtl="1" eaLnBrk="1" latinLnBrk="0" hangingPunct="1">
              <a:defRPr sz="1000" kern="1200">
                <a:solidFill>
                  <a:schemeClr val="tx2"/>
                </a:solidFill>
                <a:latin typeface="+mn-lt"/>
                <a:ea typeface="+mn-ea"/>
                <a:cs typeface="+mn-cs"/>
              </a:defRPr>
            </a:lvl1pPr>
            <a:lvl2pPr marL="457200" algn="r" defTabSz="914400" rtl="1" eaLnBrk="1" latinLnBrk="0" hangingPunct="1">
              <a:defRPr sz="1800" kern="1200">
                <a:solidFill>
                  <a:schemeClr val="dk1"/>
                </a:solidFill>
                <a:latin typeface="+mn-lt"/>
                <a:ea typeface="+mn-ea"/>
                <a:cs typeface="+mn-cs"/>
              </a:defRPr>
            </a:lvl2pPr>
            <a:lvl3pPr marL="914400" algn="r" defTabSz="914400" rtl="1" eaLnBrk="1" latinLnBrk="0" hangingPunct="1">
              <a:defRPr sz="1800" kern="1200">
                <a:solidFill>
                  <a:schemeClr val="dk1"/>
                </a:solidFill>
                <a:latin typeface="+mn-lt"/>
                <a:ea typeface="+mn-ea"/>
                <a:cs typeface="+mn-cs"/>
              </a:defRPr>
            </a:lvl3pPr>
            <a:lvl4pPr marL="1371600" algn="r" defTabSz="914400" rtl="1" eaLnBrk="1" latinLnBrk="0" hangingPunct="1">
              <a:defRPr sz="1800" kern="1200">
                <a:solidFill>
                  <a:schemeClr val="dk1"/>
                </a:solidFill>
                <a:latin typeface="+mn-lt"/>
                <a:ea typeface="+mn-ea"/>
                <a:cs typeface="+mn-cs"/>
              </a:defRPr>
            </a:lvl4pPr>
            <a:lvl5pPr marL="1828800" algn="r" defTabSz="914400" rtl="1" eaLnBrk="1" latinLnBrk="0" hangingPunct="1">
              <a:defRPr sz="1800" kern="1200">
                <a:solidFill>
                  <a:schemeClr val="dk1"/>
                </a:solidFill>
                <a:latin typeface="+mn-lt"/>
                <a:ea typeface="+mn-ea"/>
                <a:cs typeface="+mn-cs"/>
              </a:defRPr>
            </a:lvl5pPr>
            <a:lvl6pPr marL="2286000" algn="r" defTabSz="914400" rtl="1" eaLnBrk="1" latinLnBrk="0" hangingPunct="1">
              <a:defRPr sz="1800" kern="1200">
                <a:solidFill>
                  <a:schemeClr val="dk1"/>
                </a:solidFill>
                <a:latin typeface="+mn-lt"/>
                <a:ea typeface="+mn-ea"/>
                <a:cs typeface="+mn-cs"/>
              </a:defRPr>
            </a:lvl6pPr>
            <a:lvl7pPr marL="2743200" algn="r" defTabSz="914400" rtl="1" eaLnBrk="1" latinLnBrk="0" hangingPunct="1">
              <a:defRPr sz="1800" kern="1200">
                <a:solidFill>
                  <a:schemeClr val="dk1"/>
                </a:solidFill>
                <a:latin typeface="+mn-lt"/>
                <a:ea typeface="+mn-ea"/>
                <a:cs typeface="+mn-cs"/>
              </a:defRPr>
            </a:lvl7pPr>
            <a:lvl8pPr marL="3200400" algn="r" defTabSz="914400" rtl="1" eaLnBrk="1" latinLnBrk="0" hangingPunct="1">
              <a:defRPr sz="1800" kern="1200">
                <a:solidFill>
                  <a:schemeClr val="dk1"/>
                </a:solidFill>
                <a:latin typeface="+mn-lt"/>
                <a:ea typeface="+mn-ea"/>
                <a:cs typeface="+mn-cs"/>
              </a:defRPr>
            </a:lvl8pPr>
            <a:lvl9pPr marL="3657600" algn="r" defTabSz="914400" rtl="1" eaLnBrk="1" latinLnBrk="0" hangingPunct="1">
              <a:defRPr sz="1800" kern="1200">
                <a:solidFill>
                  <a:schemeClr val="dk1"/>
                </a:solidFill>
                <a:latin typeface="+mn-lt"/>
                <a:ea typeface="+mn-ea"/>
                <a:cs typeface="+mn-cs"/>
              </a:defRPr>
            </a:lvl9pPr>
          </a:lstStyle>
          <a:p>
            <a:r>
              <a:rPr lang="en-US" sz="1800" dirty="0" smtClean="0">
                <a:solidFill>
                  <a:schemeClr val="tx1"/>
                </a:solidFill>
                <a:latin typeface="Times New Roman" pitchFamily="18" charset="0"/>
                <a:cs typeface="Times New Roman" pitchFamily="18" charset="0"/>
              </a:rPr>
              <a:t>7</a:t>
            </a:r>
            <a:endParaRPr lang="ar-SA" sz="1800" dirty="0">
              <a:solidFill>
                <a:schemeClr val="tx1"/>
              </a:solidFill>
              <a:latin typeface="Times New Roman" pitchFamily="18" charset="0"/>
              <a:cs typeface="Times New Roman" pitchFamily="18" charset="0"/>
            </a:endParaRPr>
          </a:p>
        </p:txBody>
      </p:sp>
      <p:pic>
        <p:nvPicPr>
          <p:cNvPr id="6" name="صورة 5"/>
          <p:cNvPicPr/>
          <p:nvPr/>
        </p:nvPicPr>
        <p:blipFill>
          <a:blip r:embed="rId2">
            <a:extLst>
              <a:ext uri="{28A0092B-C50C-407E-A947-70E740481C1C}">
                <a14:useLocalDpi xmlns:a14="http://schemas.microsoft.com/office/drawing/2010/main" val="0"/>
              </a:ext>
            </a:extLst>
          </a:blip>
          <a:stretch>
            <a:fillRect/>
          </a:stretch>
        </p:blipFill>
        <p:spPr>
          <a:xfrm>
            <a:off x="117710" y="188640"/>
            <a:ext cx="2088232" cy="13525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7" name="مستطيل 6"/>
          <p:cNvSpPr/>
          <p:nvPr/>
        </p:nvSpPr>
        <p:spPr>
          <a:xfrm>
            <a:off x="395536" y="2281845"/>
            <a:ext cx="8391063" cy="3675173"/>
          </a:xfrm>
          <a:prstGeom prst="rect">
            <a:avLst/>
          </a:prstGeom>
        </p:spPr>
        <p:txBody>
          <a:bodyPr wrap="square">
            <a:spAutoFit/>
          </a:bodyPr>
          <a:lstStyle/>
          <a:p>
            <a:pPr marL="342900" indent="-342900">
              <a:lnSpc>
                <a:spcPct val="115000"/>
              </a:lnSpc>
              <a:spcAft>
                <a:spcPts val="1000"/>
              </a:spcAft>
              <a:buFont typeface="Wingdings"/>
              <a:buChar char=""/>
              <a:tabLst>
                <a:tab pos="457200" algn="l"/>
              </a:tabLst>
            </a:pPr>
            <a:r>
              <a:rPr lang="ar-SA" sz="2000" dirty="0" smtClean="0">
                <a:latin typeface="Times New Roman" pitchFamily="18" charset="0"/>
                <a:ea typeface="Calibri"/>
                <a:cs typeface="Times New Roman" pitchFamily="18" charset="0"/>
              </a:rPr>
              <a:t> </a:t>
            </a:r>
            <a:r>
              <a:rPr lang="ar-SA" sz="2000" dirty="0">
                <a:solidFill>
                  <a:prstClr val="black"/>
                </a:solidFill>
                <a:latin typeface="Times New Roman" pitchFamily="18" charset="0"/>
                <a:ea typeface="Times New Roman"/>
                <a:cs typeface="Times New Roman" pitchFamily="18" charset="0"/>
              </a:rPr>
              <a:t>يُعتبر</a:t>
            </a:r>
            <a:r>
              <a:rPr lang="ar-SY" sz="2000" dirty="0">
                <a:solidFill>
                  <a:prstClr val="black"/>
                </a:solidFill>
                <a:ea typeface="Times New Roman"/>
                <a:cs typeface="Times New Roman"/>
              </a:rPr>
              <a:t> التخطيط من أهم الأنشطة الإدارية لأي مشروع حيث يتوجب على إدارة المشروع الاهتمام به اهتماماً </a:t>
            </a:r>
            <a:r>
              <a:rPr lang="ar-SY" sz="2000" dirty="0" smtClean="0">
                <a:solidFill>
                  <a:prstClr val="black"/>
                </a:solidFill>
                <a:ea typeface="Times New Roman"/>
                <a:cs typeface="Times New Roman"/>
              </a:rPr>
              <a:t>خاصاً</a:t>
            </a:r>
            <a:r>
              <a:rPr lang="ar-SA" sz="2000" dirty="0">
                <a:solidFill>
                  <a:prstClr val="black"/>
                </a:solidFill>
                <a:ea typeface="Times New Roman"/>
                <a:cs typeface="Times New Roman"/>
              </a:rPr>
              <a:t> </a:t>
            </a:r>
            <a:r>
              <a:rPr lang="ar-SA" sz="2000" dirty="0" smtClean="0">
                <a:solidFill>
                  <a:prstClr val="black"/>
                </a:solidFill>
                <a:ea typeface="Times New Roman"/>
                <a:cs typeface="Times New Roman"/>
              </a:rPr>
              <a:t>وذلك لأنهُ </a:t>
            </a:r>
            <a:r>
              <a:rPr lang="ar-SY" sz="2000" dirty="0" smtClean="0">
                <a:latin typeface="Times New Roman" pitchFamily="18" charset="0"/>
                <a:ea typeface="Calibri"/>
                <a:cs typeface="Times New Roman" pitchFamily="18" charset="0"/>
              </a:rPr>
              <a:t>من </a:t>
            </a:r>
            <a:r>
              <a:rPr lang="ar-SY" sz="2000" dirty="0">
                <a:latin typeface="Times New Roman" pitchFamily="18" charset="0"/>
                <a:ea typeface="Calibri"/>
                <a:cs typeface="Times New Roman" pitchFamily="18" charset="0"/>
              </a:rPr>
              <a:t>موجبات المشروع الناجح التخطي</a:t>
            </a:r>
            <a:r>
              <a:rPr lang="ar-SA" sz="2000" dirty="0">
                <a:latin typeface="Times New Roman" pitchFamily="18" charset="0"/>
                <a:ea typeface="Calibri"/>
                <a:cs typeface="Times New Roman" pitchFamily="18" charset="0"/>
              </a:rPr>
              <a:t>ّ</a:t>
            </a:r>
            <a:r>
              <a:rPr lang="ar-SY" sz="2000" dirty="0">
                <a:latin typeface="Times New Roman" pitchFamily="18" charset="0"/>
                <a:ea typeface="Calibri"/>
                <a:cs typeface="Times New Roman" pitchFamily="18" charset="0"/>
              </a:rPr>
              <a:t>ط </a:t>
            </a:r>
            <a:r>
              <a:rPr lang="ar-SY" sz="2000" dirty="0" smtClean="0">
                <a:latin typeface="Times New Roman" pitchFamily="18" charset="0"/>
                <a:ea typeface="Calibri"/>
                <a:cs typeface="Times New Roman" pitchFamily="18" charset="0"/>
              </a:rPr>
              <a:t>الجيد</a:t>
            </a:r>
            <a:r>
              <a:rPr lang="ar-SA" sz="2000" dirty="0" smtClean="0">
                <a:latin typeface="Times New Roman" pitchFamily="18" charset="0"/>
                <a:ea typeface="Calibri"/>
                <a:cs typeface="Times New Roman" pitchFamily="18" charset="0"/>
              </a:rPr>
              <a:t>،</a:t>
            </a:r>
            <a:r>
              <a:rPr lang="ar-SY" sz="2000" dirty="0" smtClean="0">
                <a:latin typeface="Times New Roman" pitchFamily="18" charset="0"/>
                <a:ea typeface="Calibri"/>
                <a:cs typeface="Times New Roman" pitchFamily="18" charset="0"/>
              </a:rPr>
              <a:t> </a:t>
            </a:r>
            <a:r>
              <a:rPr lang="ar-SY" sz="2000" dirty="0">
                <a:latin typeface="Times New Roman" pitchFamily="18" charset="0"/>
                <a:ea typeface="Calibri"/>
                <a:cs typeface="Times New Roman" pitchFamily="18" charset="0"/>
              </a:rPr>
              <a:t>والإدارة </a:t>
            </a:r>
            <a:r>
              <a:rPr lang="ar-SY" sz="2000" dirty="0" smtClean="0">
                <a:latin typeface="Times New Roman" pitchFamily="18" charset="0"/>
                <a:ea typeface="Calibri"/>
                <a:cs typeface="Times New Roman" pitchFamily="18" charset="0"/>
              </a:rPr>
              <a:t>الناجحة</a:t>
            </a:r>
            <a:r>
              <a:rPr lang="ar-SA" sz="2000" dirty="0" smtClean="0">
                <a:latin typeface="Times New Roman" pitchFamily="18" charset="0"/>
                <a:ea typeface="Calibri"/>
                <a:cs typeface="Times New Roman" pitchFamily="18" charset="0"/>
              </a:rPr>
              <a:t>،</a:t>
            </a:r>
            <a:r>
              <a:rPr lang="ar-SY" sz="2000" dirty="0" smtClean="0">
                <a:latin typeface="Times New Roman" pitchFamily="18" charset="0"/>
                <a:ea typeface="Calibri"/>
                <a:cs typeface="Times New Roman" pitchFamily="18" charset="0"/>
              </a:rPr>
              <a:t> </a:t>
            </a:r>
            <a:r>
              <a:rPr lang="ar-SY" sz="2000" dirty="0">
                <a:latin typeface="Times New Roman" pitchFamily="18" charset="0"/>
                <a:ea typeface="Calibri"/>
                <a:cs typeface="Times New Roman" pitchFamily="18" charset="0"/>
              </a:rPr>
              <a:t>والتحليل الدقي</a:t>
            </a:r>
            <a:r>
              <a:rPr lang="ar-SA" sz="2000" dirty="0">
                <a:latin typeface="Times New Roman" pitchFamily="18" charset="0"/>
                <a:ea typeface="Calibri"/>
                <a:cs typeface="Times New Roman" pitchFamily="18" charset="0"/>
              </a:rPr>
              <a:t>ّ</a:t>
            </a:r>
            <a:r>
              <a:rPr lang="ar-SY" sz="2000" dirty="0">
                <a:latin typeface="Times New Roman" pitchFamily="18" charset="0"/>
                <a:ea typeface="Calibri"/>
                <a:cs typeface="Times New Roman" pitchFamily="18" charset="0"/>
              </a:rPr>
              <a:t>ق للم</a:t>
            </a:r>
            <a:r>
              <a:rPr lang="ar-SA" sz="2000" dirty="0">
                <a:latin typeface="Times New Roman" pitchFamily="18" charset="0"/>
                <a:ea typeface="Calibri"/>
                <a:cs typeface="Times New Roman" pitchFamily="18" charset="0"/>
              </a:rPr>
              <a:t>ُ</a:t>
            </a:r>
            <a:r>
              <a:rPr lang="ar-SY" sz="2000" dirty="0">
                <a:latin typeface="Times New Roman" pitchFamily="18" charset="0"/>
                <a:ea typeface="Calibri"/>
                <a:cs typeface="Times New Roman" pitchFamily="18" charset="0"/>
              </a:rPr>
              <a:t>تطل</a:t>
            </a:r>
            <a:r>
              <a:rPr lang="ar-SA" sz="2000" dirty="0">
                <a:latin typeface="Times New Roman" pitchFamily="18" charset="0"/>
                <a:ea typeface="Calibri"/>
                <a:cs typeface="Times New Roman" pitchFamily="18" charset="0"/>
              </a:rPr>
              <a:t>ّ</a:t>
            </a:r>
            <a:r>
              <a:rPr lang="ar-SY" sz="2000" dirty="0">
                <a:latin typeface="Times New Roman" pitchFamily="18" charset="0"/>
                <a:ea typeface="Calibri"/>
                <a:cs typeface="Times New Roman" pitchFamily="18" charset="0"/>
              </a:rPr>
              <a:t>بات </a:t>
            </a:r>
            <a:r>
              <a:rPr lang="ar-SA" sz="2000" dirty="0">
                <a:latin typeface="Times New Roman" pitchFamily="18" charset="0"/>
                <a:ea typeface="Calibri"/>
                <a:cs typeface="Times New Roman" pitchFamily="18" charset="0"/>
              </a:rPr>
              <a:t>، </a:t>
            </a:r>
            <a:r>
              <a:rPr lang="ar-SY" sz="2000" dirty="0">
                <a:latin typeface="Times New Roman" pitchFamily="18" charset="0"/>
                <a:ea typeface="Calibri"/>
                <a:cs typeface="Times New Roman" pitchFamily="18" charset="0"/>
              </a:rPr>
              <a:t>واعتماد منهجية تطوير واضحة</a:t>
            </a:r>
            <a:r>
              <a:rPr lang="ar-SA" sz="2000" dirty="0">
                <a:latin typeface="Times New Roman" pitchFamily="18" charset="0"/>
                <a:ea typeface="Calibri"/>
                <a:cs typeface="Times New Roman" pitchFamily="18" charset="0"/>
              </a:rPr>
              <a:t>، </a:t>
            </a:r>
            <a:r>
              <a:rPr lang="ar-SY" sz="2000" dirty="0">
                <a:latin typeface="Times New Roman" pitchFamily="18" charset="0"/>
                <a:ea typeface="Calibri"/>
                <a:cs typeface="Times New Roman" pitchFamily="18" charset="0"/>
              </a:rPr>
              <a:t>وبنتيجة تحليل الشروط </a:t>
            </a:r>
            <a:r>
              <a:rPr lang="ar-SA" sz="2000" dirty="0" smtClean="0">
                <a:latin typeface="Times New Roman" pitchFamily="18" charset="0"/>
                <a:ea typeface="Calibri"/>
                <a:cs typeface="Times New Roman" pitchFamily="18" charset="0"/>
              </a:rPr>
              <a:t> </a:t>
            </a:r>
            <a:r>
              <a:rPr lang="ar-SY" sz="2000" dirty="0" smtClean="0">
                <a:latin typeface="Times New Roman" pitchFamily="18" charset="0"/>
                <a:ea typeface="Calibri"/>
                <a:cs typeface="Times New Roman" pitchFamily="18" charset="0"/>
              </a:rPr>
              <a:t>تم</a:t>
            </a:r>
            <a:r>
              <a:rPr lang="ar-SA" sz="2000" dirty="0">
                <a:latin typeface="Times New Roman" pitchFamily="18" charset="0"/>
                <a:ea typeface="Calibri"/>
                <a:cs typeface="Times New Roman" pitchFamily="18" charset="0"/>
              </a:rPr>
              <a:t>َّ</a:t>
            </a:r>
            <a:r>
              <a:rPr lang="ar-SY" sz="2000" dirty="0">
                <a:latin typeface="Times New Roman" pitchFamily="18" charset="0"/>
                <a:ea typeface="Calibri"/>
                <a:cs typeface="Times New Roman" pitchFamily="18" charset="0"/>
              </a:rPr>
              <a:t> تحديد الفاعلين حسب دور الم</a:t>
            </a:r>
            <a:r>
              <a:rPr lang="ar-SA" sz="2000" dirty="0">
                <a:latin typeface="Times New Roman" pitchFamily="18" charset="0"/>
                <a:ea typeface="Calibri"/>
                <a:cs typeface="Times New Roman" pitchFamily="18" charset="0"/>
              </a:rPr>
              <a:t>ُ</a:t>
            </a:r>
            <a:r>
              <a:rPr lang="ar-SY" sz="2000" dirty="0" smtClean="0">
                <a:latin typeface="Times New Roman" pitchFamily="18" charset="0"/>
                <a:ea typeface="Calibri"/>
                <a:cs typeface="Times New Roman" pitchFamily="18" charset="0"/>
              </a:rPr>
              <a:t>ستخدم</a:t>
            </a:r>
            <a:r>
              <a:rPr lang="ar-SA" sz="2000" dirty="0" smtClean="0">
                <a:latin typeface="Times New Roman" pitchFamily="18" charset="0"/>
                <a:ea typeface="Calibri"/>
                <a:cs typeface="Times New Roman" pitchFamily="18" charset="0"/>
              </a:rPr>
              <a:t> وهُم</a:t>
            </a:r>
            <a:r>
              <a:rPr lang="ar-SY" sz="2000" dirty="0" smtClean="0">
                <a:latin typeface="Times New Roman" pitchFamily="18" charset="0"/>
                <a:ea typeface="Calibri"/>
                <a:cs typeface="Times New Roman" pitchFamily="18" charset="0"/>
              </a:rPr>
              <a:t> </a:t>
            </a:r>
            <a:r>
              <a:rPr lang="ar-SY" sz="2000" dirty="0">
                <a:latin typeface="Times New Roman" pitchFamily="18" charset="0"/>
                <a:ea typeface="Calibri"/>
                <a:cs typeface="Times New Roman" pitchFamily="18" charset="0"/>
              </a:rPr>
              <a:t>:</a:t>
            </a:r>
            <a:endParaRPr lang="en-US" sz="2000" dirty="0">
              <a:latin typeface="Times New Roman" pitchFamily="18" charset="0"/>
              <a:ea typeface="Calibri"/>
              <a:cs typeface="Times New Roman" pitchFamily="18" charset="0"/>
            </a:endParaRPr>
          </a:p>
          <a:p>
            <a:pPr marL="342900" lvl="0" indent="-342900">
              <a:buFont typeface="Courier New" pitchFamily="49" charset="0"/>
              <a:buChar char="o"/>
            </a:pPr>
            <a:r>
              <a:rPr lang="ar-SY" sz="2000" dirty="0" smtClean="0">
                <a:effectLst/>
                <a:latin typeface="Times New Roman" pitchFamily="18" charset="0"/>
                <a:ea typeface="Times New Roman"/>
                <a:cs typeface="Times New Roman" pitchFamily="18" charset="0"/>
              </a:rPr>
              <a:t>مُدير النظام (</a:t>
            </a:r>
            <a:r>
              <a:rPr lang="en-US" sz="2000" dirty="0" smtClean="0">
                <a:solidFill>
                  <a:srgbClr val="000000"/>
                </a:solidFill>
                <a:effectLst/>
                <a:latin typeface="Times New Roman" pitchFamily="18" charset="0"/>
                <a:ea typeface="Times New Roman"/>
                <a:cs typeface="Times New Roman" pitchFamily="18" charset="0"/>
              </a:rPr>
              <a:t>ADMIN</a:t>
            </a:r>
            <a:r>
              <a:rPr lang="ar-SY" sz="2000" dirty="0" smtClean="0">
                <a:effectLst/>
                <a:latin typeface="Times New Roman" pitchFamily="18" charset="0"/>
                <a:ea typeface="Times New Roman"/>
                <a:cs typeface="Times New Roman" pitchFamily="18" charset="0"/>
              </a:rPr>
              <a:t>).</a:t>
            </a:r>
            <a:endParaRPr lang="en-US" sz="2000" dirty="0" smtClean="0">
              <a:effectLst/>
              <a:latin typeface="Times New Roman" pitchFamily="18" charset="0"/>
              <a:cs typeface="Times New Roman" pitchFamily="18" charset="0"/>
            </a:endParaRPr>
          </a:p>
          <a:p>
            <a:pPr marL="342900" lvl="0" indent="-342900">
              <a:buFont typeface="Courier New" pitchFamily="49" charset="0"/>
              <a:buChar char="o"/>
            </a:pPr>
            <a:r>
              <a:rPr lang="ar-SA" sz="2000" dirty="0" smtClean="0">
                <a:latin typeface="Times New Roman" pitchFamily="18" charset="0"/>
                <a:ea typeface="Times New Roman"/>
                <a:cs typeface="Times New Roman" pitchFamily="18" charset="0"/>
              </a:rPr>
              <a:t>عضو</a:t>
            </a:r>
            <a:r>
              <a:rPr lang="ar-SY" sz="2000" dirty="0" smtClean="0">
                <a:effectLst/>
                <a:latin typeface="Times New Roman" pitchFamily="18" charset="0"/>
                <a:ea typeface="Times New Roman"/>
                <a:cs typeface="Times New Roman" pitchFamily="18" charset="0"/>
              </a:rPr>
              <a:t> مُسجّل بالموقع (</a:t>
            </a:r>
            <a:r>
              <a:rPr lang="en-US" sz="2000" dirty="0" smtClean="0">
                <a:effectLst/>
                <a:latin typeface="Times New Roman" pitchFamily="18" charset="0"/>
                <a:ea typeface="Times New Roman"/>
                <a:cs typeface="Times New Roman" pitchFamily="18" charset="0"/>
              </a:rPr>
              <a:t>Registered Member</a:t>
            </a:r>
            <a:r>
              <a:rPr lang="ar-SY" sz="2000" dirty="0" smtClean="0">
                <a:effectLst/>
                <a:latin typeface="Times New Roman" pitchFamily="18" charset="0"/>
                <a:ea typeface="Times New Roman"/>
                <a:cs typeface="Times New Roman" pitchFamily="18" charset="0"/>
              </a:rPr>
              <a:t>).</a:t>
            </a:r>
            <a:endParaRPr lang="en-US" sz="2000" dirty="0" smtClean="0">
              <a:effectLst/>
              <a:latin typeface="Times New Roman" pitchFamily="18" charset="0"/>
              <a:cs typeface="Times New Roman" pitchFamily="18" charset="0"/>
            </a:endParaRPr>
          </a:p>
          <a:p>
            <a:pPr marL="342900" lvl="0" indent="-342900">
              <a:buFont typeface="Courier New" pitchFamily="49" charset="0"/>
              <a:buChar char="o"/>
            </a:pPr>
            <a:r>
              <a:rPr lang="ar-SY" sz="2000" dirty="0" smtClean="0">
                <a:effectLst/>
                <a:latin typeface="Times New Roman" pitchFamily="18" charset="0"/>
                <a:ea typeface="Times New Roman"/>
                <a:cs typeface="Times New Roman" pitchFamily="18" charset="0"/>
              </a:rPr>
              <a:t>عضو غير مُسجّل بالموقع (</a:t>
            </a:r>
            <a:r>
              <a:rPr lang="en-US" sz="2000" dirty="0" smtClean="0">
                <a:effectLst/>
                <a:latin typeface="Times New Roman" pitchFamily="18" charset="0"/>
                <a:ea typeface="Times New Roman"/>
                <a:cs typeface="Times New Roman" pitchFamily="18" charset="0"/>
              </a:rPr>
              <a:t>Unregistered Member</a:t>
            </a:r>
            <a:r>
              <a:rPr lang="ar-SY" sz="2000" dirty="0" smtClean="0">
                <a:effectLst/>
                <a:latin typeface="Times New Roman" pitchFamily="18" charset="0"/>
                <a:ea typeface="Times New Roman"/>
                <a:cs typeface="Times New Roman" pitchFamily="18" charset="0"/>
              </a:rPr>
              <a:t>).</a:t>
            </a:r>
            <a:endParaRPr lang="en-US" sz="2000" dirty="0" smtClean="0">
              <a:effectLst/>
              <a:latin typeface="Times New Roman" pitchFamily="18" charset="0"/>
              <a:cs typeface="Times New Roman" pitchFamily="18" charset="0"/>
            </a:endParaRPr>
          </a:p>
          <a:p>
            <a:pPr lvl="0"/>
            <a:endParaRPr lang="en-US" sz="2000" dirty="0">
              <a:latin typeface="Times New Roman" pitchFamily="18" charset="0"/>
              <a:cs typeface="Times New Roman" pitchFamily="18" charset="0"/>
            </a:endParaRPr>
          </a:p>
          <a:p>
            <a:pPr marL="342900" lvl="0" indent="-342900">
              <a:lnSpc>
                <a:spcPct val="115000"/>
              </a:lnSpc>
              <a:spcAft>
                <a:spcPts val="1000"/>
              </a:spcAft>
              <a:buFont typeface="Wingdings"/>
              <a:buChar char=""/>
              <a:tabLst>
                <a:tab pos="457200" algn="l"/>
              </a:tabLst>
            </a:pPr>
            <a:r>
              <a:rPr lang="ar-SY" sz="2000" dirty="0" smtClean="0">
                <a:latin typeface="Times New Roman" pitchFamily="18" charset="0"/>
                <a:ea typeface="Calibri"/>
                <a:cs typeface="Times New Roman" pitchFamily="18" charset="0"/>
              </a:rPr>
              <a:t> </a:t>
            </a:r>
            <a:r>
              <a:rPr lang="ar-SY" sz="2000" dirty="0">
                <a:latin typeface="Times New Roman" pitchFamily="18" charset="0"/>
                <a:ea typeface="Calibri"/>
                <a:cs typeface="Times New Roman" pitchFamily="18" charset="0"/>
              </a:rPr>
              <a:t>الم</a:t>
            </a:r>
            <a:r>
              <a:rPr lang="ar-SA" sz="2000" dirty="0">
                <a:latin typeface="Times New Roman" pitchFamily="18" charset="0"/>
                <a:ea typeface="Calibri"/>
                <a:cs typeface="Times New Roman" pitchFamily="18" charset="0"/>
              </a:rPr>
              <a:t>ُ</a:t>
            </a:r>
            <a:r>
              <a:rPr lang="ar-SY" sz="2000" dirty="0">
                <a:latin typeface="Times New Roman" pitchFamily="18" charset="0"/>
                <a:ea typeface="Calibri"/>
                <a:cs typeface="Times New Roman" pitchFamily="18" charset="0"/>
              </a:rPr>
              <a:t>تطل</a:t>
            </a:r>
            <a:r>
              <a:rPr lang="ar-SA" sz="2000" dirty="0">
                <a:latin typeface="Times New Roman" pitchFamily="18" charset="0"/>
                <a:ea typeface="Calibri"/>
                <a:cs typeface="Times New Roman" pitchFamily="18" charset="0"/>
              </a:rPr>
              <a:t>ّ</a:t>
            </a:r>
            <a:r>
              <a:rPr lang="ar-SY" sz="2000" dirty="0">
                <a:latin typeface="Times New Roman" pitchFamily="18" charset="0"/>
                <a:ea typeface="Calibri"/>
                <a:cs typeface="Times New Roman" pitchFamily="18" charset="0"/>
              </a:rPr>
              <a:t>بات الوظيفية لكل م</a:t>
            </a:r>
            <a:r>
              <a:rPr lang="ar-SA" sz="2000" dirty="0">
                <a:latin typeface="Times New Roman" pitchFamily="18" charset="0"/>
                <a:ea typeface="Calibri"/>
                <a:cs typeface="Times New Roman" pitchFamily="18" charset="0"/>
              </a:rPr>
              <a:t>ُ</a:t>
            </a:r>
            <a:r>
              <a:rPr lang="ar-SY" sz="2000" dirty="0">
                <a:latin typeface="Times New Roman" pitchFamily="18" charset="0"/>
                <a:ea typeface="Calibri"/>
                <a:cs typeface="Times New Roman" pitchFamily="18" charset="0"/>
              </a:rPr>
              <a:t>ستخدم</a:t>
            </a:r>
            <a:r>
              <a:rPr lang="ar-SA" sz="2000" dirty="0">
                <a:latin typeface="Times New Roman" pitchFamily="18" charset="0"/>
                <a:ea typeface="Calibri"/>
                <a:cs typeface="Times New Roman" pitchFamily="18" charset="0"/>
              </a:rPr>
              <a:t>.</a:t>
            </a:r>
            <a:endParaRPr lang="en-US" sz="2000" dirty="0">
              <a:latin typeface="Times New Roman" pitchFamily="18" charset="0"/>
              <a:ea typeface="Calibri"/>
              <a:cs typeface="Times New Roman" pitchFamily="18" charset="0"/>
            </a:endParaRPr>
          </a:p>
          <a:p>
            <a:pPr marL="342900" lvl="0" indent="-342900">
              <a:lnSpc>
                <a:spcPct val="115000"/>
              </a:lnSpc>
              <a:spcAft>
                <a:spcPts val="1000"/>
              </a:spcAft>
              <a:buFont typeface="Wingdings"/>
              <a:buChar char=""/>
              <a:tabLst>
                <a:tab pos="457200" algn="l"/>
              </a:tabLst>
            </a:pPr>
            <a:r>
              <a:rPr lang="ar-SA" sz="2000" dirty="0">
                <a:latin typeface="Times New Roman" pitchFamily="18" charset="0"/>
                <a:ea typeface="Calibri"/>
                <a:cs typeface="Times New Roman" pitchFamily="18" charset="0"/>
              </a:rPr>
              <a:t>المُتطلبّات </a:t>
            </a:r>
            <a:r>
              <a:rPr lang="ar-SA" sz="2000" dirty="0" smtClean="0">
                <a:latin typeface="Times New Roman" pitchFamily="18" charset="0"/>
                <a:ea typeface="Calibri"/>
                <a:cs typeface="Times New Roman" pitchFamily="18" charset="0"/>
              </a:rPr>
              <a:t>غير الوظيفية</a:t>
            </a:r>
            <a:r>
              <a:rPr lang="ar-SA" sz="2000" dirty="0">
                <a:latin typeface="Times New Roman" pitchFamily="18" charset="0"/>
                <a:ea typeface="Calibri"/>
                <a:cs typeface="Times New Roman" pitchFamily="18" charset="0"/>
              </a:rPr>
              <a:t>.</a:t>
            </a:r>
            <a:endParaRPr lang="en-US" sz="2000" dirty="0">
              <a:effectLst/>
              <a:latin typeface="Times New Roman" pitchFamily="18" charset="0"/>
              <a:ea typeface="Calibri"/>
              <a:cs typeface="Times New Roman" pitchFamily="18" charset="0"/>
            </a:endParaRPr>
          </a:p>
        </p:txBody>
      </p:sp>
      <p:sp>
        <p:nvSpPr>
          <p:cNvPr id="8" name="مستطيل 7"/>
          <p:cNvSpPr/>
          <p:nvPr/>
        </p:nvSpPr>
        <p:spPr>
          <a:xfrm>
            <a:off x="3707904" y="692696"/>
            <a:ext cx="3024336" cy="646331"/>
          </a:xfrm>
          <a:prstGeom prst="rect">
            <a:avLst/>
          </a:prstGeom>
        </p:spPr>
        <p:txBody>
          <a:bodyPr wrap="square">
            <a:spAutoFit/>
          </a:bodyPr>
          <a:lstStyle/>
          <a:p>
            <a:pPr algn="ctr"/>
            <a:r>
              <a:rPr lang="ar-SA" sz="3600" b="1" dirty="0" smtClean="0">
                <a:ln w="17780" cmpd="sng">
                  <a:solidFill>
                    <a:srgbClr val="FFFFFF"/>
                  </a:solidFill>
                  <a:prstDash val="solid"/>
                  <a:miter lim="800000"/>
                </a:ln>
                <a:solidFill>
                  <a:prstClr val="white"/>
                </a:solidFill>
                <a:effectLst>
                  <a:outerShdw blurRad="50800" algn="tl" rotWithShape="0">
                    <a:srgbClr val="000000"/>
                  </a:outerShdw>
                </a:effectLst>
                <a:latin typeface="Times New Roman" pitchFamily="18" charset="0"/>
                <a:ea typeface="+mj-ea"/>
                <a:cs typeface="Times New Roman" pitchFamily="18" charset="0"/>
              </a:rPr>
              <a:t>التحليّل وَالتخطيّط :</a:t>
            </a:r>
            <a:endParaRPr lang="ar-SA" sz="1600" dirty="0">
              <a:latin typeface="Times New Roman" pitchFamily="18" charset="0"/>
              <a:cs typeface="Times New Roman" pitchFamily="18" charset="0"/>
            </a:endParaRPr>
          </a:p>
        </p:txBody>
      </p:sp>
    </p:spTree>
    <p:extLst>
      <p:ext uri="{BB962C8B-B14F-4D97-AF65-F5344CB8AC3E}">
        <p14:creationId xmlns:p14="http://schemas.microsoft.com/office/powerpoint/2010/main" val="2846709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عنصر نائب لرقم الشريحة 6"/>
          <p:cNvSpPr txBox="1">
            <a:spLocks/>
          </p:cNvSpPr>
          <p:nvPr/>
        </p:nvSpPr>
        <p:spPr>
          <a:xfrm>
            <a:off x="0" y="6492875"/>
            <a:ext cx="1161826" cy="365125"/>
          </a:xfrm>
          <a:prstGeom prst="rect">
            <a:avLst/>
          </a:prstGeom>
        </p:spPr>
        <p:style>
          <a:lnRef idx="1">
            <a:schemeClr val="accent1"/>
          </a:lnRef>
          <a:fillRef idx="1002">
            <a:schemeClr val="lt2"/>
          </a:fillRef>
          <a:effectRef idx="1">
            <a:schemeClr val="accent1"/>
          </a:effectRef>
          <a:fontRef idx="minor">
            <a:schemeClr val="dk1"/>
          </a:fontRef>
        </p:style>
        <p:txBody>
          <a:bodyPr vert="horz" lIns="91440" tIns="45720" rIns="91440" bIns="45720" rtlCol="0" anchor="ctr"/>
          <a:lstStyle>
            <a:defPPr>
              <a:defRPr lang="ar-SA"/>
            </a:defPPr>
            <a:lvl1pPr marL="0" algn="ctr" defTabSz="914400" rtl="1" eaLnBrk="1" latinLnBrk="0" hangingPunct="1">
              <a:defRPr sz="1000" kern="1200">
                <a:solidFill>
                  <a:schemeClr val="tx2"/>
                </a:solidFill>
                <a:latin typeface="+mn-lt"/>
                <a:ea typeface="+mn-ea"/>
                <a:cs typeface="+mn-cs"/>
              </a:defRPr>
            </a:lvl1pPr>
            <a:lvl2pPr marL="457200" algn="r" defTabSz="914400" rtl="1" eaLnBrk="1" latinLnBrk="0" hangingPunct="1">
              <a:defRPr sz="1800" kern="1200">
                <a:solidFill>
                  <a:schemeClr val="dk1"/>
                </a:solidFill>
                <a:latin typeface="+mn-lt"/>
                <a:ea typeface="+mn-ea"/>
                <a:cs typeface="+mn-cs"/>
              </a:defRPr>
            </a:lvl2pPr>
            <a:lvl3pPr marL="914400" algn="r" defTabSz="914400" rtl="1" eaLnBrk="1" latinLnBrk="0" hangingPunct="1">
              <a:defRPr sz="1800" kern="1200">
                <a:solidFill>
                  <a:schemeClr val="dk1"/>
                </a:solidFill>
                <a:latin typeface="+mn-lt"/>
                <a:ea typeface="+mn-ea"/>
                <a:cs typeface="+mn-cs"/>
              </a:defRPr>
            </a:lvl3pPr>
            <a:lvl4pPr marL="1371600" algn="r" defTabSz="914400" rtl="1" eaLnBrk="1" latinLnBrk="0" hangingPunct="1">
              <a:defRPr sz="1800" kern="1200">
                <a:solidFill>
                  <a:schemeClr val="dk1"/>
                </a:solidFill>
                <a:latin typeface="+mn-lt"/>
                <a:ea typeface="+mn-ea"/>
                <a:cs typeface="+mn-cs"/>
              </a:defRPr>
            </a:lvl4pPr>
            <a:lvl5pPr marL="1828800" algn="r" defTabSz="914400" rtl="1" eaLnBrk="1" latinLnBrk="0" hangingPunct="1">
              <a:defRPr sz="1800" kern="1200">
                <a:solidFill>
                  <a:schemeClr val="dk1"/>
                </a:solidFill>
                <a:latin typeface="+mn-lt"/>
                <a:ea typeface="+mn-ea"/>
                <a:cs typeface="+mn-cs"/>
              </a:defRPr>
            </a:lvl5pPr>
            <a:lvl6pPr marL="2286000" algn="r" defTabSz="914400" rtl="1" eaLnBrk="1" latinLnBrk="0" hangingPunct="1">
              <a:defRPr sz="1800" kern="1200">
                <a:solidFill>
                  <a:schemeClr val="dk1"/>
                </a:solidFill>
                <a:latin typeface="+mn-lt"/>
                <a:ea typeface="+mn-ea"/>
                <a:cs typeface="+mn-cs"/>
              </a:defRPr>
            </a:lvl6pPr>
            <a:lvl7pPr marL="2743200" algn="r" defTabSz="914400" rtl="1" eaLnBrk="1" latinLnBrk="0" hangingPunct="1">
              <a:defRPr sz="1800" kern="1200">
                <a:solidFill>
                  <a:schemeClr val="dk1"/>
                </a:solidFill>
                <a:latin typeface="+mn-lt"/>
                <a:ea typeface="+mn-ea"/>
                <a:cs typeface="+mn-cs"/>
              </a:defRPr>
            </a:lvl7pPr>
            <a:lvl8pPr marL="3200400" algn="r" defTabSz="914400" rtl="1" eaLnBrk="1" latinLnBrk="0" hangingPunct="1">
              <a:defRPr sz="1800" kern="1200">
                <a:solidFill>
                  <a:schemeClr val="dk1"/>
                </a:solidFill>
                <a:latin typeface="+mn-lt"/>
                <a:ea typeface="+mn-ea"/>
                <a:cs typeface="+mn-cs"/>
              </a:defRPr>
            </a:lvl8pPr>
            <a:lvl9pPr marL="3657600" algn="r" defTabSz="914400" rtl="1" eaLnBrk="1" latinLnBrk="0" hangingPunct="1">
              <a:defRPr sz="1800" kern="1200">
                <a:solidFill>
                  <a:schemeClr val="dk1"/>
                </a:solidFill>
                <a:latin typeface="+mn-lt"/>
                <a:ea typeface="+mn-ea"/>
                <a:cs typeface="+mn-cs"/>
              </a:defRPr>
            </a:lvl9pPr>
          </a:lstStyle>
          <a:p>
            <a:r>
              <a:rPr lang="en-US" sz="1800" dirty="0" smtClean="0">
                <a:solidFill>
                  <a:schemeClr val="tx1"/>
                </a:solidFill>
                <a:latin typeface="Times New Roman" pitchFamily="18" charset="0"/>
                <a:cs typeface="Times New Roman" pitchFamily="18" charset="0"/>
              </a:rPr>
              <a:t>8</a:t>
            </a:r>
            <a:endParaRPr lang="ar-SA" sz="1800" dirty="0">
              <a:solidFill>
                <a:schemeClr val="tx1"/>
              </a:solidFill>
              <a:latin typeface="Times New Roman" pitchFamily="18" charset="0"/>
              <a:cs typeface="Times New Roman" pitchFamily="18" charset="0"/>
            </a:endParaRPr>
          </a:p>
        </p:txBody>
      </p:sp>
      <p:pic>
        <p:nvPicPr>
          <p:cNvPr id="11" name="صورة 10"/>
          <p:cNvPicPr/>
          <p:nvPr/>
        </p:nvPicPr>
        <p:blipFill>
          <a:blip r:embed="rId2">
            <a:extLst>
              <a:ext uri="{28A0092B-C50C-407E-A947-70E740481C1C}">
                <a14:useLocalDpi xmlns:a14="http://schemas.microsoft.com/office/drawing/2010/main" val="0"/>
              </a:ext>
            </a:extLst>
          </a:blip>
          <a:stretch>
            <a:fillRect/>
          </a:stretch>
        </p:blipFill>
        <p:spPr>
          <a:xfrm>
            <a:off x="161400" y="2825552"/>
            <a:ext cx="3116580" cy="1809750"/>
          </a:xfrm>
          <a:prstGeom prst="rect">
            <a:avLst/>
          </a:prstGeom>
        </p:spPr>
      </p:pic>
      <p:sp>
        <p:nvSpPr>
          <p:cNvPr id="9" name="مستطيل 8"/>
          <p:cNvSpPr/>
          <p:nvPr/>
        </p:nvSpPr>
        <p:spPr>
          <a:xfrm>
            <a:off x="161400" y="4635302"/>
            <a:ext cx="2808312" cy="655949"/>
          </a:xfrm>
          <a:prstGeom prst="rect">
            <a:avLst/>
          </a:prstGeom>
        </p:spPr>
        <p:txBody>
          <a:bodyPr wrap="square">
            <a:spAutoFit/>
          </a:bodyPr>
          <a:lstStyle/>
          <a:p>
            <a:pPr algn="ctr">
              <a:lnSpc>
                <a:spcPct val="107000"/>
              </a:lnSpc>
              <a:spcAft>
                <a:spcPts val="800"/>
              </a:spcAft>
            </a:pPr>
            <a:r>
              <a:rPr lang="ar-SY" sz="1400" b="1" dirty="0" smtClean="0">
                <a:effectLst/>
                <a:latin typeface="Times New Roman" pitchFamily="18" charset="0"/>
                <a:ea typeface="Calibri"/>
                <a:cs typeface="Times New Roman" pitchFamily="18" charset="0"/>
              </a:rPr>
              <a:t>المُخطّط _</a:t>
            </a:r>
            <a:r>
              <a:rPr lang="en-US" sz="1400" b="1" dirty="0" smtClean="0">
                <a:effectLst/>
                <a:latin typeface="Times New Roman" pitchFamily="18" charset="0"/>
                <a:ea typeface="Calibri"/>
                <a:cs typeface="Times New Roman" pitchFamily="18" charset="0"/>
              </a:rPr>
              <a:t>1</a:t>
            </a:r>
            <a:r>
              <a:rPr lang="ar-SY" sz="1400" b="1" dirty="0" smtClean="0">
                <a:effectLst/>
                <a:latin typeface="Times New Roman" pitchFamily="18" charset="0"/>
                <a:ea typeface="Calibri"/>
                <a:cs typeface="Times New Roman" pitchFamily="18" charset="0"/>
              </a:rPr>
              <a:t>_</a:t>
            </a:r>
            <a:endParaRPr lang="en-US" sz="1200" dirty="0" smtClean="0">
              <a:effectLst/>
              <a:latin typeface="Times New Roman" pitchFamily="18" charset="0"/>
              <a:ea typeface="Calibri"/>
              <a:cs typeface="Times New Roman" pitchFamily="18" charset="0"/>
            </a:endParaRPr>
          </a:p>
          <a:p>
            <a:pPr algn="ctr">
              <a:lnSpc>
                <a:spcPct val="107000"/>
              </a:lnSpc>
              <a:spcAft>
                <a:spcPts val="800"/>
              </a:spcAft>
            </a:pPr>
            <a:r>
              <a:rPr lang="ar-SY" sz="1400" b="1" dirty="0" smtClean="0">
                <a:effectLst/>
                <a:latin typeface="Times New Roman" pitchFamily="18" charset="0"/>
                <a:ea typeface="Calibri"/>
                <a:cs typeface="Times New Roman" pitchFamily="18" charset="0"/>
              </a:rPr>
              <a:t>مُخطّط حالة استخدام تسجيل الدخول </a:t>
            </a:r>
            <a:r>
              <a:rPr lang="en-US" sz="1400" b="1" dirty="0" smtClean="0">
                <a:effectLst/>
                <a:latin typeface="Times New Roman" pitchFamily="18" charset="0"/>
                <a:ea typeface="Calibri"/>
                <a:cs typeface="Times New Roman" pitchFamily="18" charset="0"/>
              </a:rPr>
              <a:t>Login)</a:t>
            </a:r>
            <a:r>
              <a:rPr lang="ar-SY" sz="1400" b="1" dirty="0" smtClean="0">
                <a:effectLst/>
                <a:latin typeface="Times New Roman" pitchFamily="18" charset="0"/>
                <a:ea typeface="Calibri"/>
                <a:cs typeface="Times New Roman" pitchFamily="18" charset="0"/>
              </a:rPr>
              <a:t>)</a:t>
            </a:r>
            <a:endParaRPr lang="en-US" sz="1200" dirty="0">
              <a:effectLst/>
              <a:latin typeface="Times New Roman" pitchFamily="18" charset="0"/>
              <a:ea typeface="Calibri"/>
              <a:cs typeface="Times New Roman" pitchFamily="18" charset="0"/>
            </a:endParaRPr>
          </a:p>
        </p:txBody>
      </p:sp>
      <p:graphicFrame>
        <p:nvGraphicFramePr>
          <p:cNvPr id="10" name="جدول 9"/>
          <p:cNvGraphicFramePr>
            <a:graphicFrameLocks noGrp="1"/>
          </p:cNvGraphicFramePr>
          <p:nvPr>
            <p:extLst>
              <p:ext uri="{D42A27DB-BD31-4B8C-83A1-F6EECF244321}">
                <p14:modId xmlns:p14="http://schemas.microsoft.com/office/powerpoint/2010/main" val="4012353780"/>
              </p:ext>
            </p:extLst>
          </p:nvPr>
        </p:nvGraphicFramePr>
        <p:xfrm>
          <a:off x="3491816" y="1755939"/>
          <a:ext cx="5192409" cy="4608576"/>
        </p:xfrm>
        <a:graphic>
          <a:graphicData uri="http://schemas.openxmlformats.org/drawingml/2006/table">
            <a:tbl>
              <a:tblPr rtl="1" firstRow="1" firstCol="1" bandRow="1">
                <a:tableStyleId>{5C22544A-7EE6-4342-B048-85BDC9FD1C3A}</a:tableStyleId>
              </a:tblPr>
              <a:tblGrid>
                <a:gridCol w="1544267"/>
                <a:gridCol w="1388300"/>
                <a:gridCol w="2259842"/>
              </a:tblGrid>
              <a:tr h="153503">
                <a:tc>
                  <a:txBody>
                    <a:bodyPr/>
                    <a:lstStyle/>
                    <a:p>
                      <a:pPr algn="ctr" rtl="1">
                        <a:lnSpc>
                          <a:spcPct val="150000"/>
                        </a:lnSpc>
                        <a:spcAft>
                          <a:spcPts val="0"/>
                        </a:spcAft>
                      </a:pPr>
                      <a:r>
                        <a:rPr lang="ar-SY" sz="1600" b="1" dirty="0">
                          <a:effectLst/>
                          <a:latin typeface="Times New Roman" pitchFamily="18" charset="0"/>
                          <a:cs typeface="Times New Roman" pitchFamily="18" charset="0"/>
                        </a:rPr>
                        <a:t>اسم الحالة :</a:t>
                      </a:r>
                      <a:endParaRPr lang="en-US" sz="1100" b="1" dirty="0">
                        <a:solidFill>
                          <a:srgbClr val="C45911"/>
                        </a:solidFill>
                        <a:effectLst/>
                        <a:latin typeface="Times New Roman" pitchFamily="18" charset="0"/>
                        <a:ea typeface="Calibri"/>
                        <a:cs typeface="Times New Roman" pitchFamily="18" charset="0"/>
                      </a:endParaRPr>
                    </a:p>
                  </a:txBody>
                  <a:tcPr marL="63754" marR="63754" marT="0" marB="0"/>
                </a:tc>
                <a:tc gridSpan="2">
                  <a:txBody>
                    <a:bodyPr/>
                    <a:lstStyle/>
                    <a:p>
                      <a:pPr algn="ctr" rtl="1">
                        <a:lnSpc>
                          <a:spcPct val="150000"/>
                        </a:lnSpc>
                        <a:spcAft>
                          <a:spcPts val="0"/>
                        </a:spcAft>
                      </a:pPr>
                      <a:r>
                        <a:rPr lang="ar-SY" sz="1600" b="1" dirty="0">
                          <a:effectLst/>
                          <a:latin typeface="Times New Roman" pitchFamily="18" charset="0"/>
                          <a:cs typeface="Times New Roman" pitchFamily="18" charset="0"/>
                        </a:rPr>
                        <a:t>تسجيل الدخول </a:t>
                      </a:r>
                      <a:r>
                        <a:rPr lang="en-US" sz="1600" b="1" dirty="0">
                          <a:effectLst/>
                          <a:latin typeface="Times New Roman" pitchFamily="18" charset="0"/>
                          <a:cs typeface="Times New Roman" pitchFamily="18" charset="0"/>
                        </a:rPr>
                        <a:t>Login)</a:t>
                      </a:r>
                      <a:r>
                        <a:rPr lang="ar-SY" sz="1600" b="1" dirty="0">
                          <a:effectLst/>
                          <a:latin typeface="Times New Roman" pitchFamily="18" charset="0"/>
                          <a:cs typeface="Times New Roman" pitchFamily="18" charset="0"/>
                        </a:rPr>
                        <a:t>)</a:t>
                      </a:r>
                      <a:endParaRPr lang="en-US" sz="1100" b="1" dirty="0">
                        <a:solidFill>
                          <a:srgbClr val="C45911"/>
                        </a:solidFill>
                        <a:effectLst/>
                        <a:latin typeface="Times New Roman" pitchFamily="18" charset="0"/>
                        <a:ea typeface="Calibri"/>
                        <a:cs typeface="Times New Roman" pitchFamily="18" charset="0"/>
                      </a:endParaRPr>
                    </a:p>
                  </a:txBody>
                  <a:tcPr marL="63754" marR="63754" marT="0" marB="0"/>
                </a:tc>
                <a:tc hMerge="1">
                  <a:txBody>
                    <a:bodyPr/>
                    <a:lstStyle/>
                    <a:p>
                      <a:pPr rtl="1"/>
                      <a:endParaRPr lang="ar-SA"/>
                    </a:p>
                  </a:txBody>
                  <a:tcPr/>
                </a:tc>
              </a:tr>
              <a:tr h="297519">
                <a:tc>
                  <a:txBody>
                    <a:bodyPr/>
                    <a:lstStyle/>
                    <a:p>
                      <a:pPr algn="ctr" rtl="1">
                        <a:lnSpc>
                          <a:spcPct val="150000"/>
                        </a:lnSpc>
                        <a:spcAft>
                          <a:spcPts val="0"/>
                        </a:spcAft>
                      </a:pPr>
                      <a:r>
                        <a:rPr lang="ar-SY" sz="1600" b="1" dirty="0">
                          <a:effectLst/>
                          <a:latin typeface="Times New Roman" pitchFamily="18" charset="0"/>
                          <a:cs typeface="Times New Roman" pitchFamily="18" charset="0"/>
                        </a:rPr>
                        <a:t>الفاعلين :</a:t>
                      </a:r>
                      <a:endParaRPr lang="en-US" sz="1100" b="1" dirty="0">
                        <a:solidFill>
                          <a:srgbClr val="C45911"/>
                        </a:solidFill>
                        <a:effectLst/>
                        <a:latin typeface="Times New Roman" pitchFamily="18" charset="0"/>
                        <a:ea typeface="Calibri"/>
                        <a:cs typeface="Times New Roman" pitchFamily="18" charset="0"/>
                      </a:endParaRPr>
                    </a:p>
                  </a:txBody>
                  <a:tcPr marL="63754" marR="63754" marT="0" marB="0"/>
                </a:tc>
                <a:tc gridSpan="2">
                  <a:txBody>
                    <a:bodyPr/>
                    <a:lstStyle/>
                    <a:p>
                      <a:pPr algn="ctr" rtl="1">
                        <a:lnSpc>
                          <a:spcPct val="150000"/>
                        </a:lnSpc>
                        <a:spcAft>
                          <a:spcPts val="0"/>
                        </a:spcAft>
                      </a:pPr>
                      <a:r>
                        <a:rPr lang="ar-SY" sz="1600" b="1" dirty="0">
                          <a:effectLst/>
                          <a:latin typeface="Times New Roman" pitchFamily="18" charset="0"/>
                          <a:cs typeface="Times New Roman" pitchFamily="18" charset="0"/>
                        </a:rPr>
                        <a:t>مُدير النظام  </a:t>
                      </a:r>
                      <a:r>
                        <a:rPr lang="ar-SA" sz="1600" b="1" dirty="0">
                          <a:effectLst/>
                          <a:latin typeface="Times New Roman" pitchFamily="18" charset="0"/>
                          <a:cs typeface="Times New Roman" pitchFamily="18" charset="0"/>
                        </a:rPr>
                        <a:t> (</a:t>
                      </a:r>
                      <a:r>
                        <a:rPr lang="en-US" sz="1600" b="1" dirty="0">
                          <a:effectLst/>
                          <a:latin typeface="Times New Roman" pitchFamily="18" charset="0"/>
                          <a:cs typeface="Times New Roman" pitchFamily="18" charset="0"/>
                        </a:rPr>
                        <a:t>ADMIN</a:t>
                      </a:r>
                      <a:r>
                        <a:rPr lang="ar-SA" sz="1600" b="1" dirty="0" smtClean="0">
                          <a:effectLst/>
                          <a:latin typeface="Times New Roman" pitchFamily="18" charset="0"/>
                          <a:cs typeface="Times New Roman" pitchFamily="18" charset="0"/>
                        </a:rPr>
                        <a:t>) </a:t>
                      </a:r>
                      <a:r>
                        <a:rPr lang="ar-SY" sz="1600" b="1" dirty="0" smtClean="0">
                          <a:effectLst/>
                          <a:latin typeface="Times New Roman" pitchFamily="18" charset="0"/>
                          <a:cs typeface="Times New Roman" pitchFamily="18" charset="0"/>
                        </a:rPr>
                        <a:t>- </a:t>
                      </a:r>
                      <a:r>
                        <a:rPr lang="ar-SY" sz="1600" b="1" dirty="0">
                          <a:effectLst/>
                          <a:latin typeface="Times New Roman" pitchFamily="18" charset="0"/>
                          <a:cs typeface="Times New Roman" pitchFamily="18" charset="0"/>
                        </a:rPr>
                        <a:t>عضو مُسجّل (</a:t>
                      </a:r>
                      <a:r>
                        <a:rPr lang="en-US" sz="1600" b="1" dirty="0">
                          <a:effectLst/>
                          <a:latin typeface="Times New Roman" pitchFamily="18" charset="0"/>
                          <a:cs typeface="Times New Roman" pitchFamily="18" charset="0"/>
                        </a:rPr>
                        <a:t>Member</a:t>
                      </a:r>
                      <a:r>
                        <a:rPr lang="ar-SY" sz="1600" b="1" dirty="0">
                          <a:effectLst/>
                          <a:latin typeface="Times New Roman" pitchFamily="18" charset="0"/>
                          <a:cs typeface="Times New Roman" pitchFamily="18" charset="0"/>
                        </a:rPr>
                        <a:t>)</a:t>
                      </a:r>
                      <a:endParaRPr lang="en-US" sz="1100" b="1" dirty="0">
                        <a:solidFill>
                          <a:srgbClr val="C45911"/>
                        </a:solidFill>
                        <a:effectLst/>
                        <a:latin typeface="Times New Roman" pitchFamily="18" charset="0"/>
                        <a:ea typeface="Calibri"/>
                        <a:cs typeface="Times New Roman" pitchFamily="18" charset="0"/>
                      </a:endParaRPr>
                    </a:p>
                  </a:txBody>
                  <a:tcPr marL="63754" marR="63754" marT="0" marB="0"/>
                </a:tc>
                <a:tc hMerge="1">
                  <a:txBody>
                    <a:bodyPr/>
                    <a:lstStyle/>
                    <a:p>
                      <a:pPr rtl="1"/>
                      <a:endParaRPr lang="ar-SA"/>
                    </a:p>
                  </a:txBody>
                  <a:tcPr/>
                </a:tc>
              </a:tr>
              <a:tr h="297519">
                <a:tc>
                  <a:txBody>
                    <a:bodyPr/>
                    <a:lstStyle/>
                    <a:p>
                      <a:pPr algn="ctr" rtl="1">
                        <a:lnSpc>
                          <a:spcPct val="150000"/>
                        </a:lnSpc>
                        <a:spcAft>
                          <a:spcPts val="0"/>
                        </a:spcAft>
                      </a:pPr>
                      <a:r>
                        <a:rPr lang="ar-SY" sz="1600" b="1" dirty="0">
                          <a:effectLst/>
                          <a:latin typeface="Times New Roman" pitchFamily="18" charset="0"/>
                          <a:cs typeface="Times New Roman" pitchFamily="18" charset="0"/>
                        </a:rPr>
                        <a:t>الحالة المُسبقة :</a:t>
                      </a:r>
                      <a:endParaRPr lang="en-US" sz="1100" b="1" dirty="0">
                        <a:solidFill>
                          <a:srgbClr val="C45911"/>
                        </a:solidFill>
                        <a:effectLst/>
                        <a:latin typeface="Times New Roman" pitchFamily="18" charset="0"/>
                        <a:ea typeface="Calibri"/>
                        <a:cs typeface="Times New Roman" pitchFamily="18" charset="0"/>
                      </a:endParaRPr>
                    </a:p>
                  </a:txBody>
                  <a:tcPr marL="63754" marR="63754" marT="0" marB="0"/>
                </a:tc>
                <a:tc gridSpan="2">
                  <a:txBody>
                    <a:bodyPr/>
                    <a:lstStyle/>
                    <a:p>
                      <a:pPr algn="ctr" rtl="1">
                        <a:lnSpc>
                          <a:spcPct val="150000"/>
                        </a:lnSpc>
                        <a:spcAft>
                          <a:spcPts val="0"/>
                        </a:spcAft>
                      </a:pPr>
                      <a:r>
                        <a:rPr lang="ar-SY" sz="1600" b="1" dirty="0">
                          <a:effectLst/>
                          <a:latin typeface="Times New Roman" pitchFamily="18" charset="0"/>
                          <a:cs typeface="Times New Roman" pitchFamily="18" charset="0"/>
                        </a:rPr>
                        <a:t>لا يوجد</a:t>
                      </a:r>
                      <a:endParaRPr lang="en-US" sz="1100" b="1" dirty="0">
                        <a:solidFill>
                          <a:srgbClr val="C45911"/>
                        </a:solidFill>
                        <a:effectLst/>
                        <a:latin typeface="Times New Roman" pitchFamily="18" charset="0"/>
                        <a:ea typeface="Calibri"/>
                        <a:cs typeface="Times New Roman" pitchFamily="18" charset="0"/>
                      </a:endParaRPr>
                    </a:p>
                  </a:txBody>
                  <a:tcPr marL="63754" marR="63754" marT="0" marB="0"/>
                </a:tc>
                <a:tc hMerge="1">
                  <a:txBody>
                    <a:bodyPr/>
                    <a:lstStyle/>
                    <a:p>
                      <a:pPr rtl="1"/>
                      <a:endParaRPr lang="ar-SA"/>
                    </a:p>
                  </a:txBody>
                  <a:tcPr/>
                </a:tc>
              </a:tr>
              <a:tr h="595039">
                <a:tc>
                  <a:txBody>
                    <a:bodyPr/>
                    <a:lstStyle/>
                    <a:p>
                      <a:pPr algn="ctr" rtl="1">
                        <a:lnSpc>
                          <a:spcPct val="150000"/>
                        </a:lnSpc>
                        <a:spcAft>
                          <a:spcPts val="0"/>
                        </a:spcAft>
                      </a:pPr>
                      <a:r>
                        <a:rPr lang="ar-SY" sz="1600" b="1" dirty="0">
                          <a:effectLst/>
                          <a:latin typeface="Times New Roman" pitchFamily="18" charset="0"/>
                          <a:cs typeface="Times New Roman" pitchFamily="18" charset="0"/>
                        </a:rPr>
                        <a:t>الوصف :</a:t>
                      </a:r>
                      <a:endParaRPr lang="en-US" sz="1100" b="1" dirty="0">
                        <a:solidFill>
                          <a:srgbClr val="C45911"/>
                        </a:solidFill>
                        <a:effectLst/>
                        <a:latin typeface="Times New Roman" pitchFamily="18" charset="0"/>
                        <a:ea typeface="Calibri"/>
                        <a:cs typeface="Times New Roman" pitchFamily="18" charset="0"/>
                      </a:endParaRPr>
                    </a:p>
                  </a:txBody>
                  <a:tcPr marL="63754" marR="63754" marT="0" marB="0"/>
                </a:tc>
                <a:tc gridSpan="2">
                  <a:txBody>
                    <a:bodyPr/>
                    <a:lstStyle/>
                    <a:p>
                      <a:pPr algn="ctr" rtl="1">
                        <a:lnSpc>
                          <a:spcPct val="150000"/>
                        </a:lnSpc>
                        <a:spcAft>
                          <a:spcPts val="0"/>
                        </a:spcAft>
                      </a:pPr>
                      <a:r>
                        <a:rPr lang="ar-SY" sz="1600" b="1" dirty="0">
                          <a:effectLst/>
                          <a:latin typeface="Times New Roman" pitchFamily="18" charset="0"/>
                          <a:cs typeface="Times New Roman" pitchFamily="18" charset="0"/>
                        </a:rPr>
                        <a:t>تصف حالة الاستخدام حالة عملية تسجيل الدخول ويتم بشكل آلي معرفة أي نوع من الفاعلين.</a:t>
                      </a:r>
                      <a:endParaRPr lang="en-US" sz="1100" b="1" dirty="0">
                        <a:solidFill>
                          <a:srgbClr val="C45911"/>
                        </a:solidFill>
                        <a:effectLst/>
                        <a:latin typeface="Times New Roman" pitchFamily="18" charset="0"/>
                        <a:ea typeface="Calibri"/>
                        <a:cs typeface="Times New Roman" pitchFamily="18" charset="0"/>
                      </a:endParaRPr>
                    </a:p>
                  </a:txBody>
                  <a:tcPr marL="63754" marR="63754" marT="0" marB="0"/>
                </a:tc>
                <a:tc hMerge="1">
                  <a:txBody>
                    <a:bodyPr/>
                    <a:lstStyle/>
                    <a:p>
                      <a:pPr rtl="1"/>
                      <a:endParaRPr lang="ar-SA"/>
                    </a:p>
                  </a:txBody>
                  <a:tcPr/>
                </a:tc>
              </a:tr>
              <a:tr h="297519">
                <a:tc>
                  <a:txBody>
                    <a:bodyPr/>
                    <a:lstStyle/>
                    <a:p>
                      <a:pPr algn="ctr" rtl="1">
                        <a:lnSpc>
                          <a:spcPct val="150000"/>
                        </a:lnSpc>
                        <a:spcAft>
                          <a:spcPts val="0"/>
                        </a:spcAft>
                      </a:pPr>
                      <a:r>
                        <a:rPr lang="ar-SY" sz="1600" b="1" dirty="0">
                          <a:effectLst/>
                          <a:latin typeface="Times New Roman" pitchFamily="18" charset="0"/>
                          <a:cs typeface="Times New Roman" pitchFamily="18" charset="0"/>
                        </a:rPr>
                        <a:t>السيناريو الرئيسي :</a:t>
                      </a:r>
                      <a:endParaRPr lang="en-US" sz="1100" b="1" dirty="0">
                        <a:solidFill>
                          <a:srgbClr val="C45911"/>
                        </a:solidFill>
                        <a:effectLst/>
                        <a:latin typeface="Times New Roman" pitchFamily="18" charset="0"/>
                        <a:ea typeface="Calibri"/>
                        <a:cs typeface="Times New Roman" pitchFamily="18" charset="0"/>
                      </a:endParaRPr>
                    </a:p>
                  </a:txBody>
                  <a:tcPr marL="63754" marR="63754" marT="0" marB="0"/>
                </a:tc>
                <a:tc>
                  <a:txBody>
                    <a:bodyPr/>
                    <a:lstStyle/>
                    <a:p>
                      <a:pPr algn="ctr" rtl="1">
                        <a:lnSpc>
                          <a:spcPct val="150000"/>
                        </a:lnSpc>
                        <a:spcAft>
                          <a:spcPts val="0"/>
                        </a:spcAft>
                      </a:pPr>
                      <a:r>
                        <a:rPr lang="ar-SY" sz="1600" b="1" dirty="0">
                          <a:effectLst/>
                          <a:latin typeface="Times New Roman" pitchFamily="18" charset="0"/>
                          <a:cs typeface="Times New Roman" pitchFamily="18" charset="0"/>
                        </a:rPr>
                        <a:t>الفعل (</a:t>
                      </a:r>
                      <a:r>
                        <a:rPr lang="en-US" sz="1600" b="1" dirty="0">
                          <a:effectLst/>
                          <a:latin typeface="Times New Roman" pitchFamily="18" charset="0"/>
                          <a:cs typeface="Times New Roman" pitchFamily="18" charset="0"/>
                        </a:rPr>
                        <a:t>Action</a:t>
                      </a:r>
                      <a:r>
                        <a:rPr lang="ar-SY" sz="1600" b="1" dirty="0">
                          <a:effectLst/>
                          <a:latin typeface="Times New Roman" pitchFamily="18" charset="0"/>
                          <a:cs typeface="Times New Roman" pitchFamily="18" charset="0"/>
                        </a:rPr>
                        <a:t>)</a:t>
                      </a:r>
                      <a:endParaRPr lang="en-US" sz="1100" b="1" dirty="0">
                        <a:solidFill>
                          <a:srgbClr val="C45911"/>
                        </a:solidFill>
                        <a:effectLst/>
                        <a:latin typeface="Times New Roman" pitchFamily="18" charset="0"/>
                        <a:ea typeface="Calibri"/>
                        <a:cs typeface="Times New Roman" pitchFamily="18" charset="0"/>
                      </a:endParaRPr>
                    </a:p>
                  </a:txBody>
                  <a:tcPr marL="63754" marR="63754" marT="0" marB="0"/>
                </a:tc>
                <a:tc>
                  <a:txBody>
                    <a:bodyPr/>
                    <a:lstStyle/>
                    <a:p>
                      <a:pPr algn="ctr" rtl="1">
                        <a:lnSpc>
                          <a:spcPct val="150000"/>
                        </a:lnSpc>
                        <a:spcAft>
                          <a:spcPts val="0"/>
                        </a:spcAft>
                      </a:pPr>
                      <a:r>
                        <a:rPr lang="ar-SY" sz="1600" b="1" dirty="0">
                          <a:effectLst/>
                          <a:latin typeface="Times New Roman" pitchFamily="18" charset="0"/>
                          <a:cs typeface="Times New Roman" pitchFamily="18" charset="0"/>
                        </a:rPr>
                        <a:t>رد الفعل </a:t>
                      </a:r>
                      <a:r>
                        <a:rPr lang="en-US" sz="1600" b="1" dirty="0">
                          <a:effectLst/>
                          <a:latin typeface="Times New Roman" pitchFamily="18" charset="0"/>
                          <a:cs typeface="Times New Roman" pitchFamily="18" charset="0"/>
                        </a:rPr>
                        <a:t>Reaction)</a:t>
                      </a:r>
                      <a:r>
                        <a:rPr lang="ar-SA" sz="1600" b="1" dirty="0">
                          <a:effectLst/>
                          <a:latin typeface="Times New Roman" pitchFamily="18" charset="0"/>
                          <a:cs typeface="Times New Roman" pitchFamily="18" charset="0"/>
                        </a:rPr>
                        <a:t>)</a:t>
                      </a:r>
                      <a:endParaRPr lang="en-US" sz="1100" b="1" dirty="0">
                        <a:solidFill>
                          <a:srgbClr val="C45911"/>
                        </a:solidFill>
                        <a:effectLst/>
                        <a:latin typeface="Times New Roman" pitchFamily="18" charset="0"/>
                        <a:ea typeface="Calibri"/>
                        <a:cs typeface="Times New Roman" pitchFamily="18" charset="0"/>
                      </a:endParaRPr>
                    </a:p>
                  </a:txBody>
                  <a:tcPr marL="63754" marR="63754" marT="0" marB="0"/>
                </a:tc>
              </a:tr>
              <a:tr h="1666109">
                <a:tc>
                  <a:txBody>
                    <a:bodyPr/>
                    <a:lstStyle/>
                    <a:p>
                      <a:pPr algn="ctr" rtl="1">
                        <a:lnSpc>
                          <a:spcPct val="150000"/>
                        </a:lnSpc>
                        <a:spcAft>
                          <a:spcPts val="0"/>
                        </a:spcAft>
                      </a:pPr>
                      <a:r>
                        <a:rPr lang="ar-SY" sz="1600" b="1" dirty="0">
                          <a:effectLst/>
                          <a:latin typeface="Times New Roman" pitchFamily="18" charset="0"/>
                          <a:cs typeface="Times New Roman" pitchFamily="18" charset="0"/>
                        </a:rPr>
                        <a:t> </a:t>
                      </a:r>
                      <a:endParaRPr lang="en-US" sz="1100" b="1" dirty="0">
                        <a:solidFill>
                          <a:srgbClr val="C45911"/>
                        </a:solidFill>
                        <a:effectLst/>
                        <a:latin typeface="Times New Roman" pitchFamily="18" charset="0"/>
                        <a:ea typeface="Calibri"/>
                        <a:cs typeface="Times New Roman" pitchFamily="18" charset="0"/>
                      </a:endParaRPr>
                    </a:p>
                  </a:txBody>
                  <a:tcPr marL="63754" marR="63754" marT="0" marB="0"/>
                </a:tc>
                <a:tc>
                  <a:txBody>
                    <a:bodyPr/>
                    <a:lstStyle/>
                    <a:p>
                      <a:pPr algn="ctr" rtl="1">
                        <a:lnSpc>
                          <a:spcPct val="115000"/>
                        </a:lnSpc>
                        <a:spcAft>
                          <a:spcPts val="0"/>
                        </a:spcAft>
                      </a:pPr>
                      <a:r>
                        <a:rPr lang="ar-SY" sz="1600" b="1" dirty="0">
                          <a:effectLst/>
                          <a:latin typeface="Times New Roman" pitchFamily="18" charset="0"/>
                          <a:cs typeface="Times New Roman" pitchFamily="18" charset="0"/>
                        </a:rPr>
                        <a:t>يدخل الفاعل اسم المُستخدم</a:t>
                      </a:r>
                      <a:endParaRPr lang="en-US" sz="1100" b="1" dirty="0">
                        <a:effectLst/>
                        <a:latin typeface="Times New Roman" pitchFamily="18" charset="0"/>
                        <a:cs typeface="Times New Roman" pitchFamily="18" charset="0"/>
                      </a:endParaRPr>
                    </a:p>
                    <a:p>
                      <a:pPr algn="ctr" rtl="1">
                        <a:lnSpc>
                          <a:spcPct val="150000"/>
                        </a:lnSpc>
                        <a:spcAft>
                          <a:spcPts val="0"/>
                        </a:spcAft>
                      </a:pPr>
                      <a:r>
                        <a:rPr lang="ar-SY" sz="1600" b="1" dirty="0">
                          <a:effectLst/>
                          <a:latin typeface="Times New Roman" pitchFamily="18" charset="0"/>
                          <a:cs typeface="Times New Roman" pitchFamily="18" charset="0"/>
                        </a:rPr>
                        <a:t>وكلمة السر الخاصة به</a:t>
                      </a:r>
                      <a:r>
                        <a:rPr lang="en-US" sz="1600" b="1" dirty="0">
                          <a:effectLst/>
                          <a:latin typeface="Times New Roman" pitchFamily="18" charset="0"/>
                          <a:cs typeface="Times New Roman" pitchFamily="18" charset="0"/>
                        </a:rPr>
                        <a:t>.</a:t>
                      </a:r>
                      <a:endParaRPr lang="en-US" sz="1100" b="1" dirty="0">
                        <a:solidFill>
                          <a:srgbClr val="C45911"/>
                        </a:solidFill>
                        <a:effectLst/>
                        <a:latin typeface="Times New Roman" pitchFamily="18" charset="0"/>
                        <a:ea typeface="Calibri"/>
                        <a:cs typeface="Times New Roman" pitchFamily="18" charset="0"/>
                      </a:endParaRPr>
                    </a:p>
                  </a:txBody>
                  <a:tcPr marL="63754" marR="63754" marT="0" marB="0"/>
                </a:tc>
                <a:tc>
                  <a:txBody>
                    <a:bodyPr/>
                    <a:lstStyle/>
                    <a:p>
                      <a:pPr algn="ctr" rtl="1">
                        <a:lnSpc>
                          <a:spcPct val="115000"/>
                        </a:lnSpc>
                        <a:spcAft>
                          <a:spcPts val="0"/>
                        </a:spcAft>
                      </a:pPr>
                      <a:r>
                        <a:rPr lang="ar-SY" sz="1600" b="1" dirty="0">
                          <a:effectLst/>
                          <a:latin typeface="Times New Roman" pitchFamily="18" charset="0"/>
                          <a:cs typeface="Times New Roman" pitchFamily="18" charset="0"/>
                        </a:rPr>
                        <a:t>يتأكد المُخدّم من صلاحية</a:t>
                      </a:r>
                      <a:endParaRPr lang="en-US" sz="1100" b="1" dirty="0">
                        <a:effectLst/>
                        <a:latin typeface="Times New Roman" pitchFamily="18" charset="0"/>
                        <a:cs typeface="Times New Roman" pitchFamily="18" charset="0"/>
                      </a:endParaRPr>
                    </a:p>
                    <a:p>
                      <a:pPr algn="ctr" rtl="1">
                        <a:lnSpc>
                          <a:spcPct val="115000"/>
                        </a:lnSpc>
                        <a:spcAft>
                          <a:spcPts val="0"/>
                        </a:spcAft>
                      </a:pPr>
                      <a:r>
                        <a:rPr lang="ar-SY" sz="1600" b="1" dirty="0">
                          <a:effectLst/>
                          <a:latin typeface="Times New Roman" pitchFamily="18" charset="0"/>
                          <a:cs typeface="Times New Roman" pitchFamily="18" charset="0"/>
                        </a:rPr>
                        <a:t>البيانات المُدخلة، إذا كانت</a:t>
                      </a:r>
                      <a:endParaRPr lang="en-US" sz="1100" b="1" dirty="0">
                        <a:effectLst/>
                        <a:latin typeface="Times New Roman" pitchFamily="18" charset="0"/>
                        <a:cs typeface="Times New Roman" pitchFamily="18" charset="0"/>
                      </a:endParaRPr>
                    </a:p>
                    <a:p>
                      <a:pPr algn="ctr" rtl="1">
                        <a:lnSpc>
                          <a:spcPct val="115000"/>
                        </a:lnSpc>
                        <a:spcAft>
                          <a:spcPts val="0"/>
                        </a:spcAft>
                      </a:pPr>
                      <a:r>
                        <a:rPr lang="ar-SY" sz="1600" b="1" dirty="0">
                          <a:effectLst/>
                          <a:latin typeface="Times New Roman" pitchFamily="18" charset="0"/>
                          <a:cs typeface="Times New Roman" pitchFamily="18" charset="0"/>
                        </a:rPr>
                        <a:t>خاطئة تظهر رسالة " كلمة السر أو اسم المُستخدم خطأ </a:t>
                      </a:r>
                      <a:r>
                        <a:rPr lang="en-US" sz="1600" b="1" dirty="0">
                          <a:effectLst/>
                          <a:latin typeface="Times New Roman" pitchFamily="18" charset="0"/>
                          <a:cs typeface="Times New Roman" pitchFamily="18" charset="0"/>
                        </a:rPr>
                        <a:t>"</a:t>
                      </a:r>
                      <a:endParaRPr lang="en-US" sz="1100" b="1" dirty="0">
                        <a:effectLst/>
                        <a:latin typeface="Times New Roman" pitchFamily="18" charset="0"/>
                        <a:cs typeface="Times New Roman" pitchFamily="18" charset="0"/>
                      </a:endParaRPr>
                    </a:p>
                    <a:p>
                      <a:pPr algn="ctr" rtl="1">
                        <a:lnSpc>
                          <a:spcPct val="115000"/>
                        </a:lnSpc>
                        <a:spcAft>
                          <a:spcPts val="0"/>
                        </a:spcAft>
                      </a:pPr>
                      <a:r>
                        <a:rPr lang="ar-SY" sz="1600" b="1" dirty="0">
                          <a:effectLst/>
                          <a:latin typeface="Times New Roman" pitchFamily="18" charset="0"/>
                          <a:cs typeface="Times New Roman" pitchFamily="18" charset="0"/>
                        </a:rPr>
                        <a:t>وإذا كانت صحيحة فإن</a:t>
                      </a:r>
                      <a:endParaRPr lang="en-US" sz="1100" b="1" dirty="0">
                        <a:effectLst/>
                        <a:latin typeface="Times New Roman" pitchFamily="18" charset="0"/>
                        <a:cs typeface="Times New Roman" pitchFamily="18" charset="0"/>
                      </a:endParaRPr>
                    </a:p>
                    <a:p>
                      <a:pPr algn="ctr" rtl="1">
                        <a:lnSpc>
                          <a:spcPct val="115000"/>
                        </a:lnSpc>
                        <a:spcAft>
                          <a:spcPts val="0"/>
                        </a:spcAft>
                      </a:pPr>
                      <a:r>
                        <a:rPr lang="ar-SY" sz="1600" b="1" dirty="0">
                          <a:effectLst/>
                          <a:latin typeface="Times New Roman" pitchFamily="18" charset="0"/>
                          <a:cs typeface="Times New Roman" pitchFamily="18" charset="0"/>
                        </a:rPr>
                        <a:t>المُخدّم يقوم بتحويل الفاعل</a:t>
                      </a:r>
                      <a:endParaRPr lang="en-US" sz="1100" b="1" dirty="0">
                        <a:effectLst/>
                        <a:latin typeface="Times New Roman" pitchFamily="18" charset="0"/>
                        <a:cs typeface="Times New Roman" pitchFamily="18" charset="0"/>
                      </a:endParaRPr>
                    </a:p>
                    <a:p>
                      <a:pPr algn="ctr" rtl="1">
                        <a:lnSpc>
                          <a:spcPct val="150000"/>
                        </a:lnSpc>
                        <a:spcAft>
                          <a:spcPts val="0"/>
                        </a:spcAft>
                      </a:pPr>
                      <a:r>
                        <a:rPr lang="ar-SY" sz="1600" b="1" dirty="0">
                          <a:effectLst/>
                          <a:latin typeface="Times New Roman" pitchFamily="18" charset="0"/>
                          <a:cs typeface="Times New Roman" pitchFamily="18" charset="0"/>
                        </a:rPr>
                        <a:t>لواجهة الحساب الخاص به</a:t>
                      </a:r>
                      <a:r>
                        <a:rPr lang="en-US" sz="1600" b="1" dirty="0">
                          <a:effectLst/>
                          <a:latin typeface="Times New Roman" pitchFamily="18" charset="0"/>
                          <a:cs typeface="Times New Roman" pitchFamily="18" charset="0"/>
                        </a:rPr>
                        <a:t>.</a:t>
                      </a:r>
                      <a:endParaRPr lang="en-US" sz="1100" b="1" dirty="0">
                        <a:solidFill>
                          <a:srgbClr val="C45911"/>
                        </a:solidFill>
                        <a:effectLst/>
                        <a:latin typeface="Times New Roman" pitchFamily="18" charset="0"/>
                        <a:ea typeface="Calibri"/>
                        <a:cs typeface="Times New Roman" pitchFamily="18" charset="0"/>
                      </a:endParaRPr>
                    </a:p>
                  </a:txBody>
                  <a:tcPr marL="63754" marR="63754" marT="0" marB="0"/>
                </a:tc>
              </a:tr>
            </a:tbl>
          </a:graphicData>
        </a:graphic>
      </p:graphicFrame>
      <p:sp>
        <p:nvSpPr>
          <p:cNvPr id="15" name="مستطيل 14"/>
          <p:cNvSpPr/>
          <p:nvPr/>
        </p:nvSpPr>
        <p:spPr>
          <a:xfrm>
            <a:off x="4932040" y="6101625"/>
            <a:ext cx="2311963" cy="721864"/>
          </a:xfrm>
          <a:prstGeom prst="rect">
            <a:avLst/>
          </a:prstGeom>
        </p:spPr>
        <p:txBody>
          <a:bodyPr wrap="square">
            <a:spAutoFit/>
          </a:bodyPr>
          <a:lstStyle/>
          <a:p>
            <a:pPr algn="ctr">
              <a:lnSpc>
                <a:spcPct val="107000"/>
              </a:lnSpc>
              <a:spcAft>
                <a:spcPts val="800"/>
              </a:spcAft>
            </a:pPr>
            <a:r>
              <a:rPr lang="ar-SY" sz="1600" b="1" dirty="0" smtClean="0">
                <a:effectLst/>
                <a:latin typeface="Times New Roman" pitchFamily="18" charset="0"/>
                <a:ea typeface="Calibri"/>
                <a:cs typeface="Times New Roman" pitchFamily="18" charset="0"/>
              </a:rPr>
              <a:t>ال</a:t>
            </a:r>
            <a:r>
              <a:rPr lang="ar-SA" sz="1600" b="1" dirty="0" smtClean="0">
                <a:effectLst/>
                <a:latin typeface="Times New Roman" pitchFamily="18" charset="0"/>
                <a:ea typeface="Calibri"/>
                <a:cs typeface="Times New Roman" pitchFamily="18" charset="0"/>
              </a:rPr>
              <a:t>جدول</a:t>
            </a:r>
            <a:r>
              <a:rPr lang="ar-SY" sz="1600" b="1" dirty="0" smtClean="0">
                <a:effectLst/>
                <a:latin typeface="Times New Roman" pitchFamily="18" charset="0"/>
                <a:ea typeface="Calibri"/>
                <a:cs typeface="Times New Roman" pitchFamily="18" charset="0"/>
              </a:rPr>
              <a:t> _</a:t>
            </a:r>
            <a:r>
              <a:rPr lang="en-US" sz="1600" b="1" dirty="0" smtClean="0">
                <a:effectLst/>
                <a:latin typeface="Times New Roman" pitchFamily="18" charset="0"/>
                <a:ea typeface="Calibri"/>
                <a:cs typeface="Times New Roman" pitchFamily="18" charset="0"/>
              </a:rPr>
              <a:t>4</a:t>
            </a:r>
            <a:r>
              <a:rPr lang="ar-SY" sz="1600" b="1" dirty="0" smtClean="0">
                <a:effectLst/>
                <a:latin typeface="Times New Roman" pitchFamily="18" charset="0"/>
                <a:ea typeface="Calibri"/>
                <a:cs typeface="Times New Roman" pitchFamily="18" charset="0"/>
              </a:rPr>
              <a:t>_</a:t>
            </a:r>
            <a:endParaRPr lang="en-US" sz="1400" b="1" dirty="0" smtClean="0">
              <a:effectLst/>
              <a:latin typeface="Times New Roman" pitchFamily="18" charset="0"/>
              <a:ea typeface="Calibri"/>
              <a:cs typeface="Times New Roman" pitchFamily="18" charset="0"/>
            </a:endParaRPr>
          </a:p>
          <a:p>
            <a:pPr algn="ctr">
              <a:lnSpc>
                <a:spcPct val="107000"/>
              </a:lnSpc>
              <a:spcAft>
                <a:spcPts val="800"/>
              </a:spcAft>
            </a:pPr>
            <a:r>
              <a:rPr lang="ar-SA" sz="1600" b="1" dirty="0" smtClean="0">
                <a:effectLst/>
                <a:latin typeface="Times New Roman" pitchFamily="18" charset="0"/>
                <a:ea typeface="Calibri"/>
                <a:cs typeface="Times New Roman" pitchFamily="18" charset="0"/>
              </a:rPr>
              <a:t>حالة </a:t>
            </a:r>
            <a:r>
              <a:rPr lang="ar-SY" sz="1600" b="1" dirty="0" smtClean="0">
                <a:effectLst/>
                <a:latin typeface="Times New Roman" pitchFamily="18" charset="0"/>
                <a:ea typeface="Calibri"/>
                <a:cs typeface="Times New Roman" pitchFamily="18" charset="0"/>
              </a:rPr>
              <a:t>تسجيل الدخول </a:t>
            </a:r>
            <a:r>
              <a:rPr lang="en-US" sz="1600" b="1" dirty="0" smtClean="0">
                <a:effectLst/>
                <a:latin typeface="Times New Roman" pitchFamily="18" charset="0"/>
                <a:ea typeface="Calibri"/>
                <a:cs typeface="Times New Roman" pitchFamily="18" charset="0"/>
              </a:rPr>
              <a:t>Login)</a:t>
            </a:r>
            <a:r>
              <a:rPr lang="ar-SY" sz="1600" b="1" dirty="0" smtClean="0">
                <a:effectLst/>
                <a:latin typeface="Times New Roman" pitchFamily="18" charset="0"/>
                <a:ea typeface="Calibri"/>
                <a:cs typeface="Times New Roman" pitchFamily="18" charset="0"/>
              </a:rPr>
              <a:t>)</a:t>
            </a:r>
            <a:endParaRPr lang="en-US" sz="1400" b="1" dirty="0">
              <a:effectLst/>
              <a:latin typeface="Times New Roman" pitchFamily="18" charset="0"/>
              <a:ea typeface="Calibri"/>
              <a:cs typeface="Times New Roman" pitchFamily="18" charset="0"/>
            </a:endParaRPr>
          </a:p>
        </p:txBody>
      </p:sp>
      <p:sp>
        <p:nvSpPr>
          <p:cNvPr id="16" name="مستطيل 15"/>
          <p:cNvSpPr/>
          <p:nvPr/>
        </p:nvSpPr>
        <p:spPr>
          <a:xfrm>
            <a:off x="2195736" y="514652"/>
            <a:ext cx="4896544" cy="646331"/>
          </a:xfrm>
          <a:prstGeom prst="rect">
            <a:avLst/>
          </a:prstGeom>
        </p:spPr>
        <p:txBody>
          <a:bodyPr wrap="square">
            <a:spAutoFit/>
          </a:bodyPr>
          <a:lstStyle/>
          <a:p>
            <a:pPr algn="ctr"/>
            <a:r>
              <a:rPr lang="ar-SA" sz="3600" b="1" dirty="0" smtClean="0">
                <a:ln w="17780" cmpd="sng">
                  <a:solidFill>
                    <a:srgbClr val="FFFFFF"/>
                  </a:solidFill>
                  <a:prstDash val="solid"/>
                  <a:miter lim="800000"/>
                </a:ln>
                <a:solidFill>
                  <a:prstClr val="white"/>
                </a:solidFill>
                <a:effectLst>
                  <a:outerShdw blurRad="50800" algn="tl" rotWithShape="0">
                    <a:srgbClr val="000000"/>
                  </a:outerShdw>
                </a:effectLst>
                <a:latin typeface="Times New Roman" pitchFamily="18" charset="0"/>
                <a:ea typeface="+mj-ea"/>
                <a:cs typeface="Times New Roman" pitchFamily="18" charset="0"/>
              </a:rPr>
              <a:t>حَالِة تسجيل الدُخول </a:t>
            </a:r>
            <a:r>
              <a:rPr lang="en-US" sz="3600" b="1" dirty="0" smtClean="0">
                <a:ln w="17780" cmpd="sng">
                  <a:solidFill>
                    <a:srgbClr val="FFFFFF"/>
                  </a:solidFill>
                  <a:prstDash val="solid"/>
                  <a:miter lim="800000"/>
                </a:ln>
                <a:solidFill>
                  <a:prstClr val="white"/>
                </a:solidFill>
                <a:effectLst>
                  <a:outerShdw blurRad="50800" algn="tl" rotWithShape="0">
                    <a:srgbClr val="000000"/>
                  </a:outerShdw>
                </a:effectLst>
                <a:latin typeface="Times New Roman" pitchFamily="18" charset="0"/>
                <a:ea typeface="+mj-ea"/>
                <a:cs typeface="Times New Roman" pitchFamily="18" charset="0"/>
              </a:rPr>
              <a:t>: (Login)</a:t>
            </a:r>
          </a:p>
        </p:txBody>
      </p:sp>
    </p:spTree>
    <p:extLst>
      <p:ext uri="{BB962C8B-B14F-4D97-AF65-F5344CB8AC3E}">
        <p14:creationId xmlns:p14="http://schemas.microsoft.com/office/powerpoint/2010/main" val="2123390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عنصر نائب لرقم الشريحة 6"/>
          <p:cNvSpPr txBox="1">
            <a:spLocks/>
          </p:cNvSpPr>
          <p:nvPr/>
        </p:nvSpPr>
        <p:spPr>
          <a:xfrm>
            <a:off x="0" y="6492875"/>
            <a:ext cx="1161826" cy="365125"/>
          </a:xfrm>
          <a:prstGeom prst="rect">
            <a:avLst/>
          </a:prstGeom>
        </p:spPr>
        <p:style>
          <a:lnRef idx="1">
            <a:schemeClr val="accent1"/>
          </a:lnRef>
          <a:fillRef idx="1002">
            <a:schemeClr val="lt2"/>
          </a:fillRef>
          <a:effectRef idx="1">
            <a:schemeClr val="accent1"/>
          </a:effectRef>
          <a:fontRef idx="minor">
            <a:schemeClr val="dk1"/>
          </a:fontRef>
        </p:style>
        <p:txBody>
          <a:bodyPr vert="horz" lIns="91440" tIns="45720" rIns="91440" bIns="45720" rtlCol="0" anchor="ctr"/>
          <a:lstStyle>
            <a:defPPr>
              <a:defRPr lang="ar-SA"/>
            </a:defPPr>
            <a:lvl1pPr marL="0" algn="ctr" defTabSz="914400" rtl="1" eaLnBrk="1" latinLnBrk="0" hangingPunct="1">
              <a:defRPr sz="1000" kern="1200">
                <a:solidFill>
                  <a:schemeClr val="tx2"/>
                </a:solidFill>
                <a:latin typeface="+mn-lt"/>
                <a:ea typeface="+mn-ea"/>
                <a:cs typeface="+mn-cs"/>
              </a:defRPr>
            </a:lvl1pPr>
            <a:lvl2pPr marL="457200" algn="r" defTabSz="914400" rtl="1" eaLnBrk="1" latinLnBrk="0" hangingPunct="1">
              <a:defRPr sz="1800" kern="1200">
                <a:solidFill>
                  <a:schemeClr val="dk1"/>
                </a:solidFill>
                <a:latin typeface="+mn-lt"/>
                <a:ea typeface="+mn-ea"/>
                <a:cs typeface="+mn-cs"/>
              </a:defRPr>
            </a:lvl2pPr>
            <a:lvl3pPr marL="914400" algn="r" defTabSz="914400" rtl="1" eaLnBrk="1" latinLnBrk="0" hangingPunct="1">
              <a:defRPr sz="1800" kern="1200">
                <a:solidFill>
                  <a:schemeClr val="dk1"/>
                </a:solidFill>
                <a:latin typeface="+mn-lt"/>
                <a:ea typeface="+mn-ea"/>
                <a:cs typeface="+mn-cs"/>
              </a:defRPr>
            </a:lvl3pPr>
            <a:lvl4pPr marL="1371600" algn="r" defTabSz="914400" rtl="1" eaLnBrk="1" latinLnBrk="0" hangingPunct="1">
              <a:defRPr sz="1800" kern="1200">
                <a:solidFill>
                  <a:schemeClr val="dk1"/>
                </a:solidFill>
                <a:latin typeface="+mn-lt"/>
                <a:ea typeface="+mn-ea"/>
                <a:cs typeface="+mn-cs"/>
              </a:defRPr>
            </a:lvl4pPr>
            <a:lvl5pPr marL="1828800" algn="r" defTabSz="914400" rtl="1" eaLnBrk="1" latinLnBrk="0" hangingPunct="1">
              <a:defRPr sz="1800" kern="1200">
                <a:solidFill>
                  <a:schemeClr val="dk1"/>
                </a:solidFill>
                <a:latin typeface="+mn-lt"/>
                <a:ea typeface="+mn-ea"/>
                <a:cs typeface="+mn-cs"/>
              </a:defRPr>
            </a:lvl5pPr>
            <a:lvl6pPr marL="2286000" algn="r" defTabSz="914400" rtl="1" eaLnBrk="1" latinLnBrk="0" hangingPunct="1">
              <a:defRPr sz="1800" kern="1200">
                <a:solidFill>
                  <a:schemeClr val="dk1"/>
                </a:solidFill>
                <a:latin typeface="+mn-lt"/>
                <a:ea typeface="+mn-ea"/>
                <a:cs typeface="+mn-cs"/>
              </a:defRPr>
            </a:lvl6pPr>
            <a:lvl7pPr marL="2743200" algn="r" defTabSz="914400" rtl="1" eaLnBrk="1" latinLnBrk="0" hangingPunct="1">
              <a:defRPr sz="1800" kern="1200">
                <a:solidFill>
                  <a:schemeClr val="dk1"/>
                </a:solidFill>
                <a:latin typeface="+mn-lt"/>
                <a:ea typeface="+mn-ea"/>
                <a:cs typeface="+mn-cs"/>
              </a:defRPr>
            </a:lvl7pPr>
            <a:lvl8pPr marL="3200400" algn="r" defTabSz="914400" rtl="1" eaLnBrk="1" latinLnBrk="0" hangingPunct="1">
              <a:defRPr sz="1800" kern="1200">
                <a:solidFill>
                  <a:schemeClr val="dk1"/>
                </a:solidFill>
                <a:latin typeface="+mn-lt"/>
                <a:ea typeface="+mn-ea"/>
                <a:cs typeface="+mn-cs"/>
              </a:defRPr>
            </a:lvl8pPr>
            <a:lvl9pPr marL="3657600" algn="r" defTabSz="914400" rtl="1" eaLnBrk="1" latinLnBrk="0" hangingPunct="1">
              <a:defRPr sz="1800" kern="1200">
                <a:solidFill>
                  <a:schemeClr val="dk1"/>
                </a:solidFill>
                <a:latin typeface="+mn-lt"/>
                <a:ea typeface="+mn-ea"/>
                <a:cs typeface="+mn-cs"/>
              </a:defRPr>
            </a:lvl9pPr>
          </a:lstStyle>
          <a:p>
            <a:r>
              <a:rPr lang="en-US" sz="1800" dirty="0" smtClean="0">
                <a:solidFill>
                  <a:schemeClr val="tx1"/>
                </a:solidFill>
                <a:latin typeface="Times New Roman" pitchFamily="18" charset="0"/>
                <a:cs typeface="Times New Roman" pitchFamily="18" charset="0"/>
              </a:rPr>
              <a:t>9</a:t>
            </a:r>
            <a:endParaRPr lang="ar-SA" sz="1800" dirty="0">
              <a:solidFill>
                <a:schemeClr val="tx1"/>
              </a:solidFill>
              <a:latin typeface="Times New Roman" pitchFamily="18" charset="0"/>
              <a:cs typeface="Times New Roman" pitchFamily="18" charset="0"/>
            </a:endParaRPr>
          </a:p>
        </p:txBody>
      </p:sp>
      <p:sp>
        <p:nvSpPr>
          <p:cNvPr id="5" name="مستطيل 4"/>
          <p:cNvSpPr/>
          <p:nvPr/>
        </p:nvSpPr>
        <p:spPr>
          <a:xfrm>
            <a:off x="1194551" y="605272"/>
            <a:ext cx="6840760" cy="646331"/>
          </a:xfrm>
          <a:prstGeom prst="rect">
            <a:avLst/>
          </a:prstGeom>
        </p:spPr>
        <p:txBody>
          <a:bodyPr wrap="square">
            <a:spAutoFit/>
          </a:bodyPr>
          <a:lstStyle/>
          <a:p>
            <a:pPr algn="ctr"/>
            <a:r>
              <a:rPr lang="ar-SA" sz="3600" b="1" dirty="0" smtClean="0">
                <a:ln w="17780" cmpd="sng">
                  <a:solidFill>
                    <a:srgbClr val="FFFFFF"/>
                  </a:solidFill>
                  <a:prstDash val="solid"/>
                  <a:miter lim="800000"/>
                </a:ln>
                <a:solidFill>
                  <a:prstClr val="white"/>
                </a:solidFill>
                <a:effectLst>
                  <a:outerShdw blurRad="50800" algn="tl" rotWithShape="0">
                    <a:srgbClr val="000000"/>
                  </a:outerShdw>
                </a:effectLst>
                <a:latin typeface="Times New Roman" pitchFamily="18" charset="0"/>
                <a:ea typeface="+mj-ea"/>
                <a:cs typeface="Times New Roman" pitchFamily="18" charset="0"/>
              </a:rPr>
              <a:t>مُخططّات حَالات الإستِخدام لِكُل فاعِل بالنِظام :</a:t>
            </a:r>
            <a:endParaRPr lang="en-US" sz="3600" b="1" dirty="0" smtClean="0">
              <a:ln w="17780" cmpd="sng">
                <a:solidFill>
                  <a:srgbClr val="FFFFFF"/>
                </a:solidFill>
                <a:prstDash val="solid"/>
                <a:miter lim="800000"/>
              </a:ln>
              <a:solidFill>
                <a:prstClr val="white"/>
              </a:solidFill>
              <a:effectLst>
                <a:outerShdw blurRad="50800" algn="tl" rotWithShape="0">
                  <a:srgbClr val="000000"/>
                </a:outerShdw>
              </a:effectLst>
              <a:latin typeface="Times New Roman" pitchFamily="18" charset="0"/>
              <a:ea typeface="+mj-ea"/>
              <a:cs typeface="Times New Roman" pitchFamily="18" charset="0"/>
            </a:endParaRPr>
          </a:p>
        </p:txBody>
      </p:sp>
      <p:pic>
        <p:nvPicPr>
          <p:cNvPr id="6" name="صورة 5"/>
          <p:cNvPicPr/>
          <p:nvPr/>
        </p:nvPicPr>
        <p:blipFill>
          <a:blip r:embed="rId2">
            <a:extLst>
              <a:ext uri="{28A0092B-C50C-407E-A947-70E740481C1C}">
                <a14:useLocalDpi xmlns:a14="http://schemas.microsoft.com/office/drawing/2010/main" val="0"/>
              </a:ext>
            </a:extLst>
          </a:blip>
          <a:stretch>
            <a:fillRect/>
          </a:stretch>
        </p:blipFill>
        <p:spPr>
          <a:xfrm>
            <a:off x="899592" y="2617304"/>
            <a:ext cx="7272808" cy="2880320"/>
          </a:xfrm>
          <a:prstGeom prst="rect">
            <a:avLst/>
          </a:prstGeom>
        </p:spPr>
      </p:pic>
      <p:sp>
        <p:nvSpPr>
          <p:cNvPr id="7" name="مستطيل 6"/>
          <p:cNvSpPr/>
          <p:nvPr/>
        </p:nvSpPr>
        <p:spPr>
          <a:xfrm>
            <a:off x="2411760" y="5489546"/>
            <a:ext cx="4032448" cy="786882"/>
          </a:xfrm>
          <a:prstGeom prst="rect">
            <a:avLst/>
          </a:prstGeom>
        </p:spPr>
        <p:txBody>
          <a:bodyPr wrap="square">
            <a:spAutoFit/>
          </a:bodyPr>
          <a:lstStyle/>
          <a:p>
            <a:pPr algn="ctr">
              <a:lnSpc>
                <a:spcPct val="115000"/>
              </a:lnSpc>
              <a:spcAft>
                <a:spcPts val="1000"/>
              </a:spcAft>
            </a:pPr>
            <a:r>
              <a:rPr lang="ar-SA" sz="1600" b="1" dirty="0" smtClean="0">
                <a:effectLst/>
                <a:latin typeface="Times New Roman" pitchFamily="18" charset="0"/>
                <a:ea typeface="Calibri"/>
                <a:cs typeface="Times New Roman" pitchFamily="18" charset="0"/>
              </a:rPr>
              <a:t>المُخطّطّ</a:t>
            </a:r>
            <a:r>
              <a:rPr lang="en-US" sz="1600" b="1" dirty="0" smtClean="0">
                <a:effectLst/>
                <a:latin typeface="Times New Roman" pitchFamily="18" charset="0"/>
                <a:ea typeface="Calibri"/>
                <a:cs typeface="Times New Roman" pitchFamily="18" charset="0"/>
              </a:rPr>
              <a:t>2_ </a:t>
            </a:r>
            <a:r>
              <a:rPr lang="ar-SA" sz="1600" b="1" dirty="0" smtClean="0">
                <a:effectLst/>
                <a:latin typeface="Times New Roman" pitchFamily="18" charset="0"/>
                <a:ea typeface="Calibri"/>
                <a:cs typeface="Times New Roman" pitchFamily="18" charset="0"/>
              </a:rPr>
              <a:t>_</a:t>
            </a:r>
            <a:endParaRPr lang="en-US" sz="1400" b="1" dirty="0" smtClean="0">
              <a:effectLst/>
              <a:latin typeface="Times New Roman" pitchFamily="18" charset="0"/>
              <a:ea typeface="Calibri"/>
              <a:cs typeface="Times New Roman" pitchFamily="18" charset="0"/>
            </a:endParaRPr>
          </a:p>
          <a:p>
            <a:pPr algn="ctr">
              <a:lnSpc>
                <a:spcPct val="115000"/>
              </a:lnSpc>
              <a:spcAft>
                <a:spcPts val="1000"/>
              </a:spcAft>
            </a:pPr>
            <a:r>
              <a:rPr lang="ar-SA" sz="1600" b="1" dirty="0" smtClean="0">
                <a:effectLst/>
                <a:latin typeface="Times New Roman" pitchFamily="18" charset="0"/>
                <a:ea typeface="Calibri"/>
                <a:cs typeface="Times New Roman" pitchFamily="18" charset="0"/>
              </a:rPr>
              <a:t>مُخطّط حالات استخدام مُدير النظام (</a:t>
            </a:r>
            <a:r>
              <a:rPr lang="en-US" sz="1600" b="1" dirty="0" smtClean="0">
                <a:effectLst/>
                <a:latin typeface="Times New Roman" pitchFamily="18" charset="0"/>
                <a:ea typeface="Calibri"/>
                <a:cs typeface="Times New Roman" pitchFamily="18" charset="0"/>
              </a:rPr>
              <a:t>Admin Use Case</a:t>
            </a:r>
            <a:r>
              <a:rPr lang="ar-SA" sz="1600" b="1" dirty="0" smtClean="0">
                <a:effectLst/>
                <a:latin typeface="Times New Roman" pitchFamily="18" charset="0"/>
                <a:ea typeface="Calibri"/>
                <a:cs typeface="Times New Roman" pitchFamily="18" charset="0"/>
              </a:rPr>
              <a:t>)</a:t>
            </a:r>
            <a:endParaRPr lang="en-US" sz="1400" b="1" dirty="0">
              <a:effectLst/>
              <a:latin typeface="Times New Roman" pitchFamily="18" charset="0"/>
              <a:ea typeface="Calibri"/>
              <a:cs typeface="Times New Roman" pitchFamily="18" charset="0"/>
            </a:endParaRPr>
          </a:p>
        </p:txBody>
      </p:sp>
      <p:sp>
        <p:nvSpPr>
          <p:cNvPr id="8" name="مستطيل 7"/>
          <p:cNvSpPr/>
          <p:nvPr/>
        </p:nvSpPr>
        <p:spPr>
          <a:xfrm>
            <a:off x="4354057" y="1267019"/>
            <a:ext cx="723275" cy="523220"/>
          </a:xfrm>
          <a:prstGeom prst="rect">
            <a:avLst/>
          </a:prstGeom>
        </p:spPr>
        <p:txBody>
          <a:bodyPr wrap="none">
            <a:spAutoFit/>
          </a:bodyPr>
          <a:lstStyle/>
          <a:p>
            <a:r>
              <a:rPr lang="ar-SA" sz="2800" b="1" dirty="0" smtClean="0">
                <a:ln w="17780" cmpd="sng">
                  <a:solidFill>
                    <a:srgbClr val="FFFFFF"/>
                  </a:solidFill>
                  <a:prstDash val="solid"/>
                  <a:miter lim="800000"/>
                </a:ln>
                <a:solidFill>
                  <a:prstClr val="white"/>
                </a:solidFill>
                <a:effectLst>
                  <a:outerShdw blurRad="50800" algn="tl" rotWithShape="0">
                    <a:srgbClr val="000000"/>
                  </a:outerShdw>
                </a:effectLst>
                <a:latin typeface="Times New Roman" pitchFamily="18" charset="0"/>
                <a:cs typeface="Times New Roman" pitchFamily="18" charset="0"/>
              </a:rPr>
              <a:t>_</a:t>
            </a:r>
            <a:r>
              <a:rPr lang="en-US" sz="2800" b="1" dirty="0" smtClean="0">
                <a:ln w="17780" cmpd="sng">
                  <a:solidFill>
                    <a:srgbClr val="FFFFFF"/>
                  </a:solidFill>
                  <a:prstDash val="solid"/>
                  <a:miter lim="800000"/>
                </a:ln>
                <a:solidFill>
                  <a:prstClr val="white"/>
                </a:solidFill>
                <a:effectLst>
                  <a:outerShdw blurRad="50800" algn="tl" rotWithShape="0">
                    <a:srgbClr val="000000"/>
                  </a:outerShdw>
                </a:effectLst>
                <a:latin typeface="Times New Roman" pitchFamily="18" charset="0"/>
                <a:cs typeface="Times New Roman" pitchFamily="18" charset="0"/>
              </a:rPr>
              <a:t>1</a:t>
            </a:r>
            <a:r>
              <a:rPr lang="ar-SA" sz="2800" b="1" dirty="0" smtClean="0">
                <a:ln w="17780" cmpd="sng">
                  <a:solidFill>
                    <a:srgbClr val="FFFFFF"/>
                  </a:solidFill>
                  <a:prstDash val="solid"/>
                  <a:miter lim="800000"/>
                </a:ln>
                <a:solidFill>
                  <a:prstClr val="white"/>
                </a:solidFill>
                <a:effectLst>
                  <a:outerShdw blurRad="50800" algn="tl" rotWithShape="0">
                    <a:srgbClr val="000000"/>
                  </a:outerShdw>
                </a:effectLst>
                <a:latin typeface="Times New Roman" pitchFamily="18" charset="0"/>
                <a:cs typeface="Times New Roman" pitchFamily="18" charset="0"/>
              </a:rPr>
              <a:t>_</a:t>
            </a:r>
            <a:endParaRPr lang="ar-SA" sz="1400" dirty="0"/>
          </a:p>
        </p:txBody>
      </p:sp>
    </p:spTree>
    <p:extLst>
      <p:ext uri="{BB962C8B-B14F-4D97-AF65-F5344CB8AC3E}">
        <p14:creationId xmlns:p14="http://schemas.microsoft.com/office/powerpoint/2010/main" val="38956947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شكل موجة">
  <a:themeElements>
    <a:clrScheme name="شكل موجة">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شكل موجة">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شكل موجة">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495</TotalTime>
  <Words>1286</Words>
  <Application>Microsoft Office PowerPoint</Application>
  <PresentationFormat>عرض على الشاشة (3:4)‏</PresentationFormat>
  <Paragraphs>197</Paragraphs>
  <Slides>24</Slides>
  <Notes>2</Notes>
  <HiddenSlides>0</HiddenSlides>
  <MMClips>0</MMClips>
  <ScaleCrop>false</ScaleCrop>
  <HeadingPairs>
    <vt:vector size="4" baseType="variant">
      <vt:variant>
        <vt:lpstr>نسق</vt:lpstr>
      </vt:variant>
      <vt:variant>
        <vt:i4>1</vt:i4>
      </vt:variant>
      <vt:variant>
        <vt:lpstr>عناوين الشرائح</vt:lpstr>
      </vt:variant>
      <vt:variant>
        <vt:i4>24</vt:i4>
      </vt:variant>
    </vt:vector>
  </HeadingPairs>
  <TitlesOfParts>
    <vt:vector size="25" baseType="lpstr">
      <vt:lpstr>شكل موجة</vt:lpstr>
      <vt:lpstr>عرض تقديمي في PowerPoint</vt:lpstr>
      <vt:lpstr>فهرَس العَرض :</vt:lpstr>
      <vt:lpstr>فِكرَة المشرُوع وَالهدَف مِنهُ :</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عرض تقديمي في PowerPoint</dc:title>
  <dc:creator>sham-tc</dc:creator>
  <cp:lastModifiedBy>sham-tc</cp:lastModifiedBy>
  <cp:revision>122</cp:revision>
  <dcterms:created xsi:type="dcterms:W3CDTF">2019-04-22T01:31:40Z</dcterms:created>
  <dcterms:modified xsi:type="dcterms:W3CDTF">2019-04-22T19:54:08Z</dcterms:modified>
</cp:coreProperties>
</file>