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sldIdLst>
    <p:sldId id="256" r:id="rId2"/>
    <p:sldId id="269" r:id="rId3"/>
    <p:sldId id="284" r:id="rId4"/>
    <p:sldId id="257" r:id="rId5"/>
    <p:sldId id="270" r:id="rId6"/>
    <p:sldId id="261" r:id="rId7"/>
    <p:sldId id="259" r:id="rId8"/>
    <p:sldId id="258" r:id="rId9"/>
    <p:sldId id="263" r:id="rId10"/>
    <p:sldId id="266" r:id="rId11"/>
    <p:sldId id="267" r:id="rId12"/>
    <p:sldId id="268" r:id="rId13"/>
    <p:sldId id="271" r:id="rId14"/>
    <p:sldId id="273" r:id="rId15"/>
    <p:sldId id="272" r:id="rId16"/>
    <p:sldId id="279" r:id="rId17"/>
    <p:sldId id="280" r:id="rId18"/>
    <p:sldId id="282" r:id="rId19"/>
    <p:sldId id="281" r:id="rId20"/>
    <p:sldId id="277" r:id="rId21"/>
    <p:sldId id="274" r:id="rId22"/>
    <p:sldId id="276" r:id="rId23"/>
    <p:sldId id="278" r:id="rId24"/>
    <p:sldId id="283" r:id="rId25"/>
    <p:sldId id="285" r:id="rId26"/>
    <p:sldId id="26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F9E3C-B854-40A5-9CC6-F9CF25EAE12F}" v="943" dt="2023-03-28T12:35:07.974"/>
    <p1510:client id="{2B7D54DF-DABE-4A6F-8B93-8403E15CBF78}" v="64" dt="2023-04-09T11:36:46.141"/>
    <p1510:client id="{2F2E96B2-F4A7-43CA-8D65-8D96D356D725}" v="7" dt="2023-03-29T14:25:17.065"/>
    <p1510:client id="{3E4DFCBF-E7B9-4B29-AC82-B62969ED9180}" v="64" dt="2023-04-01T17:17:07.593"/>
    <p1510:client id="{9005F958-BE6A-418A-B211-4F968BCEBE0D}" v="588" dt="2023-03-28T14:14:31.239"/>
    <p1510:client id="{AC42B2B2-74DA-4E94-BB6B-F37006E8172C}" v="8" dt="2023-03-30T05:30:49.900"/>
    <p1510:client id="{AF5E418C-78AB-4564-8497-85EAA715BD6E}" v="1987" dt="2023-03-28T10:26:28.019"/>
    <p1510:client id="{E7131295-6DD3-4E60-B3C7-2B0B5ED32241}" v="415" dt="2023-04-03T14:50:02.345"/>
    <p1510:client id="{E91D7107-380D-4DA3-AC31-81EA74272115}" v="47" dt="2023-04-01T14:33:46.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7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bdullah" userId="3981bc986644de0a" providerId="Windows Live" clId="Web-{9005F958-BE6A-418A-B211-4F968BCEBE0D}"/>
    <pc:docChg chg="addSld modSld sldOrd">
      <pc:chgData name="Mohammed Abdullah" userId="3981bc986644de0a" providerId="Windows Live" clId="Web-{9005F958-BE6A-418A-B211-4F968BCEBE0D}" dt="2023-03-28T14:14:31.239" v="488" actId="14100"/>
      <pc:docMkLst>
        <pc:docMk/>
      </pc:docMkLst>
      <pc:sldChg chg="modSp">
        <pc:chgData name="Mohammed Abdullah" userId="3981bc986644de0a" providerId="Windows Live" clId="Web-{9005F958-BE6A-418A-B211-4F968BCEBE0D}" dt="2023-03-28T14:14:31.239" v="488" actId="14100"/>
        <pc:sldMkLst>
          <pc:docMk/>
          <pc:sldMk cId="0" sldId="256"/>
        </pc:sldMkLst>
        <pc:spChg chg="mod">
          <ac:chgData name="Mohammed Abdullah" userId="3981bc986644de0a" providerId="Windows Live" clId="Web-{9005F958-BE6A-418A-B211-4F968BCEBE0D}" dt="2023-03-28T13:28:35.401" v="4" actId="20577"/>
          <ac:spMkLst>
            <pc:docMk/>
            <pc:sldMk cId="0" sldId="256"/>
            <ac:spMk id="3" creationId="{7C0DBAB6-0676-19B1-7564-81F22FD6DA5E}"/>
          </ac:spMkLst>
        </pc:spChg>
        <pc:picChg chg="mod">
          <ac:chgData name="Mohammed Abdullah" userId="3981bc986644de0a" providerId="Windows Live" clId="Web-{9005F958-BE6A-418A-B211-4F968BCEBE0D}" dt="2023-03-28T14:14:31.239" v="488" actId="14100"/>
          <ac:picMkLst>
            <pc:docMk/>
            <pc:sldMk cId="0" sldId="256"/>
            <ac:picMk id="6" creationId="{00000000-0000-0000-0000-000000000000}"/>
          </ac:picMkLst>
        </pc:picChg>
      </pc:sldChg>
      <pc:sldChg chg="modSp">
        <pc:chgData name="Mohammed Abdullah" userId="3981bc986644de0a" providerId="Windows Live" clId="Web-{9005F958-BE6A-418A-B211-4F968BCEBE0D}" dt="2023-03-28T14:02:25.200" v="475"/>
        <pc:sldMkLst>
          <pc:docMk/>
          <pc:sldMk cId="0" sldId="257"/>
        </pc:sldMkLst>
        <pc:graphicFrameChg chg="mod modGraphic">
          <ac:chgData name="Mohammed Abdullah" userId="3981bc986644de0a" providerId="Windows Live" clId="Web-{9005F958-BE6A-418A-B211-4F968BCEBE0D}" dt="2023-03-28T14:02:25.200" v="475"/>
          <ac:graphicFrameMkLst>
            <pc:docMk/>
            <pc:sldMk cId="0" sldId="257"/>
            <ac:graphicFrameMk id="4" creationId="{AF172F62-7622-8D42-43E8-265B41CE2B5F}"/>
          </ac:graphicFrameMkLst>
        </pc:graphicFrameChg>
      </pc:sldChg>
      <pc:sldChg chg="modSp">
        <pc:chgData name="Mohammed Abdullah" userId="3981bc986644de0a" providerId="Windows Live" clId="Web-{9005F958-BE6A-418A-B211-4F968BCEBE0D}" dt="2023-03-28T14:04:37.001" v="486" actId="20577"/>
        <pc:sldMkLst>
          <pc:docMk/>
          <pc:sldMk cId="0" sldId="262"/>
        </pc:sldMkLst>
        <pc:spChg chg="mod">
          <ac:chgData name="Mohammed Abdullah" userId="3981bc986644de0a" providerId="Windows Live" clId="Web-{9005F958-BE6A-418A-B211-4F968BCEBE0D}" dt="2023-03-28T13:50:15.958" v="402" actId="20577"/>
          <ac:spMkLst>
            <pc:docMk/>
            <pc:sldMk cId="0" sldId="262"/>
            <ac:spMk id="2" creationId="{00000000-0000-0000-0000-000000000000}"/>
          </ac:spMkLst>
        </pc:spChg>
        <pc:spChg chg="mod">
          <ac:chgData name="Mohammed Abdullah" userId="3981bc986644de0a" providerId="Windows Live" clId="Web-{9005F958-BE6A-418A-B211-4F968BCEBE0D}" dt="2023-03-28T14:04:37.001" v="486" actId="20577"/>
          <ac:spMkLst>
            <pc:docMk/>
            <pc:sldMk cId="0" sldId="262"/>
            <ac:spMk id="3" creationId="{00000000-0000-0000-0000-000000000000}"/>
          </ac:spMkLst>
        </pc:spChg>
      </pc:sldChg>
      <pc:sldChg chg="modSp">
        <pc:chgData name="Mohammed Abdullah" userId="3981bc986644de0a" providerId="Windows Live" clId="Web-{9005F958-BE6A-418A-B211-4F968BCEBE0D}" dt="2023-03-28T13:59:51.617" v="461" actId="20577"/>
        <pc:sldMkLst>
          <pc:docMk/>
          <pc:sldMk cId="2665287823" sldId="269"/>
        </pc:sldMkLst>
        <pc:spChg chg="mod">
          <ac:chgData name="Mohammed Abdullah" userId="3981bc986644de0a" providerId="Windows Live" clId="Web-{9005F958-BE6A-418A-B211-4F968BCEBE0D}" dt="2023-03-28T13:59:51.617" v="461" actId="20577"/>
          <ac:spMkLst>
            <pc:docMk/>
            <pc:sldMk cId="2665287823" sldId="269"/>
            <ac:spMk id="3" creationId="{4C6D81B4-E4CA-11A0-09D1-E64714075CAE}"/>
          </ac:spMkLst>
        </pc:spChg>
      </pc:sldChg>
      <pc:sldChg chg="modSp">
        <pc:chgData name="Mohammed Abdullah" userId="3981bc986644de0a" providerId="Windows Live" clId="Web-{9005F958-BE6A-418A-B211-4F968BCEBE0D}" dt="2023-03-28T14:04:49.314" v="487" actId="20577"/>
        <pc:sldMkLst>
          <pc:docMk/>
          <pc:sldMk cId="969591854" sldId="270"/>
        </pc:sldMkLst>
        <pc:spChg chg="mod">
          <ac:chgData name="Mohammed Abdullah" userId="3981bc986644de0a" providerId="Windows Live" clId="Web-{9005F958-BE6A-418A-B211-4F968BCEBE0D}" dt="2023-03-28T14:04:49.314" v="487" actId="20577"/>
          <ac:spMkLst>
            <pc:docMk/>
            <pc:sldMk cId="969591854" sldId="270"/>
            <ac:spMk id="3" creationId="{ABA80365-D0E9-02B8-89F9-C52B5D0A4DCA}"/>
          </ac:spMkLst>
        </pc:spChg>
      </pc:sldChg>
      <pc:sldChg chg="modSp">
        <pc:chgData name="Mohammed Abdullah" userId="3981bc986644de0a" providerId="Windows Live" clId="Web-{9005F958-BE6A-418A-B211-4F968BCEBE0D}" dt="2023-03-28T13:33:50.380" v="73" actId="14100"/>
        <pc:sldMkLst>
          <pc:docMk/>
          <pc:sldMk cId="2362085776" sldId="274"/>
        </pc:sldMkLst>
        <pc:spChg chg="mod">
          <ac:chgData name="Mohammed Abdullah" userId="3981bc986644de0a" providerId="Windows Live" clId="Web-{9005F958-BE6A-418A-B211-4F968BCEBE0D}" dt="2023-03-28T13:33:50.380" v="73" actId="14100"/>
          <ac:spMkLst>
            <pc:docMk/>
            <pc:sldMk cId="2362085776" sldId="274"/>
            <ac:spMk id="9" creationId="{96388E5A-C3AA-D9BB-9A36-A60F2541B029}"/>
          </ac:spMkLst>
        </pc:spChg>
      </pc:sldChg>
      <pc:sldChg chg="modSp">
        <pc:chgData name="Mohammed Abdullah" userId="3981bc986644de0a" providerId="Windows Live" clId="Web-{9005F958-BE6A-418A-B211-4F968BCEBE0D}" dt="2023-03-28T13:34:16.772" v="76" actId="20577"/>
        <pc:sldMkLst>
          <pc:docMk/>
          <pc:sldMk cId="627027743" sldId="276"/>
        </pc:sldMkLst>
        <pc:spChg chg="mod">
          <ac:chgData name="Mohammed Abdullah" userId="3981bc986644de0a" providerId="Windows Live" clId="Web-{9005F958-BE6A-418A-B211-4F968BCEBE0D}" dt="2023-03-28T13:34:16.772" v="76" actId="20577"/>
          <ac:spMkLst>
            <pc:docMk/>
            <pc:sldMk cId="627027743" sldId="276"/>
            <ac:spMk id="9" creationId="{96388E5A-C3AA-D9BB-9A36-A60F2541B029}"/>
          </ac:spMkLst>
        </pc:spChg>
      </pc:sldChg>
      <pc:sldChg chg="modSp">
        <pc:chgData name="Mohammed Abdullah" userId="3981bc986644de0a" providerId="Windows Live" clId="Web-{9005F958-BE6A-418A-B211-4F968BCEBE0D}" dt="2023-03-28T13:33:44.411" v="67" actId="20577"/>
        <pc:sldMkLst>
          <pc:docMk/>
          <pc:sldMk cId="3229210267" sldId="277"/>
        </pc:sldMkLst>
        <pc:spChg chg="mod">
          <ac:chgData name="Mohammed Abdullah" userId="3981bc986644de0a" providerId="Windows Live" clId="Web-{9005F958-BE6A-418A-B211-4F968BCEBE0D}" dt="2023-03-28T13:33:44.411" v="67" actId="20577"/>
          <ac:spMkLst>
            <pc:docMk/>
            <pc:sldMk cId="3229210267" sldId="277"/>
            <ac:spMk id="9" creationId="{96388E5A-C3AA-D9BB-9A36-A60F2541B029}"/>
          </ac:spMkLst>
        </pc:spChg>
      </pc:sldChg>
      <pc:sldChg chg="modSp">
        <pc:chgData name="Mohammed Abdullah" userId="3981bc986644de0a" providerId="Windows Live" clId="Web-{9005F958-BE6A-418A-B211-4F968BCEBE0D}" dt="2023-03-28T13:48:41.377" v="400" actId="20577"/>
        <pc:sldMkLst>
          <pc:docMk/>
          <pc:sldMk cId="2835118267" sldId="278"/>
        </pc:sldMkLst>
        <pc:spChg chg="mod">
          <ac:chgData name="Mohammed Abdullah" userId="3981bc986644de0a" providerId="Windows Live" clId="Web-{9005F958-BE6A-418A-B211-4F968BCEBE0D}" dt="2023-03-28T13:48:41.377" v="400" actId="20577"/>
          <ac:spMkLst>
            <pc:docMk/>
            <pc:sldMk cId="2835118267" sldId="278"/>
            <ac:spMk id="5" creationId="{6015F253-1498-904D-86B2-6C8E122F45F9}"/>
          </ac:spMkLst>
        </pc:spChg>
        <pc:spChg chg="mod">
          <ac:chgData name="Mohammed Abdullah" userId="3981bc986644de0a" providerId="Windows Live" clId="Web-{9005F958-BE6A-418A-B211-4F968BCEBE0D}" dt="2023-03-28T13:48:24.501" v="396" actId="20577"/>
          <ac:spMkLst>
            <pc:docMk/>
            <pc:sldMk cId="2835118267" sldId="278"/>
            <ac:spMk id="9" creationId="{96388E5A-C3AA-D9BB-9A36-A60F2541B029}"/>
          </ac:spMkLst>
        </pc:spChg>
      </pc:sldChg>
      <pc:sldChg chg="addSp delSp modSp add ord replId">
        <pc:chgData name="Mohammed Abdullah" userId="3981bc986644de0a" providerId="Windows Live" clId="Web-{9005F958-BE6A-418A-B211-4F968BCEBE0D}" dt="2023-03-28T13:33:35.333" v="64" actId="1076"/>
        <pc:sldMkLst>
          <pc:docMk/>
          <pc:sldMk cId="1101831682" sldId="281"/>
        </pc:sldMkLst>
        <pc:spChg chg="mod">
          <ac:chgData name="Mohammed Abdullah" userId="3981bc986644de0a" providerId="Windows Live" clId="Web-{9005F958-BE6A-418A-B211-4F968BCEBE0D}" dt="2023-03-28T13:32:25.049" v="49" actId="1076"/>
          <ac:spMkLst>
            <pc:docMk/>
            <pc:sldMk cId="1101831682" sldId="281"/>
            <ac:spMk id="2" creationId="{D238E600-7FC9-FA1F-27E3-D979D791AE57}"/>
          </ac:spMkLst>
        </pc:spChg>
        <pc:spChg chg="mod">
          <ac:chgData name="Mohammed Abdullah" userId="3981bc986644de0a" providerId="Windows Live" clId="Web-{9005F958-BE6A-418A-B211-4F968BCEBE0D}" dt="2023-03-28T13:33:35.333" v="64" actId="1076"/>
          <ac:spMkLst>
            <pc:docMk/>
            <pc:sldMk cId="1101831682" sldId="281"/>
            <ac:spMk id="5" creationId="{6015F253-1498-904D-86B2-6C8E122F45F9}"/>
          </ac:spMkLst>
        </pc:spChg>
        <pc:spChg chg="mod">
          <ac:chgData name="Mohammed Abdullah" userId="3981bc986644de0a" providerId="Windows Live" clId="Web-{9005F958-BE6A-418A-B211-4F968BCEBE0D}" dt="2023-03-28T13:33:31.879" v="63" actId="1076"/>
          <ac:spMkLst>
            <pc:docMk/>
            <pc:sldMk cId="1101831682" sldId="281"/>
            <ac:spMk id="9" creationId="{96388E5A-C3AA-D9BB-9A36-A60F2541B029}"/>
          </ac:spMkLst>
        </pc:spChg>
        <pc:picChg chg="del">
          <ac:chgData name="Mohammed Abdullah" userId="3981bc986644de0a" providerId="Windows Live" clId="Web-{9005F958-BE6A-418A-B211-4F968BCEBE0D}" dt="2023-03-28T13:30:45.437" v="16"/>
          <ac:picMkLst>
            <pc:docMk/>
            <pc:sldMk cId="1101831682" sldId="281"/>
            <ac:picMk id="3" creationId="{815E71A6-90AB-E519-8DE8-684E03A878C2}"/>
          </ac:picMkLst>
        </pc:picChg>
        <pc:picChg chg="add del mod">
          <ac:chgData name="Mohammed Abdullah" userId="3981bc986644de0a" providerId="Windows Live" clId="Web-{9005F958-BE6A-418A-B211-4F968BCEBE0D}" dt="2023-03-28T13:30:42.890" v="15"/>
          <ac:picMkLst>
            <pc:docMk/>
            <pc:sldMk cId="1101831682" sldId="281"/>
            <ac:picMk id="6" creationId="{1D34F5CA-BF62-F4E2-72F9-9F7017349BE0}"/>
          </ac:picMkLst>
        </pc:picChg>
        <pc:picChg chg="add mod">
          <ac:chgData name="Mohammed Abdullah" userId="3981bc986644de0a" providerId="Windows Live" clId="Web-{9005F958-BE6A-418A-B211-4F968BCEBE0D}" dt="2023-03-28T13:33:12.754" v="59" actId="1076"/>
          <ac:picMkLst>
            <pc:docMk/>
            <pc:sldMk cId="1101831682" sldId="281"/>
            <ac:picMk id="7" creationId="{8BE702B4-1E46-18F4-A7F6-8F33D94A6EB1}"/>
          </ac:picMkLst>
        </pc:picChg>
        <pc:picChg chg="add mod">
          <ac:chgData name="Mohammed Abdullah" userId="3981bc986644de0a" providerId="Windows Live" clId="Web-{9005F958-BE6A-418A-B211-4F968BCEBE0D}" dt="2023-03-28T13:33:25.286" v="62" actId="1076"/>
          <ac:picMkLst>
            <pc:docMk/>
            <pc:sldMk cId="1101831682" sldId="281"/>
            <ac:picMk id="8" creationId="{D1682F1E-F13D-4441-F04E-8DE60841BAF8}"/>
          </ac:picMkLst>
        </pc:picChg>
      </pc:sldChg>
      <pc:sldChg chg="addSp delSp modSp new">
        <pc:chgData name="Mohammed Abdullah" userId="3981bc986644de0a" providerId="Windows Live" clId="Web-{9005F958-BE6A-418A-B211-4F968BCEBE0D}" dt="2023-03-28T13:37:43.747" v="284" actId="1076"/>
        <pc:sldMkLst>
          <pc:docMk/>
          <pc:sldMk cId="3034600807" sldId="282"/>
        </pc:sldMkLst>
        <pc:spChg chg="mod">
          <ac:chgData name="Mohammed Abdullah" userId="3981bc986644de0a" providerId="Windows Live" clId="Web-{9005F958-BE6A-418A-B211-4F968BCEBE0D}" dt="2023-03-28T13:34:39.632" v="91" actId="1076"/>
          <ac:spMkLst>
            <pc:docMk/>
            <pc:sldMk cId="3034600807" sldId="282"/>
            <ac:spMk id="2" creationId="{94F09356-596A-B950-29B7-8CF6A7FE733A}"/>
          </ac:spMkLst>
        </pc:spChg>
        <pc:spChg chg="del">
          <ac:chgData name="Mohammed Abdullah" userId="3981bc986644de0a" providerId="Windows Live" clId="Web-{9005F958-BE6A-418A-B211-4F968BCEBE0D}" dt="2023-03-28T13:34:23.100" v="78"/>
          <ac:spMkLst>
            <pc:docMk/>
            <pc:sldMk cId="3034600807" sldId="282"/>
            <ac:spMk id="3" creationId="{EA59D01D-C884-5FC2-2A1F-A5549E968655}"/>
          </ac:spMkLst>
        </pc:spChg>
        <pc:graphicFrameChg chg="add mod ord modGraphic">
          <ac:chgData name="Mohammed Abdullah" userId="3981bc986644de0a" providerId="Windows Live" clId="Web-{9005F958-BE6A-418A-B211-4F968BCEBE0D}" dt="2023-03-28T13:37:43.747" v="284" actId="1076"/>
          <ac:graphicFrameMkLst>
            <pc:docMk/>
            <pc:sldMk cId="3034600807" sldId="282"/>
            <ac:graphicFrameMk id="6" creationId="{FC033E20-6814-969C-487D-6D9FFF2374B3}"/>
          </ac:graphicFrameMkLst>
        </pc:graphicFrameChg>
        <pc:graphicFrameChg chg="add del mod">
          <ac:chgData name="Mohammed Abdullah" userId="3981bc986644de0a" providerId="Windows Live" clId="Web-{9005F958-BE6A-418A-B211-4F968BCEBE0D}" dt="2023-03-28T13:34:25.741" v="80"/>
          <ac:graphicFrameMkLst>
            <pc:docMk/>
            <pc:sldMk cId="3034600807" sldId="282"/>
            <ac:graphicFrameMk id="8" creationId="{CF79C1CB-0B2C-21F7-F3E6-0BE14A0E5ACB}"/>
          </ac:graphicFrameMkLst>
        </pc:graphicFrameChg>
      </pc:sldChg>
      <pc:sldChg chg="modSp new">
        <pc:chgData name="Mohammed Abdullah" userId="3981bc986644de0a" providerId="Windows Live" clId="Web-{9005F958-BE6A-418A-B211-4F968BCEBE0D}" dt="2023-03-28T13:47:54.454" v="393" actId="20577"/>
        <pc:sldMkLst>
          <pc:docMk/>
          <pc:sldMk cId="2385515640" sldId="283"/>
        </pc:sldMkLst>
        <pc:spChg chg="mod">
          <ac:chgData name="Mohammed Abdullah" userId="3981bc986644de0a" providerId="Windows Live" clId="Web-{9005F958-BE6A-418A-B211-4F968BCEBE0D}" dt="2023-03-28T13:38:32.295" v="294" actId="20577"/>
          <ac:spMkLst>
            <pc:docMk/>
            <pc:sldMk cId="2385515640" sldId="283"/>
            <ac:spMk id="2" creationId="{F7DAAD38-F279-045B-2A1B-2B9E99490E76}"/>
          </ac:spMkLst>
        </pc:spChg>
        <pc:spChg chg="mod">
          <ac:chgData name="Mohammed Abdullah" userId="3981bc986644de0a" providerId="Windows Live" clId="Web-{9005F958-BE6A-418A-B211-4F968BCEBE0D}" dt="2023-03-28T13:47:54.454" v="393" actId="20577"/>
          <ac:spMkLst>
            <pc:docMk/>
            <pc:sldMk cId="2385515640" sldId="283"/>
            <ac:spMk id="3" creationId="{209917BD-2141-F691-C40D-DB3051442847}"/>
          </ac:spMkLst>
        </pc:spChg>
      </pc:sldChg>
    </pc:docChg>
  </pc:docChgLst>
  <pc:docChgLst>
    <pc:chgData name="Mohammed Abdullah" userId="3981bc986644de0a" providerId="Windows Live" clId="Web-{AF5E418C-78AB-4564-8497-85EAA715BD6E}"/>
    <pc:docChg chg="mod addSld delSld modSld sldOrd modMainMaster">
      <pc:chgData name="Mohammed Abdullah" userId="3981bc986644de0a" providerId="Windows Live" clId="Web-{AF5E418C-78AB-4564-8497-85EAA715BD6E}" dt="2023-03-28T10:26:28.019" v="1940" actId="14100"/>
      <pc:docMkLst>
        <pc:docMk/>
      </pc:docMkLst>
      <pc:sldChg chg="addSp delSp modSp">
        <pc:chgData name="Mohammed Abdullah" userId="3981bc986644de0a" providerId="Windows Live" clId="Web-{AF5E418C-78AB-4564-8497-85EAA715BD6E}" dt="2023-03-28T09:06:32.276" v="495"/>
        <pc:sldMkLst>
          <pc:docMk/>
          <pc:sldMk cId="0" sldId="256"/>
        </pc:sldMkLst>
        <pc:spChg chg="mod">
          <ac:chgData name="Mohammed Abdullah" userId="3981bc986644de0a" providerId="Windows Live" clId="Web-{AF5E418C-78AB-4564-8497-85EAA715BD6E}" dt="2023-03-28T08:33:37.405" v="189" actId="1076"/>
          <ac:spMkLst>
            <pc:docMk/>
            <pc:sldMk cId="0" sldId="256"/>
            <ac:spMk id="2" creationId="{00000000-0000-0000-0000-000000000000}"/>
          </ac:spMkLst>
        </pc:spChg>
        <pc:spChg chg="add mod">
          <ac:chgData name="Mohammed Abdullah" userId="3981bc986644de0a" providerId="Windows Live" clId="Web-{AF5E418C-78AB-4564-8497-85EAA715BD6E}" dt="2023-03-28T08:33:32.499" v="188" actId="1076"/>
          <ac:spMkLst>
            <pc:docMk/>
            <pc:sldMk cId="0" sldId="256"/>
            <ac:spMk id="3" creationId="{7C0DBAB6-0676-19B1-7564-81F22FD6DA5E}"/>
          </ac:spMkLst>
        </pc:spChg>
        <pc:spChg chg="mod">
          <ac:chgData name="Mohammed Abdullah" userId="3981bc986644de0a" providerId="Windows Live" clId="Web-{AF5E418C-78AB-4564-8497-85EAA715BD6E}" dt="2023-03-28T08:33:26.358" v="187" actId="1076"/>
          <ac:spMkLst>
            <pc:docMk/>
            <pc:sldMk cId="0" sldId="256"/>
            <ac:spMk id="4" creationId="{00000000-0000-0000-0000-000000000000}"/>
          </ac:spMkLst>
        </pc:spChg>
        <pc:spChg chg="add del mod">
          <ac:chgData name="Mohammed Abdullah" userId="3981bc986644de0a" providerId="Windows Live" clId="Web-{AF5E418C-78AB-4564-8497-85EAA715BD6E}" dt="2023-03-28T09:06:32.276" v="495"/>
          <ac:spMkLst>
            <pc:docMk/>
            <pc:sldMk cId="0" sldId="256"/>
            <ac:spMk id="7" creationId="{ABA393DC-871C-7DBD-5F31-35E044010D72}"/>
          </ac:spMkLst>
        </pc:spChg>
      </pc:sldChg>
      <pc:sldChg chg="addSp modSp">
        <pc:chgData name="Mohammed Abdullah" userId="3981bc986644de0a" providerId="Windows Live" clId="Web-{AF5E418C-78AB-4564-8497-85EAA715BD6E}" dt="2023-03-28T09:08:33.466" v="506" actId="20577"/>
        <pc:sldMkLst>
          <pc:docMk/>
          <pc:sldMk cId="0" sldId="257"/>
        </pc:sldMkLst>
        <pc:spChg chg="mod">
          <ac:chgData name="Mohammed Abdullah" userId="3981bc986644de0a" providerId="Windows Live" clId="Web-{AF5E418C-78AB-4564-8497-85EAA715BD6E}" dt="2023-03-28T09:08:33.466" v="506" actId="20577"/>
          <ac:spMkLst>
            <pc:docMk/>
            <pc:sldMk cId="0" sldId="257"/>
            <ac:spMk id="2" creationId="{00000000-0000-0000-0000-000000000000}"/>
          </ac:spMkLst>
        </pc:spChg>
        <pc:spChg chg="mod">
          <ac:chgData name="Mohammed Abdullah" userId="3981bc986644de0a" providerId="Windows Live" clId="Web-{AF5E418C-78AB-4564-8497-85EAA715BD6E}" dt="2023-03-28T08:34:31.578" v="199" actId="20577"/>
          <ac:spMkLst>
            <pc:docMk/>
            <pc:sldMk cId="0" sldId="257"/>
            <ac:spMk id="3" creationId="{00000000-0000-0000-0000-000000000000}"/>
          </ac:spMkLst>
        </pc:spChg>
        <pc:spChg chg="add mod">
          <ac:chgData name="Mohammed Abdullah" userId="3981bc986644de0a" providerId="Windows Live" clId="Web-{AF5E418C-78AB-4564-8497-85EAA715BD6E}" dt="2023-03-28T09:06:21.823" v="494"/>
          <ac:spMkLst>
            <pc:docMk/>
            <pc:sldMk cId="0" sldId="257"/>
            <ac:spMk id="5" creationId="{3A7260B7-DABB-429A-9C9F-48B7BD515ACD}"/>
          </ac:spMkLst>
        </pc:spChg>
        <pc:graphicFrameChg chg="add mod modGraphic">
          <ac:chgData name="Mohammed Abdullah" userId="3981bc986644de0a" providerId="Windows Live" clId="Web-{AF5E418C-78AB-4564-8497-85EAA715BD6E}" dt="2023-03-28T09:05:30.025" v="490" actId="1076"/>
          <ac:graphicFrameMkLst>
            <pc:docMk/>
            <pc:sldMk cId="0" sldId="257"/>
            <ac:graphicFrameMk id="4" creationId="{AF172F62-7622-8D42-43E8-265B41CE2B5F}"/>
          </ac:graphicFrameMkLst>
        </pc:graphicFrameChg>
      </pc:sldChg>
      <pc:sldChg chg="addSp modSp ord">
        <pc:chgData name="Mohammed Abdullah" userId="3981bc986644de0a" providerId="Windows Live" clId="Web-{AF5E418C-78AB-4564-8497-85EAA715BD6E}" dt="2023-03-28T09:30:28.385" v="955" actId="1076"/>
        <pc:sldMkLst>
          <pc:docMk/>
          <pc:sldMk cId="0" sldId="258"/>
        </pc:sldMkLst>
        <pc:spChg chg="mod">
          <ac:chgData name="Mohammed Abdullah" userId="3981bc986644de0a" providerId="Windows Live" clId="Web-{AF5E418C-78AB-4564-8497-85EAA715BD6E}" dt="2023-03-28T09:30:17.260" v="952" actId="1076"/>
          <ac:spMkLst>
            <pc:docMk/>
            <pc:sldMk cId="0" sldId="258"/>
            <ac:spMk id="2" creationId="{00000000-0000-0000-0000-000000000000}"/>
          </ac:spMkLst>
        </pc:spChg>
        <pc:spChg chg="add mod">
          <ac:chgData name="Mohammed Abdullah" userId="3981bc986644de0a" providerId="Windows Live" clId="Web-{AF5E418C-78AB-4564-8497-85EAA715BD6E}" dt="2023-03-28T09:06:21.823" v="494"/>
          <ac:spMkLst>
            <pc:docMk/>
            <pc:sldMk cId="0" sldId="258"/>
            <ac:spMk id="3" creationId="{8897DBB5-E821-4BC2-CBC9-1E8634122198}"/>
          </ac:spMkLst>
        </pc:spChg>
        <pc:picChg chg="mod">
          <ac:chgData name="Mohammed Abdullah" userId="3981bc986644de0a" providerId="Windows Live" clId="Web-{AF5E418C-78AB-4564-8497-85EAA715BD6E}" dt="2023-03-28T09:30:28.385" v="955" actId="1076"/>
          <ac:picMkLst>
            <pc:docMk/>
            <pc:sldMk cId="0" sldId="258"/>
            <ac:picMk id="4" creationId="{00000000-0000-0000-0000-000000000000}"/>
          </ac:picMkLst>
        </pc:picChg>
      </pc:sldChg>
      <pc:sldChg chg="addSp delSp modSp ord">
        <pc:chgData name="Mohammed Abdullah" userId="3981bc986644de0a" providerId="Windows Live" clId="Web-{AF5E418C-78AB-4564-8497-85EAA715BD6E}" dt="2023-03-28T09:38:57.568" v="989" actId="20577"/>
        <pc:sldMkLst>
          <pc:docMk/>
          <pc:sldMk cId="0" sldId="259"/>
        </pc:sldMkLst>
        <pc:spChg chg="mod">
          <ac:chgData name="Mohammed Abdullah" userId="3981bc986644de0a" providerId="Windows Live" clId="Web-{AF5E418C-78AB-4564-8497-85EAA715BD6E}" dt="2023-03-28T09:38:57.568" v="989" actId="20577"/>
          <ac:spMkLst>
            <pc:docMk/>
            <pc:sldMk cId="0" sldId="259"/>
            <ac:spMk id="2" creationId="{00000000-0000-0000-0000-000000000000}"/>
          </ac:spMkLst>
        </pc:spChg>
        <pc:spChg chg="del mod">
          <ac:chgData name="Mohammed Abdullah" userId="3981bc986644de0a" providerId="Windows Live" clId="Web-{AF5E418C-78AB-4564-8497-85EAA715BD6E}" dt="2023-03-28T09:05:57.322" v="492"/>
          <ac:spMkLst>
            <pc:docMk/>
            <pc:sldMk cId="0" sldId="259"/>
            <ac:spMk id="3" creationId="{00000000-0000-0000-0000-000000000000}"/>
          </ac:spMkLst>
        </pc:spChg>
        <pc:spChg chg="add mod">
          <ac:chgData name="Mohammed Abdullah" userId="3981bc986644de0a" providerId="Windows Live" clId="Web-{AF5E418C-78AB-4564-8497-85EAA715BD6E}" dt="2023-03-28T09:06:21.823" v="494"/>
          <ac:spMkLst>
            <pc:docMk/>
            <pc:sldMk cId="0" sldId="259"/>
            <ac:spMk id="5" creationId="{33D276C1-7059-3A6C-A726-859343FF74F7}"/>
          </ac:spMkLst>
        </pc:spChg>
      </pc:sldChg>
      <pc:sldChg chg="addSp modSp del">
        <pc:chgData name="Mohammed Abdullah" userId="3981bc986644de0a" providerId="Windows Live" clId="Web-{AF5E418C-78AB-4564-8497-85EAA715BD6E}" dt="2023-03-28T09:50:54.771" v="1031"/>
        <pc:sldMkLst>
          <pc:docMk/>
          <pc:sldMk cId="0" sldId="260"/>
        </pc:sldMkLst>
        <pc:spChg chg="add mod">
          <ac:chgData name="Mohammed Abdullah" userId="3981bc986644de0a" providerId="Windows Live" clId="Web-{AF5E418C-78AB-4564-8497-85EAA715BD6E}" dt="2023-03-28T09:06:21.823" v="494"/>
          <ac:spMkLst>
            <pc:docMk/>
            <pc:sldMk cId="0" sldId="260"/>
            <ac:spMk id="4" creationId="{112B75D5-8D2C-1F90-3B44-DEA282798AAA}"/>
          </ac:spMkLst>
        </pc:spChg>
      </pc:sldChg>
      <pc:sldChg chg="addSp modSp ord">
        <pc:chgData name="Mohammed Abdullah" userId="3981bc986644de0a" providerId="Windows Live" clId="Web-{AF5E418C-78AB-4564-8497-85EAA715BD6E}" dt="2023-03-28T09:27:02.756" v="918" actId="1076"/>
        <pc:sldMkLst>
          <pc:docMk/>
          <pc:sldMk cId="0" sldId="261"/>
        </pc:sldMkLst>
        <pc:spChg chg="mod">
          <ac:chgData name="Mohammed Abdullah" userId="3981bc986644de0a" providerId="Windows Live" clId="Web-{AF5E418C-78AB-4564-8497-85EAA715BD6E}" dt="2023-03-28T09:27:02.756" v="918" actId="1076"/>
          <ac:spMkLst>
            <pc:docMk/>
            <pc:sldMk cId="0" sldId="261"/>
            <ac:spMk id="2" creationId="{00000000-0000-0000-0000-000000000000}"/>
          </ac:spMkLst>
        </pc:spChg>
        <pc:spChg chg="mod">
          <ac:chgData name="Mohammed Abdullah" userId="3981bc986644de0a" providerId="Windows Live" clId="Web-{AF5E418C-78AB-4564-8497-85EAA715BD6E}" dt="2023-03-28T09:26:59.802" v="917" actId="1076"/>
          <ac:spMkLst>
            <pc:docMk/>
            <pc:sldMk cId="0" sldId="261"/>
            <ac:spMk id="3" creationId="{00000000-0000-0000-0000-000000000000}"/>
          </ac:spMkLst>
        </pc:spChg>
        <pc:spChg chg="add mod">
          <ac:chgData name="Mohammed Abdullah" userId="3981bc986644de0a" providerId="Windows Live" clId="Web-{AF5E418C-78AB-4564-8497-85EAA715BD6E}" dt="2023-03-28T09:06:21.823" v="494"/>
          <ac:spMkLst>
            <pc:docMk/>
            <pc:sldMk cId="0" sldId="261"/>
            <ac:spMk id="4" creationId="{5CD08A94-6C92-DD07-8809-6A99EA3EA3BF}"/>
          </ac:spMkLst>
        </pc:spChg>
      </pc:sldChg>
      <pc:sldChg chg="addSp modSp">
        <pc:chgData name="Mohammed Abdullah" userId="3981bc986644de0a" providerId="Windows Live" clId="Web-{AF5E418C-78AB-4564-8497-85EAA715BD6E}" dt="2023-03-28T09:06:21.823" v="494"/>
        <pc:sldMkLst>
          <pc:docMk/>
          <pc:sldMk cId="0" sldId="262"/>
        </pc:sldMkLst>
        <pc:spChg chg="add mod">
          <ac:chgData name="Mohammed Abdullah" userId="3981bc986644de0a" providerId="Windows Live" clId="Web-{AF5E418C-78AB-4564-8497-85EAA715BD6E}" dt="2023-03-28T09:06:21.823" v="494"/>
          <ac:spMkLst>
            <pc:docMk/>
            <pc:sldMk cId="0" sldId="262"/>
            <ac:spMk id="4" creationId="{1A34949A-8B33-6E91-2A3B-03C5A729A32F}"/>
          </ac:spMkLst>
        </pc:spChg>
      </pc:sldChg>
      <pc:sldChg chg="addSp delSp modSp">
        <pc:chgData name="Mohammed Abdullah" userId="3981bc986644de0a" providerId="Windows Live" clId="Web-{AF5E418C-78AB-4564-8497-85EAA715BD6E}" dt="2023-03-28T09:40:27.101" v="1028" actId="20577"/>
        <pc:sldMkLst>
          <pc:docMk/>
          <pc:sldMk cId="0" sldId="263"/>
        </pc:sldMkLst>
        <pc:spChg chg="del mod">
          <ac:chgData name="Mohammed Abdullah" userId="3981bc986644de0a" providerId="Windows Live" clId="Web-{AF5E418C-78AB-4564-8497-85EAA715BD6E}" dt="2023-03-28T09:31:04.886" v="959"/>
          <ac:spMkLst>
            <pc:docMk/>
            <pc:sldMk cId="0" sldId="263"/>
            <ac:spMk id="2" creationId="{00000000-0000-0000-0000-000000000000}"/>
          </ac:spMkLst>
        </pc:spChg>
        <pc:spChg chg="add mod">
          <ac:chgData name="Mohammed Abdullah" userId="3981bc986644de0a" providerId="Windows Live" clId="Web-{AF5E418C-78AB-4564-8497-85EAA715BD6E}" dt="2023-03-28T09:06:21.823" v="494"/>
          <ac:spMkLst>
            <pc:docMk/>
            <pc:sldMk cId="0" sldId="263"/>
            <ac:spMk id="3" creationId="{1FA6FE84-A710-8C93-4B1E-0A31BE409EA3}"/>
          </ac:spMkLst>
        </pc:spChg>
        <pc:spChg chg="add mod">
          <ac:chgData name="Mohammed Abdullah" userId="3981bc986644de0a" providerId="Windows Live" clId="Web-{AF5E418C-78AB-4564-8497-85EAA715BD6E}" dt="2023-03-28T09:40:27.101" v="1028" actId="20577"/>
          <ac:spMkLst>
            <pc:docMk/>
            <pc:sldMk cId="0" sldId="263"/>
            <ac:spMk id="5" creationId="{8CCA79C8-24D9-DC7F-E193-B84A4E79AD7A}"/>
          </ac:spMkLst>
        </pc:spChg>
      </pc:sldChg>
      <pc:sldChg chg="addSp delSp modSp del ord">
        <pc:chgData name="Mohammed Abdullah" userId="3981bc986644de0a" providerId="Windows Live" clId="Web-{AF5E418C-78AB-4564-8497-85EAA715BD6E}" dt="2023-03-28T09:41:19.399" v="1029"/>
        <pc:sldMkLst>
          <pc:docMk/>
          <pc:sldMk cId="0" sldId="264"/>
        </pc:sldMkLst>
        <pc:spChg chg="del mod">
          <ac:chgData name="Mohammed Abdullah" userId="3981bc986644de0a" providerId="Windows Live" clId="Web-{AF5E418C-78AB-4564-8497-85EAA715BD6E}" dt="2023-03-28T09:32:53.294" v="969"/>
          <ac:spMkLst>
            <pc:docMk/>
            <pc:sldMk cId="0" sldId="264"/>
            <ac:spMk id="2" creationId="{00000000-0000-0000-0000-000000000000}"/>
          </ac:spMkLst>
        </pc:spChg>
        <pc:spChg chg="add mod">
          <ac:chgData name="Mohammed Abdullah" userId="3981bc986644de0a" providerId="Windows Live" clId="Web-{AF5E418C-78AB-4564-8497-85EAA715BD6E}" dt="2023-03-28T09:06:21.823" v="494"/>
          <ac:spMkLst>
            <pc:docMk/>
            <pc:sldMk cId="0" sldId="264"/>
            <ac:spMk id="3" creationId="{E550B22F-C168-DB35-D8A4-0E9AD9A30792}"/>
          </ac:spMkLst>
        </pc:spChg>
        <pc:spChg chg="add mod">
          <ac:chgData name="Mohammed Abdullah" userId="3981bc986644de0a" providerId="Windows Live" clId="Web-{AF5E418C-78AB-4564-8497-85EAA715BD6E}" dt="2023-03-28T09:39:18.568" v="992" actId="20577"/>
          <ac:spMkLst>
            <pc:docMk/>
            <pc:sldMk cId="0" sldId="264"/>
            <ac:spMk id="6" creationId="{2D3F4AE9-7DE1-D107-6DE8-7548A7955026}"/>
          </ac:spMkLst>
        </pc:spChg>
      </pc:sldChg>
      <pc:sldChg chg="addSp delSp modSp ord">
        <pc:chgData name="Mohammed Abdullah" userId="3981bc986644de0a" providerId="Windows Live" clId="Web-{AF5E418C-78AB-4564-8497-85EAA715BD6E}" dt="2023-03-28T09:41:32.477" v="1030"/>
        <pc:sldMkLst>
          <pc:docMk/>
          <pc:sldMk cId="0" sldId="265"/>
        </pc:sldMkLst>
        <pc:spChg chg="del mod">
          <ac:chgData name="Mohammed Abdullah" userId="3981bc986644de0a" providerId="Windows Live" clId="Web-{AF5E418C-78AB-4564-8497-85EAA715BD6E}" dt="2023-03-28T09:39:54.069" v="996"/>
          <ac:spMkLst>
            <pc:docMk/>
            <pc:sldMk cId="0" sldId="265"/>
            <ac:spMk id="2" creationId="{00000000-0000-0000-0000-000000000000}"/>
          </ac:spMkLst>
        </pc:spChg>
        <pc:spChg chg="add mod">
          <ac:chgData name="Mohammed Abdullah" userId="3981bc986644de0a" providerId="Windows Live" clId="Web-{AF5E418C-78AB-4564-8497-85EAA715BD6E}" dt="2023-03-28T09:06:21.823" v="494"/>
          <ac:spMkLst>
            <pc:docMk/>
            <pc:sldMk cId="0" sldId="265"/>
            <ac:spMk id="3" creationId="{1BFE333B-21FE-C595-0960-D73A4818E7D8}"/>
          </ac:spMkLst>
        </pc:spChg>
        <pc:spChg chg="add mod">
          <ac:chgData name="Mohammed Abdullah" userId="3981bc986644de0a" providerId="Windows Live" clId="Web-{AF5E418C-78AB-4564-8497-85EAA715BD6E}" dt="2023-03-28T09:40:15.304" v="1006" actId="20577"/>
          <ac:spMkLst>
            <pc:docMk/>
            <pc:sldMk cId="0" sldId="265"/>
            <ac:spMk id="6" creationId="{A0122DFE-DAA7-EAB1-BD60-5C9E8A564DBB}"/>
          </ac:spMkLst>
        </pc:spChg>
        <pc:spChg chg="add del mod">
          <ac:chgData name="Mohammed Abdullah" userId="3981bc986644de0a" providerId="Windows Live" clId="Web-{AF5E418C-78AB-4564-8497-85EAA715BD6E}" dt="2023-03-28T09:39:59.319" v="998"/>
          <ac:spMkLst>
            <pc:docMk/>
            <pc:sldMk cId="0" sldId="265"/>
            <ac:spMk id="8" creationId="{B9F7968D-E19C-DA1C-0B1A-13645D13B74B}"/>
          </ac:spMkLst>
        </pc:spChg>
      </pc:sldChg>
      <pc:sldChg chg="addSp modSp">
        <pc:chgData name="Mohammed Abdullah" userId="3981bc986644de0a" providerId="Windows Live" clId="Web-{AF5E418C-78AB-4564-8497-85EAA715BD6E}" dt="2023-03-28T09:53:59.431" v="1068" actId="14100"/>
        <pc:sldMkLst>
          <pc:docMk/>
          <pc:sldMk cId="0" sldId="266"/>
        </pc:sldMkLst>
        <pc:spChg chg="mod">
          <ac:chgData name="Mohammed Abdullah" userId="3981bc986644de0a" providerId="Windows Live" clId="Web-{AF5E418C-78AB-4564-8497-85EAA715BD6E}" dt="2023-03-28T09:53:59.431" v="1068" actId="14100"/>
          <ac:spMkLst>
            <pc:docMk/>
            <pc:sldMk cId="0" sldId="266"/>
            <ac:spMk id="2" creationId="{00000000-0000-0000-0000-000000000000}"/>
          </ac:spMkLst>
        </pc:spChg>
        <pc:spChg chg="mod">
          <ac:chgData name="Mohammed Abdullah" userId="3981bc986644de0a" providerId="Windows Live" clId="Web-{AF5E418C-78AB-4564-8497-85EAA715BD6E}" dt="2023-03-28T09:53:56.634" v="1067" actId="14100"/>
          <ac:spMkLst>
            <pc:docMk/>
            <pc:sldMk cId="0" sldId="266"/>
            <ac:spMk id="3" creationId="{00000000-0000-0000-0000-000000000000}"/>
          </ac:spMkLst>
        </pc:spChg>
        <pc:spChg chg="add mod">
          <ac:chgData name="Mohammed Abdullah" userId="3981bc986644de0a" providerId="Windows Live" clId="Web-{AF5E418C-78AB-4564-8497-85EAA715BD6E}" dt="2023-03-28T09:06:21.823" v="494"/>
          <ac:spMkLst>
            <pc:docMk/>
            <pc:sldMk cId="0" sldId="266"/>
            <ac:spMk id="5" creationId="{9242351A-6455-DB49-1F94-94E26977A0F1}"/>
          </ac:spMkLst>
        </pc:spChg>
      </pc:sldChg>
      <pc:sldChg chg="addSp modSp">
        <pc:chgData name="Mohammed Abdullah" userId="3981bc986644de0a" providerId="Windows Live" clId="Web-{AF5E418C-78AB-4564-8497-85EAA715BD6E}" dt="2023-03-28T09:54:24.463" v="1071" actId="14100"/>
        <pc:sldMkLst>
          <pc:docMk/>
          <pc:sldMk cId="0" sldId="267"/>
        </pc:sldMkLst>
        <pc:spChg chg="mod">
          <ac:chgData name="Mohammed Abdullah" userId="3981bc986644de0a" providerId="Windows Live" clId="Web-{AF5E418C-78AB-4564-8497-85EAA715BD6E}" dt="2023-03-28T09:54:24.463" v="1071" actId="14100"/>
          <ac:spMkLst>
            <pc:docMk/>
            <pc:sldMk cId="0" sldId="267"/>
            <ac:spMk id="2" creationId="{00000000-0000-0000-0000-000000000000}"/>
          </ac:spMkLst>
        </pc:spChg>
        <pc:spChg chg="mod">
          <ac:chgData name="Mohammed Abdullah" userId="3981bc986644de0a" providerId="Windows Live" clId="Web-{AF5E418C-78AB-4564-8497-85EAA715BD6E}" dt="2023-03-28T09:54:10.806" v="1070" actId="20577"/>
          <ac:spMkLst>
            <pc:docMk/>
            <pc:sldMk cId="0" sldId="267"/>
            <ac:spMk id="3" creationId="{00000000-0000-0000-0000-000000000000}"/>
          </ac:spMkLst>
        </pc:spChg>
        <pc:spChg chg="add mod">
          <ac:chgData name="Mohammed Abdullah" userId="3981bc986644de0a" providerId="Windows Live" clId="Web-{AF5E418C-78AB-4564-8497-85EAA715BD6E}" dt="2023-03-28T09:06:21.823" v="494"/>
          <ac:spMkLst>
            <pc:docMk/>
            <pc:sldMk cId="0" sldId="267"/>
            <ac:spMk id="5" creationId="{FD9731E8-7031-D119-4547-663C29F81BF0}"/>
          </ac:spMkLst>
        </pc:spChg>
      </pc:sldChg>
      <pc:sldChg chg="addSp modSp">
        <pc:chgData name="Mohammed Abdullah" userId="3981bc986644de0a" providerId="Windows Live" clId="Web-{AF5E418C-78AB-4564-8497-85EAA715BD6E}" dt="2023-03-28T09:54:50.291" v="1079" actId="20577"/>
        <pc:sldMkLst>
          <pc:docMk/>
          <pc:sldMk cId="0" sldId="268"/>
        </pc:sldMkLst>
        <pc:spChg chg="mod">
          <ac:chgData name="Mohammed Abdullah" userId="3981bc986644de0a" providerId="Windows Live" clId="Web-{AF5E418C-78AB-4564-8497-85EAA715BD6E}" dt="2023-03-28T09:54:42.775" v="1077" actId="1076"/>
          <ac:spMkLst>
            <pc:docMk/>
            <pc:sldMk cId="0" sldId="268"/>
            <ac:spMk id="2" creationId="{00000000-0000-0000-0000-000000000000}"/>
          </ac:spMkLst>
        </pc:spChg>
        <pc:spChg chg="mod">
          <ac:chgData name="Mohammed Abdullah" userId="3981bc986644de0a" providerId="Windows Live" clId="Web-{AF5E418C-78AB-4564-8497-85EAA715BD6E}" dt="2023-03-28T09:54:50.291" v="1079" actId="20577"/>
          <ac:spMkLst>
            <pc:docMk/>
            <pc:sldMk cId="0" sldId="268"/>
            <ac:spMk id="3" creationId="{00000000-0000-0000-0000-000000000000}"/>
          </ac:spMkLst>
        </pc:spChg>
        <pc:spChg chg="add mod">
          <ac:chgData name="Mohammed Abdullah" userId="3981bc986644de0a" providerId="Windows Live" clId="Web-{AF5E418C-78AB-4564-8497-85EAA715BD6E}" dt="2023-03-28T09:06:21.823" v="494"/>
          <ac:spMkLst>
            <pc:docMk/>
            <pc:sldMk cId="0" sldId="268"/>
            <ac:spMk id="5" creationId="{0021474B-5307-9F66-1E51-9EB50E51D265}"/>
          </ac:spMkLst>
        </pc:spChg>
      </pc:sldChg>
      <pc:sldChg chg="addSp modSp new">
        <pc:chgData name="Mohammed Abdullah" userId="3981bc986644de0a" providerId="Windows Live" clId="Web-{AF5E418C-78AB-4564-8497-85EAA715BD6E}" dt="2023-03-28T09:06:21.823" v="494"/>
        <pc:sldMkLst>
          <pc:docMk/>
          <pc:sldMk cId="2665287823" sldId="269"/>
        </pc:sldMkLst>
        <pc:spChg chg="mod">
          <ac:chgData name="Mohammed Abdullah" userId="3981bc986644de0a" providerId="Windows Live" clId="Web-{AF5E418C-78AB-4564-8497-85EAA715BD6E}" dt="2023-03-28T08:30:31.511" v="144" actId="20577"/>
          <ac:spMkLst>
            <pc:docMk/>
            <pc:sldMk cId="2665287823" sldId="269"/>
            <ac:spMk id="2" creationId="{43EDDA9E-064B-A1C1-E818-F4529852923B}"/>
          </ac:spMkLst>
        </pc:spChg>
        <pc:spChg chg="mod">
          <ac:chgData name="Mohammed Abdullah" userId="3981bc986644de0a" providerId="Windows Live" clId="Web-{AF5E418C-78AB-4564-8497-85EAA715BD6E}" dt="2023-03-28T08:34:23.828" v="197" actId="20577"/>
          <ac:spMkLst>
            <pc:docMk/>
            <pc:sldMk cId="2665287823" sldId="269"/>
            <ac:spMk id="3" creationId="{4C6D81B4-E4CA-11A0-09D1-E64714075CAE}"/>
          </ac:spMkLst>
        </pc:spChg>
        <pc:spChg chg="add mod">
          <ac:chgData name="Mohammed Abdullah" userId="3981bc986644de0a" providerId="Windows Live" clId="Web-{AF5E418C-78AB-4564-8497-85EAA715BD6E}" dt="2023-03-28T09:06:21.823" v="494"/>
          <ac:spMkLst>
            <pc:docMk/>
            <pc:sldMk cId="2665287823" sldId="269"/>
            <ac:spMk id="4" creationId="{F5063BD3-35D3-01B1-9633-9816EBFDDCD6}"/>
          </ac:spMkLst>
        </pc:spChg>
      </pc:sldChg>
      <pc:sldChg chg="modSp new">
        <pc:chgData name="Mohammed Abdullah" userId="3981bc986644de0a" providerId="Windows Live" clId="Web-{AF5E418C-78AB-4564-8497-85EAA715BD6E}" dt="2023-03-28T09:11:46.720" v="565" actId="20577"/>
        <pc:sldMkLst>
          <pc:docMk/>
          <pc:sldMk cId="969591854" sldId="270"/>
        </pc:sldMkLst>
        <pc:spChg chg="mod">
          <ac:chgData name="Mohammed Abdullah" userId="3981bc986644de0a" providerId="Windows Live" clId="Web-{AF5E418C-78AB-4564-8497-85EAA715BD6E}" dt="2023-03-28T09:08:40.529" v="517" actId="20577"/>
          <ac:spMkLst>
            <pc:docMk/>
            <pc:sldMk cId="969591854" sldId="270"/>
            <ac:spMk id="2" creationId="{E3E8983D-6ACD-5D1E-031E-A3259A86B11B}"/>
          </ac:spMkLst>
        </pc:spChg>
        <pc:spChg chg="mod">
          <ac:chgData name="Mohammed Abdullah" userId="3981bc986644de0a" providerId="Windows Live" clId="Web-{AF5E418C-78AB-4564-8497-85EAA715BD6E}" dt="2023-03-28T09:11:46.720" v="565" actId="20577"/>
          <ac:spMkLst>
            <pc:docMk/>
            <pc:sldMk cId="969591854" sldId="270"/>
            <ac:spMk id="3" creationId="{ABA80365-D0E9-02B8-89F9-C52B5D0A4DCA}"/>
          </ac:spMkLst>
        </pc:spChg>
      </pc:sldChg>
      <pc:sldChg chg="modSp new">
        <pc:chgData name="Mohammed Abdullah" userId="3981bc986644de0a" providerId="Windows Live" clId="Web-{AF5E418C-78AB-4564-8497-85EAA715BD6E}" dt="2023-03-28T10:10:13.155" v="1475" actId="20577"/>
        <pc:sldMkLst>
          <pc:docMk/>
          <pc:sldMk cId="766893000" sldId="271"/>
        </pc:sldMkLst>
        <pc:spChg chg="mod">
          <ac:chgData name="Mohammed Abdullah" userId="3981bc986644de0a" providerId="Windows Live" clId="Web-{AF5E418C-78AB-4564-8497-85EAA715BD6E}" dt="2023-03-28T09:55:44.855" v="1100" actId="20577"/>
          <ac:spMkLst>
            <pc:docMk/>
            <pc:sldMk cId="766893000" sldId="271"/>
            <ac:spMk id="2" creationId="{5707054F-5DCD-A9C2-5BED-F9E7691B0961}"/>
          </ac:spMkLst>
        </pc:spChg>
        <pc:spChg chg="mod">
          <ac:chgData name="Mohammed Abdullah" userId="3981bc986644de0a" providerId="Windows Live" clId="Web-{AF5E418C-78AB-4564-8497-85EAA715BD6E}" dt="2023-03-28T10:10:13.155" v="1475" actId="20577"/>
          <ac:spMkLst>
            <pc:docMk/>
            <pc:sldMk cId="766893000" sldId="271"/>
            <ac:spMk id="3" creationId="{4C98891B-18A7-5F24-8A21-60AEFBBA5433}"/>
          </ac:spMkLst>
        </pc:spChg>
      </pc:sldChg>
      <pc:sldChg chg="modSp add replId">
        <pc:chgData name="Mohammed Abdullah" userId="3981bc986644de0a" providerId="Windows Live" clId="Web-{AF5E418C-78AB-4564-8497-85EAA715BD6E}" dt="2023-03-28T10:23:34.359" v="1902" actId="20577"/>
        <pc:sldMkLst>
          <pc:docMk/>
          <pc:sldMk cId="928749480" sldId="272"/>
        </pc:sldMkLst>
        <pc:spChg chg="mod">
          <ac:chgData name="Mohammed Abdullah" userId="3981bc986644de0a" providerId="Windows Live" clId="Web-{AF5E418C-78AB-4564-8497-85EAA715BD6E}" dt="2023-03-28T10:04:53.132" v="1363" actId="20577"/>
          <ac:spMkLst>
            <pc:docMk/>
            <pc:sldMk cId="928749480" sldId="272"/>
            <ac:spMk id="2" creationId="{5707054F-5DCD-A9C2-5BED-F9E7691B0961}"/>
          </ac:spMkLst>
        </pc:spChg>
        <pc:spChg chg="mod">
          <ac:chgData name="Mohammed Abdullah" userId="3981bc986644de0a" providerId="Windows Live" clId="Web-{AF5E418C-78AB-4564-8497-85EAA715BD6E}" dt="2023-03-28T10:23:34.359" v="1902" actId="20577"/>
          <ac:spMkLst>
            <pc:docMk/>
            <pc:sldMk cId="928749480" sldId="272"/>
            <ac:spMk id="3" creationId="{4C98891B-18A7-5F24-8A21-60AEFBBA5433}"/>
          </ac:spMkLst>
        </pc:spChg>
      </pc:sldChg>
      <pc:sldChg chg="modSp add replId">
        <pc:chgData name="Mohammed Abdullah" userId="3981bc986644de0a" providerId="Windows Live" clId="Web-{AF5E418C-78AB-4564-8497-85EAA715BD6E}" dt="2023-03-28T10:26:28.019" v="1940" actId="14100"/>
        <pc:sldMkLst>
          <pc:docMk/>
          <pc:sldMk cId="3913796062" sldId="273"/>
        </pc:sldMkLst>
        <pc:spChg chg="mod">
          <ac:chgData name="Mohammed Abdullah" userId="3981bc986644de0a" providerId="Windows Live" clId="Web-{AF5E418C-78AB-4564-8497-85EAA715BD6E}" dt="2023-03-28T10:26:11.050" v="1937" actId="1076"/>
          <ac:spMkLst>
            <pc:docMk/>
            <pc:sldMk cId="3913796062" sldId="273"/>
            <ac:spMk id="2" creationId="{5707054F-5DCD-A9C2-5BED-F9E7691B0961}"/>
          </ac:spMkLst>
        </pc:spChg>
        <pc:spChg chg="mod">
          <ac:chgData name="Mohammed Abdullah" userId="3981bc986644de0a" providerId="Windows Live" clId="Web-{AF5E418C-78AB-4564-8497-85EAA715BD6E}" dt="2023-03-28T10:26:28.019" v="1940" actId="14100"/>
          <ac:spMkLst>
            <pc:docMk/>
            <pc:sldMk cId="3913796062" sldId="273"/>
            <ac:spMk id="3" creationId="{4C98891B-18A7-5F24-8A21-60AEFBBA5433}"/>
          </ac:spMkLst>
        </pc:spChg>
      </pc:sldChg>
      <pc:sldMasterChg chg="mod modSldLayout">
        <pc:chgData name="Mohammed Abdullah" userId="3981bc986644de0a" providerId="Windows Live" clId="Web-{AF5E418C-78AB-4564-8497-85EAA715BD6E}" dt="2023-03-28T09:06:35.370" v="496"/>
        <pc:sldMasterMkLst>
          <pc:docMk/>
          <pc:sldMasterMk cId="0" sldId="2147483828"/>
        </pc:sldMasterMkLst>
        <pc:sldLayoutChg chg="mod">
          <pc:chgData name="Mohammed Abdullah" userId="3981bc986644de0a" providerId="Windows Live" clId="Web-{AF5E418C-78AB-4564-8497-85EAA715BD6E}" dt="2023-03-28T09:06:35.370" v="496"/>
          <pc:sldLayoutMkLst>
            <pc:docMk/>
            <pc:sldMasterMk cId="0" sldId="2147483828"/>
            <pc:sldLayoutMk cId="0" sldId="2147483829"/>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0"/>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1"/>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2"/>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3"/>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4"/>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5"/>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6"/>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7"/>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8"/>
          </pc:sldLayoutMkLst>
        </pc:sldLayoutChg>
        <pc:sldLayoutChg chg="mod">
          <pc:chgData name="Mohammed Abdullah" userId="3981bc986644de0a" providerId="Windows Live" clId="Web-{AF5E418C-78AB-4564-8497-85EAA715BD6E}" dt="2023-03-28T09:06:35.370" v="496"/>
          <pc:sldLayoutMkLst>
            <pc:docMk/>
            <pc:sldMasterMk cId="0" sldId="2147483828"/>
            <pc:sldLayoutMk cId="0" sldId="2147483839"/>
          </pc:sldLayoutMkLst>
        </pc:sldLayoutChg>
      </pc:sldMasterChg>
    </pc:docChg>
  </pc:docChgLst>
  <pc:docChgLst>
    <pc:chgData name="Jeevan Akshay" userId="5b40a59faec2ca39" providerId="Windows Live" clId="Web-{E91D7107-380D-4DA3-AC31-81EA74272115}"/>
    <pc:docChg chg="modSld">
      <pc:chgData name="Jeevan Akshay" userId="5b40a59faec2ca39" providerId="Windows Live" clId="Web-{E91D7107-380D-4DA3-AC31-81EA74272115}" dt="2023-04-01T14:33:46.751" v="60" actId="20577"/>
      <pc:docMkLst>
        <pc:docMk/>
      </pc:docMkLst>
      <pc:sldChg chg="modSp">
        <pc:chgData name="Jeevan Akshay" userId="5b40a59faec2ca39" providerId="Windows Live" clId="Web-{E91D7107-380D-4DA3-AC31-81EA74272115}" dt="2023-04-01T14:31:32.763" v="13" actId="20577"/>
        <pc:sldMkLst>
          <pc:docMk/>
          <pc:sldMk cId="2665287823" sldId="269"/>
        </pc:sldMkLst>
        <pc:spChg chg="mod">
          <ac:chgData name="Jeevan Akshay" userId="5b40a59faec2ca39" providerId="Windows Live" clId="Web-{E91D7107-380D-4DA3-AC31-81EA74272115}" dt="2023-04-01T14:31:32.763" v="13" actId="20577"/>
          <ac:spMkLst>
            <pc:docMk/>
            <pc:sldMk cId="2665287823" sldId="269"/>
            <ac:spMk id="3" creationId="{4C6D81B4-E4CA-11A0-09D1-E64714075CAE}"/>
          </ac:spMkLst>
        </pc:spChg>
      </pc:sldChg>
      <pc:sldChg chg="modSp">
        <pc:chgData name="Jeevan Akshay" userId="5b40a59faec2ca39" providerId="Windows Live" clId="Web-{E91D7107-380D-4DA3-AC31-81EA74272115}" dt="2023-04-01T14:32:47.734" v="42" actId="20577"/>
        <pc:sldMkLst>
          <pc:docMk/>
          <pc:sldMk cId="969591854" sldId="270"/>
        </pc:sldMkLst>
        <pc:spChg chg="mod">
          <ac:chgData name="Jeevan Akshay" userId="5b40a59faec2ca39" providerId="Windows Live" clId="Web-{E91D7107-380D-4DA3-AC31-81EA74272115}" dt="2023-04-01T14:32:47.734" v="42" actId="20577"/>
          <ac:spMkLst>
            <pc:docMk/>
            <pc:sldMk cId="969591854" sldId="270"/>
            <ac:spMk id="3" creationId="{ABA80365-D0E9-02B8-89F9-C52B5D0A4DCA}"/>
          </ac:spMkLst>
        </pc:spChg>
      </pc:sldChg>
      <pc:sldChg chg="modSp">
        <pc:chgData name="Jeevan Akshay" userId="5b40a59faec2ca39" providerId="Windows Live" clId="Web-{E91D7107-380D-4DA3-AC31-81EA74272115}" dt="2023-04-01T14:33:46.751" v="60" actId="20577"/>
        <pc:sldMkLst>
          <pc:docMk/>
          <pc:sldMk cId="2385515640" sldId="283"/>
        </pc:sldMkLst>
        <pc:spChg chg="mod">
          <ac:chgData name="Jeevan Akshay" userId="5b40a59faec2ca39" providerId="Windows Live" clId="Web-{E91D7107-380D-4DA3-AC31-81EA74272115}" dt="2023-04-01T14:33:46.751" v="60" actId="20577"/>
          <ac:spMkLst>
            <pc:docMk/>
            <pc:sldMk cId="2385515640" sldId="283"/>
            <ac:spMk id="3" creationId="{209917BD-2141-F691-C40D-DB3051442847}"/>
          </ac:spMkLst>
        </pc:spChg>
      </pc:sldChg>
    </pc:docChg>
  </pc:docChgLst>
  <pc:docChgLst>
    <pc:chgData name="Mohammed Abdullah" userId="3981bc986644de0a" providerId="Windows Live" clId="Web-{2F2E96B2-F4A7-43CA-8D65-8D96D356D725}"/>
    <pc:docChg chg="modSld">
      <pc:chgData name="Mohammed Abdullah" userId="3981bc986644de0a" providerId="Windows Live" clId="Web-{2F2E96B2-F4A7-43CA-8D65-8D96D356D725}" dt="2023-03-29T14:25:17.065" v="2" actId="1076"/>
      <pc:docMkLst>
        <pc:docMk/>
      </pc:docMkLst>
      <pc:sldChg chg="modSp">
        <pc:chgData name="Mohammed Abdullah" userId="3981bc986644de0a" providerId="Windows Live" clId="Web-{2F2E96B2-F4A7-43CA-8D65-8D96D356D725}" dt="2023-03-29T14:25:17.065" v="2" actId="1076"/>
        <pc:sldMkLst>
          <pc:docMk/>
          <pc:sldMk cId="0" sldId="256"/>
        </pc:sldMkLst>
        <pc:spChg chg="mod">
          <ac:chgData name="Mohammed Abdullah" userId="3981bc986644de0a" providerId="Windows Live" clId="Web-{2F2E96B2-F4A7-43CA-8D65-8D96D356D725}" dt="2023-03-29T14:25:17.065" v="2" actId="1076"/>
          <ac:spMkLst>
            <pc:docMk/>
            <pc:sldMk cId="0" sldId="256"/>
            <ac:spMk id="3" creationId="{7C0DBAB6-0676-19B1-7564-81F22FD6DA5E}"/>
          </ac:spMkLst>
        </pc:spChg>
      </pc:sldChg>
    </pc:docChg>
  </pc:docChgLst>
  <pc:docChgLst>
    <pc:chgData name="Mohammed Abdullah" userId="3981bc986644de0a" providerId="Windows Live" clId="Web-{2B7D54DF-DABE-4A6F-8B93-8403E15CBF78}"/>
    <pc:docChg chg="modSld">
      <pc:chgData name="Mohammed Abdullah" userId="3981bc986644de0a" providerId="Windows Live" clId="Web-{2B7D54DF-DABE-4A6F-8B93-8403E15CBF78}" dt="2023-04-09T11:36:44.735" v="68" actId="20577"/>
      <pc:docMkLst>
        <pc:docMk/>
      </pc:docMkLst>
      <pc:sldChg chg="modSp">
        <pc:chgData name="Mohammed Abdullah" userId="3981bc986644de0a" providerId="Windows Live" clId="Web-{2B7D54DF-DABE-4A6F-8B93-8403E15CBF78}" dt="2023-04-09T11:31:50.431" v="4" actId="1076"/>
        <pc:sldMkLst>
          <pc:docMk/>
          <pc:sldMk cId="0" sldId="256"/>
        </pc:sldMkLst>
        <pc:picChg chg="mod">
          <ac:chgData name="Mohammed Abdullah" userId="3981bc986644de0a" providerId="Windows Live" clId="Web-{2B7D54DF-DABE-4A6F-8B93-8403E15CBF78}" dt="2023-04-09T11:31:50.431" v="4" actId="1076"/>
          <ac:picMkLst>
            <pc:docMk/>
            <pc:sldMk cId="0" sldId="256"/>
            <ac:picMk id="5" creationId="{00000000-0000-0000-0000-000000000000}"/>
          </ac:picMkLst>
        </pc:picChg>
        <pc:picChg chg="mod">
          <ac:chgData name="Mohammed Abdullah" userId="3981bc986644de0a" providerId="Windows Live" clId="Web-{2B7D54DF-DABE-4A6F-8B93-8403E15CBF78}" dt="2023-04-09T11:31:43.946" v="3" actId="1076"/>
          <ac:picMkLst>
            <pc:docMk/>
            <pc:sldMk cId="0" sldId="256"/>
            <ac:picMk id="6" creationId="{00000000-0000-0000-0000-000000000000}"/>
          </ac:picMkLst>
        </pc:picChg>
      </pc:sldChg>
      <pc:sldChg chg="modSp">
        <pc:chgData name="Mohammed Abdullah" userId="3981bc986644de0a" providerId="Windows Live" clId="Web-{2B7D54DF-DABE-4A6F-8B93-8403E15CBF78}" dt="2023-04-09T11:36:44.735" v="68" actId="20577"/>
        <pc:sldMkLst>
          <pc:docMk/>
          <pc:sldMk cId="633070874" sldId="285"/>
        </pc:sldMkLst>
        <pc:spChg chg="mod">
          <ac:chgData name="Mohammed Abdullah" userId="3981bc986644de0a" providerId="Windows Live" clId="Web-{2B7D54DF-DABE-4A6F-8B93-8403E15CBF78}" dt="2023-04-09T11:36:35.125" v="63" actId="20577"/>
          <ac:spMkLst>
            <pc:docMk/>
            <pc:sldMk cId="633070874" sldId="285"/>
            <ac:spMk id="2" creationId="{FE215534-E93F-09A4-692E-481E535761ED}"/>
          </ac:spMkLst>
        </pc:spChg>
        <pc:spChg chg="mod">
          <ac:chgData name="Mohammed Abdullah" userId="3981bc986644de0a" providerId="Windows Live" clId="Web-{2B7D54DF-DABE-4A6F-8B93-8403E15CBF78}" dt="2023-04-09T11:36:44.735" v="68" actId="20577"/>
          <ac:spMkLst>
            <pc:docMk/>
            <pc:sldMk cId="633070874" sldId="285"/>
            <ac:spMk id="3" creationId="{2205A3E2-1938-8F83-C6CC-3D494EA53CF0}"/>
          </ac:spMkLst>
        </pc:spChg>
      </pc:sldChg>
    </pc:docChg>
  </pc:docChgLst>
  <pc:docChgLst>
    <pc:chgData name="Jeevan Akshay" userId="5b40a59faec2ca39" providerId="Windows Live" clId="Web-{E7131295-6DD3-4E60-B3C7-2B0B5ED32241}"/>
    <pc:docChg chg="addSld modSld">
      <pc:chgData name="Jeevan Akshay" userId="5b40a59faec2ca39" providerId="Windows Live" clId="Web-{E7131295-6DD3-4E60-B3C7-2B0B5ED32241}" dt="2023-04-03T14:50:02.345" v="304" actId="20577"/>
      <pc:docMkLst>
        <pc:docMk/>
      </pc:docMkLst>
      <pc:sldChg chg="addSp delSp modSp">
        <pc:chgData name="Jeevan Akshay" userId="5b40a59faec2ca39" providerId="Windows Live" clId="Web-{E7131295-6DD3-4E60-B3C7-2B0B5ED32241}" dt="2023-04-03T14:32:34.370" v="171" actId="20577"/>
        <pc:sldMkLst>
          <pc:docMk/>
          <pc:sldMk cId="0" sldId="256"/>
        </pc:sldMkLst>
        <pc:spChg chg="mod">
          <ac:chgData name="Jeevan Akshay" userId="5b40a59faec2ca39" providerId="Windows Live" clId="Web-{E7131295-6DD3-4E60-B3C7-2B0B5ED32241}" dt="2023-04-03T14:10:40.448" v="25" actId="20577"/>
          <ac:spMkLst>
            <pc:docMk/>
            <pc:sldMk cId="0" sldId="256"/>
            <ac:spMk id="2" creationId="{00000000-0000-0000-0000-000000000000}"/>
          </ac:spMkLst>
        </pc:spChg>
        <pc:spChg chg="mod">
          <ac:chgData name="Jeevan Akshay" userId="5b40a59faec2ca39" providerId="Windows Live" clId="Web-{E7131295-6DD3-4E60-B3C7-2B0B5ED32241}" dt="2023-04-03T14:29:47.786" v="124" actId="20577"/>
          <ac:spMkLst>
            <pc:docMk/>
            <pc:sldMk cId="0" sldId="256"/>
            <ac:spMk id="3" creationId="{7C0DBAB6-0676-19B1-7564-81F22FD6DA5E}"/>
          </ac:spMkLst>
        </pc:spChg>
        <pc:spChg chg="mod">
          <ac:chgData name="Jeevan Akshay" userId="5b40a59faec2ca39" providerId="Windows Live" clId="Web-{E7131295-6DD3-4E60-B3C7-2B0B5ED32241}" dt="2023-04-03T14:13:08.813" v="64" actId="20577"/>
          <ac:spMkLst>
            <pc:docMk/>
            <pc:sldMk cId="0" sldId="256"/>
            <ac:spMk id="4" creationId="{00000000-0000-0000-0000-000000000000}"/>
          </ac:spMkLst>
        </pc:spChg>
        <pc:spChg chg="add del mod">
          <ac:chgData name="Jeevan Akshay" userId="5b40a59faec2ca39" providerId="Windows Live" clId="Web-{E7131295-6DD3-4E60-B3C7-2B0B5ED32241}" dt="2023-04-03T14:13:24.407" v="67"/>
          <ac:spMkLst>
            <pc:docMk/>
            <pc:sldMk cId="0" sldId="256"/>
            <ac:spMk id="11" creationId="{7A2D9E0C-0FA7-BD7C-52BF-5C3DC247449E}"/>
          </ac:spMkLst>
        </pc:spChg>
        <pc:spChg chg="add mod">
          <ac:chgData name="Jeevan Akshay" userId="5b40a59faec2ca39" providerId="Windows Live" clId="Web-{E7131295-6DD3-4E60-B3C7-2B0B5ED32241}" dt="2023-04-03T14:32:34.370" v="171" actId="20577"/>
          <ac:spMkLst>
            <pc:docMk/>
            <pc:sldMk cId="0" sldId="256"/>
            <ac:spMk id="12" creationId="{87809716-AA10-AEAA-F9E9-99A8F3F10415}"/>
          </ac:spMkLst>
        </pc:spChg>
        <pc:picChg chg="add mod">
          <ac:chgData name="Jeevan Akshay" userId="5b40a59faec2ca39" providerId="Windows Live" clId="Web-{E7131295-6DD3-4E60-B3C7-2B0B5ED32241}" dt="2023-04-03T14:08:04.818" v="5" actId="14100"/>
          <ac:picMkLst>
            <pc:docMk/>
            <pc:sldMk cId="0" sldId="256"/>
            <ac:picMk id="7" creationId="{20B372A4-D791-BA3C-B1EB-5A11E7CEEDC3}"/>
          </ac:picMkLst>
        </pc:picChg>
        <pc:picChg chg="add del mod">
          <ac:chgData name="Jeevan Akshay" userId="5b40a59faec2ca39" providerId="Windows Live" clId="Web-{E7131295-6DD3-4E60-B3C7-2B0B5ED32241}" dt="2023-04-03T14:08:31.084" v="10"/>
          <ac:picMkLst>
            <pc:docMk/>
            <pc:sldMk cId="0" sldId="256"/>
            <ac:picMk id="8" creationId="{16BB93EF-9232-84C4-BC90-90BB5849A8D0}"/>
          </ac:picMkLst>
        </pc:picChg>
        <pc:picChg chg="add del mod">
          <ac:chgData name="Jeevan Akshay" userId="5b40a59faec2ca39" providerId="Windows Live" clId="Web-{E7131295-6DD3-4E60-B3C7-2B0B5ED32241}" dt="2023-04-03T14:09:08.367" v="12"/>
          <ac:picMkLst>
            <pc:docMk/>
            <pc:sldMk cId="0" sldId="256"/>
            <ac:picMk id="9" creationId="{972C25F1-EFDE-39FA-3E18-466F6A05E195}"/>
          </ac:picMkLst>
        </pc:picChg>
        <pc:picChg chg="add mod">
          <ac:chgData name="Jeevan Akshay" userId="5b40a59faec2ca39" providerId="Windows Live" clId="Web-{E7131295-6DD3-4E60-B3C7-2B0B5ED32241}" dt="2023-04-03T14:09:48.556" v="19" actId="1076"/>
          <ac:picMkLst>
            <pc:docMk/>
            <pc:sldMk cId="0" sldId="256"/>
            <ac:picMk id="10" creationId="{A1DC6840-BBA1-B391-09B2-71DF93ED3794}"/>
          </ac:picMkLst>
        </pc:picChg>
      </pc:sldChg>
      <pc:sldChg chg="modSp">
        <pc:chgData name="Jeevan Akshay" userId="5b40a59faec2ca39" providerId="Windows Live" clId="Web-{E7131295-6DD3-4E60-B3C7-2B0B5ED32241}" dt="2023-04-03T14:49:27.485" v="302" actId="20577"/>
        <pc:sldMkLst>
          <pc:docMk/>
          <pc:sldMk cId="2665287823" sldId="269"/>
        </pc:sldMkLst>
        <pc:spChg chg="mod">
          <ac:chgData name="Jeevan Akshay" userId="5b40a59faec2ca39" providerId="Windows Live" clId="Web-{E7131295-6DD3-4E60-B3C7-2B0B5ED32241}" dt="2023-04-03T14:49:27.485" v="302" actId="20577"/>
          <ac:spMkLst>
            <pc:docMk/>
            <pc:sldMk cId="2665287823" sldId="269"/>
            <ac:spMk id="3" creationId="{4C6D81B4-E4CA-11A0-09D1-E64714075CAE}"/>
          </ac:spMkLst>
        </pc:spChg>
      </pc:sldChg>
      <pc:sldChg chg="modSp">
        <pc:chgData name="Jeevan Akshay" userId="5b40a59faec2ca39" providerId="Windows Live" clId="Web-{E7131295-6DD3-4E60-B3C7-2B0B5ED32241}" dt="2023-04-03T14:49:47.626" v="303" actId="20577"/>
        <pc:sldMkLst>
          <pc:docMk/>
          <pc:sldMk cId="969591854" sldId="270"/>
        </pc:sldMkLst>
        <pc:spChg chg="mod">
          <ac:chgData name="Jeevan Akshay" userId="5b40a59faec2ca39" providerId="Windows Live" clId="Web-{E7131295-6DD3-4E60-B3C7-2B0B5ED32241}" dt="2023-04-03T14:49:47.626" v="303" actId="20577"/>
          <ac:spMkLst>
            <pc:docMk/>
            <pc:sldMk cId="969591854" sldId="270"/>
            <ac:spMk id="3" creationId="{ABA80365-D0E9-02B8-89F9-C52B5D0A4DCA}"/>
          </ac:spMkLst>
        </pc:spChg>
      </pc:sldChg>
      <pc:sldChg chg="modSp">
        <pc:chgData name="Jeevan Akshay" userId="5b40a59faec2ca39" providerId="Windows Live" clId="Web-{E7131295-6DD3-4E60-B3C7-2B0B5ED32241}" dt="2023-04-03T14:50:02.345" v="304" actId="20577"/>
        <pc:sldMkLst>
          <pc:docMk/>
          <pc:sldMk cId="2385515640" sldId="283"/>
        </pc:sldMkLst>
        <pc:spChg chg="mod">
          <ac:chgData name="Jeevan Akshay" userId="5b40a59faec2ca39" providerId="Windows Live" clId="Web-{E7131295-6DD3-4E60-B3C7-2B0B5ED32241}" dt="2023-04-03T14:50:02.345" v="304" actId="20577"/>
          <ac:spMkLst>
            <pc:docMk/>
            <pc:sldMk cId="2385515640" sldId="283"/>
            <ac:spMk id="3" creationId="{209917BD-2141-F691-C40D-DB3051442847}"/>
          </ac:spMkLst>
        </pc:spChg>
      </pc:sldChg>
      <pc:sldChg chg="modSp new">
        <pc:chgData name="Jeevan Akshay" userId="5b40a59faec2ca39" providerId="Windows Live" clId="Web-{E7131295-6DD3-4E60-B3C7-2B0B5ED32241}" dt="2023-04-03T14:41:41.484" v="222" actId="20577"/>
        <pc:sldMkLst>
          <pc:docMk/>
          <pc:sldMk cId="1864946455" sldId="284"/>
        </pc:sldMkLst>
        <pc:spChg chg="mod">
          <ac:chgData name="Jeevan Akshay" userId="5b40a59faec2ca39" providerId="Windows Live" clId="Web-{E7131295-6DD3-4E60-B3C7-2B0B5ED32241}" dt="2023-04-03T14:34:11.171" v="213" actId="20577"/>
          <ac:spMkLst>
            <pc:docMk/>
            <pc:sldMk cId="1864946455" sldId="284"/>
            <ac:spMk id="2" creationId="{9D4A255A-84DE-7652-C24E-A2C63D5D4178}"/>
          </ac:spMkLst>
        </pc:spChg>
        <pc:spChg chg="mod">
          <ac:chgData name="Jeevan Akshay" userId="5b40a59faec2ca39" providerId="Windows Live" clId="Web-{E7131295-6DD3-4E60-B3C7-2B0B5ED32241}" dt="2023-04-03T14:41:41.484" v="222" actId="20577"/>
          <ac:spMkLst>
            <pc:docMk/>
            <pc:sldMk cId="1864946455" sldId="284"/>
            <ac:spMk id="3" creationId="{0C71FBAE-63E1-CD95-7243-C31201C7B285}"/>
          </ac:spMkLst>
        </pc:spChg>
      </pc:sldChg>
      <pc:sldChg chg="modSp new">
        <pc:chgData name="Jeevan Akshay" userId="5b40a59faec2ca39" providerId="Windows Live" clId="Web-{E7131295-6DD3-4E60-B3C7-2B0B5ED32241}" dt="2023-04-03T14:49:10" v="301" actId="20577"/>
        <pc:sldMkLst>
          <pc:docMk/>
          <pc:sldMk cId="633070874" sldId="285"/>
        </pc:sldMkLst>
        <pc:spChg chg="mod">
          <ac:chgData name="Jeevan Akshay" userId="5b40a59faec2ca39" providerId="Windows Live" clId="Web-{E7131295-6DD3-4E60-B3C7-2B0B5ED32241}" dt="2023-04-03T14:44:52.412" v="238" actId="20577"/>
          <ac:spMkLst>
            <pc:docMk/>
            <pc:sldMk cId="633070874" sldId="285"/>
            <ac:spMk id="2" creationId="{FE215534-E93F-09A4-692E-481E535761ED}"/>
          </ac:spMkLst>
        </pc:spChg>
        <pc:spChg chg="mod">
          <ac:chgData name="Jeevan Akshay" userId="5b40a59faec2ca39" providerId="Windows Live" clId="Web-{E7131295-6DD3-4E60-B3C7-2B0B5ED32241}" dt="2023-04-03T14:49:10" v="301" actId="20577"/>
          <ac:spMkLst>
            <pc:docMk/>
            <pc:sldMk cId="633070874" sldId="285"/>
            <ac:spMk id="3" creationId="{2205A3E2-1938-8F83-C6CC-3D494EA53CF0}"/>
          </ac:spMkLst>
        </pc:spChg>
      </pc:sldChg>
    </pc:docChg>
  </pc:docChgLst>
  <pc:docChgLst>
    <pc:chgData name="Mohammed Abdullah" userId="3981bc986644de0a" providerId="Windows Live" clId="Web-{185F9E3C-B854-40A5-9CC6-F9CF25EAE12F}"/>
    <pc:docChg chg="addSld delSld modSld sldOrd">
      <pc:chgData name="Mohammed Abdullah" userId="3981bc986644de0a" providerId="Windows Live" clId="Web-{185F9E3C-B854-40A5-9CC6-F9CF25EAE12F}" dt="2023-03-28T12:35:07.521" v="826" actId="20577"/>
      <pc:docMkLst>
        <pc:docMk/>
      </pc:docMkLst>
      <pc:sldChg chg="modSp">
        <pc:chgData name="Mohammed Abdullah" userId="3981bc986644de0a" providerId="Windows Live" clId="Web-{185F9E3C-B854-40A5-9CC6-F9CF25EAE12F}" dt="2023-03-28T11:32:27.671" v="329" actId="20577"/>
        <pc:sldMkLst>
          <pc:docMk/>
          <pc:sldMk cId="3913796062" sldId="273"/>
        </pc:sldMkLst>
        <pc:spChg chg="mod">
          <ac:chgData name="Mohammed Abdullah" userId="3981bc986644de0a" providerId="Windows Live" clId="Web-{185F9E3C-B854-40A5-9CC6-F9CF25EAE12F}" dt="2023-03-28T11:32:27.671" v="329" actId="20577"/>
          <ac:spMkLst>
            <pc:docMk/>
            <pc:sldMk cId="3913796062" sldId="273"/>
            <ac:spMk id="2" creationId="{5707054F-5DCD-A9C2-5BED-F9E7691B0961}"/>
          </ac:spMkLst>
        </pc:spChg>
      </pc:sldChg>
      <pc:sldChg chg="addSp delSp modSp new mod ord setBg">
        <pc:chgData name="Mohammed Abdullah" userId="3981bc986644de0a" providerId="Windows Live" clId="Web-{185F9E3C-B854-40A5-9CC6-F9CF25EAE12F}" dt="2023-03-28T11:16:05.731" v="175"/>
        <pc:sldMkLst>
          <pc:docMk/>
          <pc:sldMk cId="2362085776" sldId="274"/>
        </pc:sldMkLst>
        <pc:spChg chg="mod">
          <ac:chgData name="Mohammed Abdullah" userId="3981bc986644de0a" providerId="Windows Live" clId="Web-{185F9E3C-B854-40A5-9CC6-F9CF25EAE12F}" dt="2023-03-28T11:11:12.069" v="132"/>
          <ac:spMkLst>
            <pc:docMk/>
            <pc:sldMk cId="2362085776" sldId="274"/>
            <ac:spMk id="2" creationId="{D238E600-7FC9-FA1F-27E3-D979D791AE57}"/>
          </ac:spMkLst>
        </pc:spChg>
        <pc:spChg chg="del">
          <ac:chgData name="Mohammed Abdullah" userId="3981bc986644de0a" providerId="Windows Live" clId="Web-{185F9E3C-B854-40A5-9CC6-F9CF25EAE12F}" dt="2023-03-28T11:01:57.325" v="8"/>
          <ac:spMkLst>
            <pc:docMk/>
            <pc:sldMk cId="2362085776" sldId="274"/>
            <ac:spMk id="3" creationId="{E6AE7A87-98D3-6519-0605-28C70977533E}"/>
          </ac:spMkLst>
        </pc:spChg>
        <pc:spChg chg="mod ord">
          <ac:chgData name="Mohammed Abdullah" userId="3981bc986644de0a" providerId="Windows Live" clId="Web-{185F9E3C-B854-40A5-9CC6-F9CF25EAE12F}" dt="2023-03-28T11:11:12.069" v="132"/>
          <ac:spMkLst>
            <pc:docMk/>
            <pc:sldMk cId="2362085776" sldId="274"/>
            <ac:spMk id="4" creationId="{A1E7B8F0-1E4E-1675-1C39-9B0D34181A53}"/>
          </ac:spMkLst>
        </pc:spChg>
        <pc:spChg chg="add del mod">
          <ac:chgData name="Mohammed Abdullah" userId="3981bc986644de0a" providerId="Windows Live" clId="Web-{185F9E3C-B854-40A5-9CC6-F9CF25EAE12F}" dt="2023-03-28T11:03:21.373" v="15"/>
          <ac:spMkLst>
            <pc:docMk/>
            <pc:sldMk cId="2362085776" sldId="274"/>
            <ac:spMk id="8" creationId="{79BC95EC-BEA6-2C60-7EFD-7C75EA001427}"/>
          </ac:spMkLst>
        </pc:spChg>
        <pc:spChg chg="add mod ord">
          <ac:chgData name="Mohammed Abdullah" userId="3981bc986644de0a" providerId="Windows Live" clId="Web-{185F9E3C-B854-40A5-9CC6-F9CF25EAE12F}" dt="2023-03-28T11:16:02.293" v="174" actId="1076"/>
          <ac:spMkLst>
            <pc:docMk/>
            <pc:sldMk cId="2362085776" sldId="274"/>
            <ac:spMk id="9" creationId="{96388E5A-C3AA-D9BB-9A36-A60F2541B029}"/>
          </ac:spMkLst>
        </pc:spChg>
        <pc:spChg chg="add del">
          <ac:chgData name="Mohammed Abdullah" userId="3981bc986644de0a" providerId="Windows Live" clId="Web-{185F9E3C-B854-40A5-9CC6-F9CF25EAE12F}" dt="2023-03-28T11:11:28.601" v="134"/>
          <ac:spMkLst>
            <pc:docMk/>
            <pc:sldMk cId="2362085776" sldId="274"/>
            <ac:spMk id="12" creationId="{F4C85D21-F867-0CB2-9FD4-915A359ADB8D}"/>
          </ac:spMkLst>
        </pc:spChg>
        <pc:spChg chg="add del mod">
          <ac:chgData name="Mohammed Abdullah" userId="3981bc986644de0a" providerId="Windows Live" clId="Web-{185F9E3C-B854-40A5-9CC6-F9CF25EAE12F}" dt="2023-03-28T11:15:30.137" v="151"/>
          <ac:spMkLst>
            <pc:docMk/>
            <pc:sldMk cId="2362085776" sldId="274"/>
            <ac:spMk id="13" creationId="{5912866E-5342-4BA0-4529-CEA9AD624708}"/>
          </ac:spMkLst>
        </pc:spChg>
        <pc:spChg chg="add del mod">
          <ac:chgData name="Mohammed Abdullah" userId="3981bc986644de0a" providerId="Windows Live" clId="Web-{185F9E3C-B854-40A5-9CC6-F9CF25EAE12F}" dt="2023-03-28T11:15:31.230" v="152"/>
          <ac:spMkLst>
            <pc:docMk/>
            <pc:sldMk cId="2362085776" sldId="274"/>
            <ac:spMk id="14" creationId="{2289CD01-4613-1A95-B55F-ABBFB0FC6D4E}"/>
          </ac:spMkLst>
        </pc:spChg>
        <pc:spChg chg="add del">
          <ac:chgData name="Mohammed Abdullah" userId="3981bc986644de0a" providerId="Windows Live" clId="Web-{185F9E3C-B854-40A5-9CC6-F9CF25EAE12F}" dt="2023-03-28T11:12:00.086" v="142"/>
          <ac:spMkLst>
            <pc:docMk/>
            <pc:sldMk cId="2362085776" sldId="274"/>
            <ac:spMk id="15" creationId="{D4930BA5-E4B6-3937-5548-B51166363EAF}"/>
          </ac:spMkLst>
        </pc:spChg>
        <pc:spChg chg="add del">
          <ac:chgData name="Mohammed Abdullah" userId="3981bc986644de0a" providerId="Windows Live" clId="Web-{185F9E3C-B854-40A5-9CC6-F9CF25EAE12F}" dt="2023-03-28T11:10:06.115" v="114"/>
          <ac:spMkLst>
            <pc:docMk/>
            <pc:sldMk cId="2362085776" sldId="274"/>
            <ac:spMk id="16" creationId="{9A724DBA-D2D9-471E-8ED7-2015DDD950DF}"/>
          </ac:spMkLst>
        </pc:spChg>
        <pc:spChg chg="add del mod">
          <ac:chgData name="Mohammed Abdullah" userId="3981bc986644de0a" providerId="Windows Live" clId="Web-{185F9E3C-B854-40A5-9CC6-F9CF25EAE12F}" dt="2023-03-28T11:15:32.012" v="153"/>
          <ac:spMkLst>
            <pc:docMk/>
            <pc:sldMk cId="2362085776" sldId="274"/>
            <ac:spMk id="17" creationId="{AEAA0554-DC78-9791-CDB8-B67AF14D87DC}"/>
          </ac:spMkLst>
        </pc:spChg>
        <pc:spChg chg="add del">
          <ac:chgData name="Mohammed Abdullah" userId="3981bc986644de0a" providerId="Windows Live" clId="Web-{185F9E3C-B854-40A5-9CC6-F9CF25EAE12F}" dt="2023-03-28T11:10:06.115" v="114"/>
          <ac:spMkLst>
            <pc:docMk/>
            <pc:sldMk cId="2362085776" sldId="274"/>
            <ac:spMk id="18" creationId="{08980754-6F4B-43C9-B9BE-127B6BED6586}"/>
          </ac:spMkLst>
        </pc:spChg>
        <pc:spChg chg="add del">
          <ac:chgData name="Mohammed Abdullah" userId="3981bc986644de0a" providerId="Windows Live" clId="Web-{185F9E3C-B854-40A5-9CC6-F9CF25EAE12F}" dt="2023-03-28T11:12:50.806" v="150"/>
          <ac:spMkLst>
            <pc:docMk/>
            <pc:sldMk cId="2362085776" sldId="274"/>
            <ac:spMk id="19" creationId="{BFE97D20-BB31-BCE0-CC6B-68B84F485CAB}"/>
          </ac:spMkLst>
        </pc:spChg>
        <pc:spChg chg="add del">
          <ac:chgData name="Mohammed Abdullah" userId="3981bc986644de0a" providerId="Windows Live" clId="Web-{185F9E3C-B854-40A5-9CC6-F9CF25EAE12F}" dt="2023-03-28T11:10:06.115" v="114"/>
          <ac:spMkLst>
            <pc:docMk/>
            <pc:sldMk cId="2362085776" sldId="274"/>
            <ac:spMk id="20" creationId="{2C1BBA94-3F40-40AA-8BB9-E69E25E537C1}"/>
          </ac:spMkLst>
        </pc:spChg>
        <pc:spChg chg="add del">
          <ac:chgData name="Mohammed Abdullah" userId="3981bc986644de0a" providerId="Windows Live" clId="Web-{185F9E3C-B854-40A5-9CC6-F9CF25EAE12F}" dt="2023-03-28T11:10:06.115" v="114"/>
          <ac:spMkLst>
            <pc:docMk/>
            <pc:sldMk cId="2362085776" sldId="274"/>
            <ac:spMk id="22" creationId="{169CC832-2974-4E8D-90ED-3E2941BA7336}"/>
          </ac:spMkLst>
        </pc:spChg>
        <pc:spChg chg="add del">
          <ac:chgData name="Mohammed Abdullah" userId="3981bc986644de0a" providerId="Windows Live" clId="Web-{185F9E3C-B854-40A5-9CC6-F9CF25EAE12F}" dt="2023-03-28T11:10:06.115" v="114"/>
          <ac:spMkLst>
            <pc:docMk/>
            <pc:sldMk cId="2362085776" sldId="274"/>
            <ac:spMk id="24" creationId="{55222F96-971A-4F90-B841-6BAB416C7AC1}"/>
          </ac:spMkLst>
        </pc:spChg>
        <pc:spChg chg="add del">
          <ac:chgData name="Mohammed Abdullah" userId="3981bc986644de0a" providerId="Windows Live" clId="Web-{185F9E3C-B854-40A5-9CC6-F9CF25EAE12F}" dt="2023-03-28T11:10:21.694" v="116"/>
          <ac:spMkLst>
            <pc:docMk/>
            <pc:sldMk cId="2362085776" sldId="274"/>
            <ac:spMk id="26" creationId="{DBC6133C-0615-4CE4-9132-37E609A9BDFA}"/>
          </ac:spMkLst>
        </pc:spChg>
        <pc:spChg chg="add del">
          <ac:chgData name="Mohammed Abdullah" userId="3981bc986644de0a" providerId="Windows Live" clId="Web-{185F9E3C-B854-40A5-9CC6-F9CF25EAE12F}" dt="2023-03-28T11:10:21.694" v="116"/>
          <ac:spMkLst>
            <pc:docMk/>
            <pc:sldMk cId="2362085776" sldId="274"/>
            <ac:spMk id="27" creationId="{169CC832-2974-4E8D-90ED-3E2941BA7336}"/>
          </ac:spMkLst>
        </pc:spChg>
        <pc:spChg chg="add del">
          <ac:chgData name="Mohammed Abdullah" userId="3981bc986644de0a" providerId="Windows Live" clId="Web-{185F9E3C-B854-40A5-9CC6-F9CF25EAE12F}" dt="2023-03-28T11:10:21.694" v="116"/>
          <ac:spMkLst>
            <pc:docMk/>
            <pc:sldMk cId="2362085776" sldId="274"/>
            <ac:spMk id="28" creationId="{55222F96-971A-4F90-B841-6BAB416C7AC1}"/>
          </ac:spMkLst>
        </pc:spChg>
        <pc:spChg chg="add del">
          <ac:chgData name="Mohammed Abdullah" userId="3981bc986644de0a" providerId="Windows Live" clId="Web-{185F9E3C-B854-40A5-9CC6-F9CF25EAE12F}" dt="2023-03-28T11:10:21.694" v="116"/>
          <ac:spMkLst>
            <pc:docMk/>
            <pc:sldMk cId="2362085776" sldId="274"/>
            <ac:spMk id="29" creationId="{08980754-6F4B-43C9-B9BE-127B6BED6586}"/>
          </ac:spMkLst>
        </pc:spChg>
        <pc:spChg chg="add del">
          <ac:chgData name="Mohammed Abdullah" userId="3981bc986644de0a" providerId="Windows Live" clId="Web-{185F9E3C-B854-40A5-9CC6-F9CF25EAE12F}" dt="2023-03-28T11:10:21.694" v="116"/>
          <ac:spMkLst>
            <pc:docMk/>
            <pc:sldMk cId="2362085776" sldId="274"/>
            <ac:spMk id="30" creationId="{2C1BBA94-3F40-40AA-8BB9-E69E25E537C1}"/>
          </ac:spMkLst>
        </pc:spChg>
        <pc:spChg chg="add del">
          <ac:chgData name="Mohammed Abdullah" userId="3981bc986644de0a" providerId="Windows Live" clId="Web-{185F9E3C-B854-40A5-9CC6-F9CF25EAE12F}" dt="2023-03-28T11:10:25.600" v="118"/>
          <ac:spMkLst>
            <pc:docMk/>
            <pc:sldMk cId="2362085776" sldId="274"/>
            <ac:spMk id="32" creationId="{2B97F24A-32CE-4C1C-A50D-3016B394DCFB}"/>
          </ac:spMkLst>
        </pc:spChg>
        <pc:spChg chg="add del">
          <ac:chgData name="Mohammed Abdullah" userId="3981bc986644de0a" providerId="Windows Live" clId="Web-{185F9E3C-B854-40A5-9CC6-F9CF25EAE12F}" dt="2023-03-28T11:10:25.600" v="118"/>
          <ac:spMkLst>
            <pc:docMk/>
            <pc:sldMk cId="2362085776" sldId="274"/>
            <ac:spMk id="33" creationId="{6357EC4F-235E-4222-A36F-C7878ACE37F2}"/>
          </ac:spMkLst>
        </pc:spChg>
        <pc:spChg chg="add del">
          <ac:chgData name="Mohammed Abdullah" userId="3981bc986644de0a" providerId="Windows Live" clId="Web-{185F9E3C-B854-40A5-9CC6-F9CF25EAE12F}" dt="2023-03-28T11:11:12.069" v="132"/>
          <ac:spMkLst>
            <pc:docMk/>
            <pc:sldMk cId="2362085776" sldId="274"/>
            <ac:spMk id="35" creationId="{9A724DBA-D2D9-471E-8ED7-2015DDD950DF}"/>
          </ac:spMkLst>
        </pc:spChg>
        <pc:spChg chg="add del">
          <ac:chgData name="Mohammed Abdullah" userId="3981bc986644de0a" providerId="Windows Live" clId="Web-{185F9E3C-B854-40A5-9CC6-F9CF25EAE12F}" dt="2023-03-28T11:11:12.069" v="132"/>
          <ac:spMkLst>
            <pc:docMk/>
            <pc:sldMk cId="2362085776" sldId="274"/>
            <ac:spMk id="36" creationId="{08980754-6F4B-43C9-B9BE-127B6BED6586}"/>
          </ac:spMkLst>
        </pc:spChg>
        <pc:spChg chg="add del">
          <ac:chgData name="Mohammed Abdullah" userId="3981bc986644de0a" providerId="Windows Live" clId="Web-{185F9E3C-B854-40A5-9CC6-F9CF25EAE12F}" dt="2023-03-28T11:11:12.069" v="132"/>
          <ac:spMkLst>
            <pc:docMk/>
            <pc:sldMk cId="2362085776" sldId="274"/>
            <ac:spMk id="37" creationId="{2C1BBA94-3F40-40AA-8BB9-E69E25E537C1}"/>
          </ac:spMkLst>
        </pc:spChg>
        <pc:spChg chg="add del">
          <ac:chgData name="Mohammed Abdullah" userId="3981bc986644de0a" providerId="Windows Live" clId="Web-{185F9E3C-B854-40A5-9CC6-F9CF25EAE12F}" dt="2023-03-28T11:11:12.069" v="132"/>
          <ac:spMkLst>
            <pc:docMk/>
            <pc:sldMk cId="2362085776" sldId="274"/>
            <ac:spMk id="38" creationId="{169CC832-2974-4E8D-90ED-3E2941BA7336}"/>
          </ac:spMkLst>
        </pc:spChg>
        <pc:spChg chg="add del">
          <ac:chgData name="Mohammed Abdullah" userId="3981bc986644de0a" providerId="Windows Live" clId="Web-{185F9E3C-B854-40A5-9CC6-F9CF25EAE12F}" dt="2023-03-28T11:11:12.069" v="132"/>
          <ac:spMkLst>
            <pc:docMk/>
            <pc:sldMk cId="2362085776" sldId="274"/>
            <ac:spMk id="39" creationId="{55222F96-971A-4F90-B841-6BAB416C7AC1}"/>
          </ac:spMkLst>
        </pc:spChg>
        <pc:picChg chg="add del mod ord">
          <ac:chgData name="Mohammed Abdullah" userId="3981bc986644de0a" providerId="Windows Live" clId="Web-{185F9E3C-B854-40A5-9CC6-F9CF25EAE12F}" dt="2023-03-28T11:03:12.654" v="11"/>
          <ac:picMkLst>
            <pc:docMk/>
            <pc:sldMk cId="2362085776" sldId="274"/>
            <ac:picMk id="5" creationId="{F79013D8-CEA8-43E2-A8D8-AA1F0CA370C9}"/>
          </ac:picMkLst>
        </pc:picChg>
        <pc:picChg chg="add del mod">
          <ac:chgData name="Mohammed Abdullah" userId="3981bc986644de0a" providerId="Windows Live" clId="Web-{185F9E3C-B854-40A5-9CC6-F9CF25EAE12F}" dt="2023-03-28T11:07:35.847" v="74"/>
          <ac:picMkLst>
            <pc:docMk/>
            <pc:sldMk cId="2362085776" sldId="274"/>
            <ac:picMk id="6" creationId="{2B633834-48DF-C3B3-2587-A4F13DDA9B12}"/>
          </ac:picMkLst>
        </pc:picChg>
        <pc:picChg chg="add del mod">
          <ac:chgData name="Mohammed Abdullah" userId="3981bc986644de0a" providerId="Windows Live" clId="Web-{185F9E3C-B854-40A5-9CC6-F9CF25EAE12F}" dt="2023-03-28T11:09:08.833" v="101"/>
          <ac:picMkLst>
            <pc:docMk/>
            <pc:sldMk cId="2362085776" sldId="274"/>
            <ac:picMk id="10" creationId="{7A197EED-D712-8691-8313-2948CF0910D5}"/>
          </ac:picMkLst>
        </pc:picChg>
        <pc:picChg chg="add mod">
          <ac:chgData name="Mohammed Abdullah" userId="3981bc986644de0a" providerId="Windows Live" clId="Web-{185F9E3C-B854-40A5-9CC6-F9CF25EAE12F}" dt="2023-03-28T11:11:12.069" v="132"/>
          <ac:picMkLst>
            <pc:docMk/>
            <pc:sldMk cId="2362085776" sldId="274"/>
            <ac:picMk id="11" creationId="{C6FFE855-E530-8BDF-8727-37406C50878D}"/>
          </ac:picMkLst>
        </pc:picChg>
      </pc:sldChg>
      <pc:sldChg chg="addSp delSp modSp add del mod replId setBg">
        <pc:chgData name="Mohammed Abdullah" userId="3981bc986644de0a" providerId="Windows Live" clId="Web-{185F9E3C-B854-40A5-9CC6-F9CF25EAE12F}" dt="2023-03-28T11:18:29.593" v="192"/>
        <pc:sldMkLst>
          <pc:docMk/>
          <pc:sldMk cId="2422155022" sldId="275"/>
        </pc:sldMkLst>
        <pc:spChg chg="mod">
          <ac:chgData name="Mohammed Abdullah" userId="3981bc986644de0a" providerId="Windows Live" clId="Web-{185F9E3C-B854-40A5-9CC6-F9CF25EAE12F}" dt="2023-03-28T11:17:29.498" v="182"/>
          <ac:spMkLst>
            <pc:docMk/>
            <pc:sldMk cId="2422155022" sldId="275"/>
            <ac:spMk id="2" creationId="{D238E600-7FC9-FA1F-27E3-D979D791AE57}"/>
          </ac:spMkLst>
        </pc:spChg>
        <pc:spChg chg="mod ord">
          <ac:chgData name="Mohammed Abdullah" userId="3981bc986644de0a" providerId="Windows Live" clId="Web-{185F9E3C-B854-40A5-9CC6-F9CF25EAE12F}" dt="2023-03-28T11:17:29.498" v="182"/>
          <ac:spMkLst>
            <pc:docMk/>
            <pc:sldMk cId="2422155022" sldId="275"/>
            <ac:spMk id="4" creationId="{A1E7B8F0-1E4E-1675-1C39-9B0D34181A53}"/>
          </ac:spMkLst>
        </pc:spChg>
        <pc:spChg chg="add del mod">
          <ac:chgData name="Mohammed Abdullah" userId="3981bc986644de0a" providerId="Windows Live" clId="Web-{185F9E3C-B854-40A5-9CC6-F9CF25EAE12F}" dt="2023-03-28T11:17:21.436" v="180"/>
          <ac:spMkLst>
            <pc:docMk/>
            <pc:sldMk cId="2422155022" sldId="275"/>
            <ac:spMk id="7" creationId="{B95301C1-4454-0AC9-5B33-D70ADAF85949}"/>
          </ac:spMkLst>
        </pc:spChg>
        <pc:spChg chg="add">
          <ac:chgData name="Mohammed Abdullah" userId="3981bc986644de0a" providerId="Windows Live" clId="Web-{185F9E3C-B854-40A5-9CC6-F9CF25EAE12F}" dt="2023-03-28T11:17:29.498" v="182"/>
          <ac:spMkLst>
            <pc:docMk/>
            <pc:sldMk cId="2422155022" sldId="275"/>
            <ac:spMk id="10" creationId="{C4879EFC-8E62-4E00-973C-C45EE9EC676D}"/>
          </ac:spMkLst>
        </pc:spChg>
        <pc:spChg chg="add mod">
          <ac:chgData name="Mohammed Abdullah" userId="3981bc986644de0a" providerId="Windows Live" clId="Web-{185F9E3C-B854-40A5-9CC6-F9CF25EAE12F}" dt="2023-03-28T11:18:23.499" v="191"/>
          <ac:spMkLst>
            <pc:docMk/>
            <pc:sldMk cId="2422155022" sldId="275"/>
            <ac:spMk id="11" creationId="{A01503B8-080B-D05F-EADE-CDAC1F9B94B7}"/>
          </ac:spMkLst>
        </pc:spChg>
        <pc:spChg chg="add">
          <ac:chgData name="Mohammed Abdullah" userId="3981bc986644de0a" providerId="Windows Live" clId="Web-{185F9E3C-B854-40A5-9CC6-F9CF25EAE12F}" dt="2023-03-28T11:17:29.498" v="182"/>
          <ac:spMkLst>
            <pc:docMk/>
            <pc:sldMk cId="2422155022" sldId="275"/>
            <ac:spMk id="12" creationId="{D6A9C53F-5F90-40A5-8C85-5412D39C8C68}"/>
          </ac:spMkLst>
        </pc:spChg>
        <pc:picChg chg="add del mod">
          <ac:chgData name="Mohammed Abdullah" userId="3981bc986644de0a" providerId="Windows Live" clId="Web-{185F9E3C-B854-40A5-9CC6-F9CF25EAE12F}" dt="2023-03-28T11:18:17.999" v="189"/>
          <ac:picMkLst>
            <pc:docMk/>
            <pc:sldMk cId="2422155022" sldId="275"/>
            <ac:picMk id="3" creationId="{F572A1BE-5784-16F5-B16D-3C26BCFDD073}"/>
          </ac:picMkLst>
        </pc:picChg>
        <pc:picChg chg="add del mod">
          <ac:chgData name="Mohammed Abdullah" userId="3981bc986644de0a" providerId="Windows Live" clId="Web-{185F9E3C-B854-40A5-9CC6-F9CF25EAE12F}" dt="2023-03-28T11:18:23.499" v="191"/>
          <ac:picMkLst>
            <pc:docMk/>
            <pc:sldMk cId="2422155022" sldId="275"/>
            <ac:picMk id="5" creationId="{F79013D8-CEA8-43E2-A8D8-AA1F0CA370C9}"/>
          </ac:picMkLst>
        </pc:picChg>
        <pc:picChg chg="add del mod">
          <ac:chgData name="Mohammed Abdullah" userId="3981bc986644de0a" providerId="Windows Live" clId="Web-{185F9E3C-B854-40A5-9CC6-F9CF25EAE12F}" dt="2023-03-28T11:18:21.796" v="190"/>
          <ac:picMkLst>
            <pc:docMk/>
            <pc:sldMk cId="2422155022" sldId="275"/>
            <ac:picMk id="8" creationId="{BBD4AE20-FEF0-DF1D-CB04-A4F5438CD0BB}"/>
          </ac:picMkLst>
        </pc:picChg>
      </pc:sldChg>
      <pc:sldChg chg="addSp delSp modSp add mod replId setBg">
        <pc:chgData name="Mohammed Abdullah" userId="3981bc986644de0a" providerId="Windows Live" clId="Web-{185F9E3C-B854-40A5-9CC6-F9CF25EAE12F}" dt="2023-03-28T11:31:04.357" v="293"/>
        <pc:sldMkLst>
          <pc:docMk/>
          <pc:sldMk cId="627027743" sldId="276"/>
        </pc:sldMkLst>
        <pc:spChg chg="mod">
          <ac:chgData name="Mohammed Abdullah" userId="3981bc986644de0a" providerId="Windows Live" clId="Web-{185F9E3C-B854-40A5-9CC6-F9CF25EAE12F}" dt="2023-03-28T11:31:04.357" v="293"/>
          <ac:spMkLst>
            <pc:docMk/>
            <pc:sldMk cId="627027743" sldId="276"/>
            <ac:spMk id="2" creationId="{D238E600-7FC9-FA1F-27E3-D979D791AE57}"/>
          </ac:spMkLst>
        </pc:spChg>
        <pc:spChg chg="mod ord">
          <ac:chgData name="Mohammed Abdullah" userId="3981bc986644de0a" providerId="Windows Live" clId="Web-{185F9E3C-B854-40A5-9CC6-F9CF25EAE12F}" dt="2023-03-28T11:31:04.357" v="293"/>
          <ac:spMkLst>
            <pc:docMk/>
            <pc:sldMk cId="627027743" sldId="276"/>
            <ac:spMk id="4" creationId="{A1E7B8F0-1E4E-1675-1C39-9B0D34181A53}"/>
          </ac:spMkLst>
        </pc:spChg>
        <pc:spChg chg="mod">
          <ac:chgData name="Mohammed Abdullah" userId="3981bc986644de0a" providerId="Windows Live" clId="Web-{185F9E3C-B854-40A5-9CC6-F9CF25EAE12F}" dt="2023-03-28T11:31:04.357" v="293"/>
          <ac:spMkLst>
            <pc:docMk/>
            <pc:sldMk cId="627027743" sldId="276"/>
            <ac:spMk id="9" creationId="{96388E5A-C3AA-D9BB-9A36-A60F2541B029}"/>
          </ac:spMkLst>
        </pc:spChg>
        <pc:spChg chg="add del">
          <ac:chgData name="Mohammed Abdullah" userId="3981bc986644de0a" providerId="Windows Live" clId="Web-{185F9E3C-B854-40A5-9CC6-F9CF25EAE12F}" dt="2023-03-28T11:31:04.357" v="293"/>
          <ac:spMkLst>
            <pc:docMk/>
            <pc:sldMk cId="627027743" sldId="276"/>
            <ac:spMk id="14" creationId="{96646FC9-C66D-4EC7-8310-0DD4ACC49C6C}"/>
          </ac:spMkLst>
        </pc:spChg>
        <pc:spChg chg="add del">
          <ac:chgData name="Mohammed Abdullah" userId="3981bc986644de0a" providerId="Windows Live" clId="Web-{185F9E3C-B854-40A5-9CC6-F9CF25EAE12F}" dt="2023-03-28T11:31:04.357" v="293"/>
          <ac:spMkLst>
            <pc:docMk/>
            <pc:sldMk cId="627027743" sldId="276"/>
            <ac:spMk id="16" creationId="{A3473CF9-37EB-43E7-89EF-D2D1C53D1DAC}"/>
          </ac:spMkLst>
        </pc:spChg>
        <pc:spChg chg="add del">
          <ac:chgData name="Mohammed Abdullah" userId="3981bc986644de0a" providerId="Windows Live" clId="Web-{185F9E3C-B854-40A5-9CC6-F9CF25EAE12F}" dt="2023-03-28T11:31:04.357" v="293"/>
          <ac:spMkLst>
            <pc:docMk/>
            <pc:sldMk cId="627027743" sldId="276"/>
            <ac:spMk id="18" creationId="{586B4EF9-43BA-4655-A6FF-1D8E21574C95}"/>
          </ac:spMkLst>
        </pc:spChg>
        <pc:picChg chg="mod ord">
          <ac:chgData name="Mohammed Abdullah" userId="3981bc986644de0a" providerId="Windows Live" clId="Web-{185F9E3C-B854-40A5-9CC6-F9CF25EAE12F}" dt="2023-03-28T11:31:04.357" v="293"/>
          <ac:picMkLst>
            <pc:docMk/>
            <pc:sldMk cId="627027743" sldId="276"/>
            <ac:picMk id="6" creationId="{2B633834-48DF-C3B3-2587-A4F13DDA9B12}"/>
          </ac:picMkLst>
        </pc:picChg>
      </pc:sldChg>
      <pc:sldChg chg="addSp delSp modSp add mod replId setBg addAnim delAnim">
        <pc:chgData name="Mohammed Abdullah" userId="3981bc986644de0a" providerId="Windows Live" clId="Web-{185F9E3C-B854-40A5-9CC6-F9CF25EAE12F}" dt="2023-03-28T11:22:23.816" v="201" actId="20577"/>
        <pc:sldMkLst>
          <pc:docMk/>
          <pc:sldMk cId="3229210267" sldId="277"/>
        </pc:sldMkLst>
        <pc:spChg chg="mod">
          <ac:chgData name="Mohammed Abdullah" userId="3981bc986644de0a" providerId="Windows Live" clId="Web-{185F9E3C-B854-40A5-9CC6-F9CF25EAE12F}" dt="2023-03-28T11:11:08.804" v="131"/>
          <ac:spMkLst>
            <pc:docMk/>
            <pc:sldMk cId="3229210267" sldId="277"/>
            <ac:spMk id="2" creationId="{D238E600-7FC9-FA1F-27E3-D979D791AE57}"/>
          </ac:spMkLst>
        </pc:spChg>
        <pc:spChg chg="mod ord">
          <ac:chgData name="Mohammed Abdullah" userId="3981bc986644de0a" providerId="Windows Live" clId="Web-{185F9E3C-B854-40A5-9CC6-F9CF25EAE12F}" dt="2023-03-28T11:11:08.804" v="131"/>
          <ac:spMkLst>
            <pc:docMk/>
            <pc:sldMk cId="3229210267" sldId="277"/>
            <ac:spMk id="4" creationId="{A1E7B8F0-1E4E-1675-1C39-9B0D34181A53}"/>
          </ac:spMkLst>
        </pc:spChg>
        <pc:spChg chg="mod ord">
          <ac:chgData name="Mohammed Abdullah" userId="3981bc986644de0a" providerId="Windows Live" clId="Web-{185F9E3C-B854-40A5-9CC6-F9CF25EAE12F}" dt="2023-03-28T11:22:23.816" v="201" actId="20577"/>
          <ac:spMkLst>
            <pc:docMk/>
            <pc:sldMk cId="3229210267" sldId="277"/>
            <ac:spMk id="9" creationId="{96388E5A-C3AA-D9BB-9A36-A60F2541B029}"/>
          </ac:spMkLst>
        </pc:spChg>
        <pc:spChg chg="add del">
          <ac:chgData name="Mohammed Abdullah" userId="3981bc986644de0a" providerId="Windows Live" clId="Web-{185F9E3C-B854-40A5-9CC6-F9CF25EAE12F}" dt="2023-03-28T11:10:46.256" v="121"/>
          <ac:spMkLst>
            <pc:docMk/>
            <pc:sldMk cId="3229210267" sldId="277"/>
            <ac:spMk id="15" creationId="{2596F992-698C-48C0-9D89-70DA4CE927EF}"/>
          </ac:spMkLst>
        </pc:spChg>
        <pc:spChg chg="add del">
          <ac:chgData name="Mohammed Abdullah" userId="3981bc986644de0a" providerId="Windows Live" clId="Web-{185F9E3C-B854-40A5-9CC6-F9CF25EAE12F}" dt="2023-03-28T11:10:46.256" v="121"/>
          <ac:spMkLst>
            <pc:docMk/>
            <pc:sldMk cId="3229210267" sldId="277"/>
            <ac:spMk id="17" creationId="{E7BFF8DC-0AE7-4AD2-9B28-2E5F26D62C30}"/>
          </ac:spMkLst>
        </pc:spChg>
        <pc:spChg chg="add del">
          <ac:chgData name="Mohammed Abdullah" userId="3981bc986644de0a" providerId="Windows Live" clId="Web-{185F9E3C-B854-40A5-9CC6-F9CF25EAE12F}" dt="2023-03-28T11:10:46.256" v="121"/>
          <ac:spMkLst>
            <pc:docMk/>
            <pc:sldMk cId="3229210267" sldId="277"/>
            <ac:spMk id="19" creationId="{7E0162AD-C6E5-4BF8-A453-76ADB36877D3}"/>
          </ac:spMkLst>
        </pc:spChg>
        <pc:spChg chg="add del">
          <ac:chgData name="Mohammed Abdullah" userId="3981bc986644de0a" providerId="Windows Live" clId="Web-{185F9E3C-B854-40A5-9CC6-F9CF25EAE12F}" dt="2023-03-28T11:10:50.007" v="125"/>
          <ac:spMkLst>
            <pc:docMk/>
            <pc:sldMk cId="3229210267" sldId="277"/>
            <ac:spMk id="21" creationId="{169CC832-2974-4E8D-90ED-3E2941BA7336}"/>
          </ac:spMkLst>
        </pc:spChg>
        <pc:spChg chg="add del">
          <ac:chgData name="Mohammed Abdullah" userId="3981bc986644de0a" providerId="Windows Live" clId="Web-{185F9E3C-B854-40A5-9CC6-F9CF25EAE12F}" dt="2023-03-28T11:10:50.007" v="125"/>
          <ac:spMkLst>
            <pc:docMk/>
            <pc:sldMk cId="3229210267" sldId="277"/>
            <ac:spMk id="22" creationId="{3756B343-807D-456E-AA26-80E96B75D13B}"/>
          </ac:spMkLst>
        </pc:spChg>
        <pc:spChg chg="add del">
          <ac:chgData name="Mohammed Abdullah" userId="3981bc986644de0a" providerId="Windows Live" clId="Web-{185F9E3C-B854-40A5-9CC6-F9CF25EAE12F}" dt="2023-03-28T11:10:50.007" v="125"/>
          <ac:spMkLst>
            <pc:docMk/>
            <pc:sldMk cId="3229210267" sldId="277"/>
            <ac:spMk id="23" creationId="{55222F96-971A-4F90-B841-6BAB416C7AC1}"/>
          </ac:spMkLst>
        </pc:spChg>
        <pc:spChg chg="add del">
          <ac:chgData name="Mohammed Abdullah" userId="3981bc986644de0a" providerId="Windows Live" clId="Web-{185F9E3C-B854-40A5-9CC6-F9CF25EAE12F}" dt="2023-03-28T11:10:50.007" v="125"/>
          <ac:spMkLst>
            <pc:docMk/>
            <pc:sldMk cId="3229210267" sldId="277"/>
            <ac:spMk id="24" creationId="{08980754-6F4B-43C9-B9BE-127B6BED6586}"/>
          </ac:spMkLst>
        </pc:spChg>
        <pc:spChg chg="add del">
          <ac:chgData name="Mohammed Abdullah" userId="3981bc986644de0a" providerId="Windows Live" clId="Web-{185F9E3C-B854-40A5-9CC6-F9CF25EAE12F}" dt="2023-03-28T11:10:50.007" v="125"/>
          <ac:spMkLst>
            <pc:docMk/>
            <pc:sldMk cId="3229210267" sldId="277"/>
            <ac:spMk id="25" creationId="{2C1BBA94-3F40-40AA-8BB9-E69E25E537C1}"/>
          </ac:spMkLst>
        </pc:spChg>
        <pc:spChg chg="add del">
          <ac:chgData name="Mohammed Abdullah" userId="3981bc986644de0a" providerId="Windows Live" clId="Web-{185F9E3C-B854-40A5-9CC6-F9CF25EAE12F}" dt="2023-03-28T11:10:53.757" v="129"/>
          <ac:spMkLst>
            <pc:docMk/>
            <pc:sldMk cId="3229210267" sldId="277"/>
            <ac:spMk id="27" creationId="{201CC55D-ED54-4C5C-95E6-10947BD1103B}"/>
          </ac:spMkLst>
        </pc:spChg>
        <pc:spChg chg="add del">
          <ac:chgData name="Mohammed Abdullah" userId="3981bc986644de0a" providerId="Windows Live" clId="Web-{185F9E3C-B854-40A5-9CC6-F9CF25EAE12F}" dt="2023-03-28T11:10:53.757" v="129"/>
          <ac:spMkLst>
            <pc:docMk/>
            <pc:sldMk cId="3229210267" sldId="277"/>
            <ac:spMk id="30" creationId="{3873B707-463F-40B0-8227-E8CC6C67EB25}"/>
          </ac:spMkLst>
        </pc:spChg>
        <pc:spChg chg="add del">
          <ac:chgData name="Mohammed Abdullah" userId="3981bc986644de0a" providerId="Windows Live" clId="Web-{185F9E3C-B854-40A5-9CC6-F9CF25EAE12F}" dt="2023-03-28T11:10:53.757" v="129"/>
          <ac:spMkLst>
            <pc:docMk/>
            <pc:sldMk cId="3229210267" sldId="277"/>
            <ac:spMk id="31" creationId="{C13237C8-E62C-4F0D-A318-BD6FB6C2D138}"/>
          </ac:spMkLst>
        </pc:spChg>
        <pc:spChg chg="add del">
          <ac:chgData name="Mohammed Abdullah" userId="3981bc986644de0a" providerId="Windows Live" clId="Web-{185F9E3C-B854-40A5-9CC6-F9CF25EAE12F}" dt="2023-03-28T11:10:53.757" v="129"/>
          <ac:spMkLst>
            <pc:docMk/>
            <pc:sldMk cId="3229210267" sldId="277"/>
            <ac:spMk id="32" creationId="{19C9EAEA-39D0-4B0E-A0EB-51E7B26740B1}"/>
          </ac:spMkLst>
        </pc:spChg>
        <pc:spChg chg="add del">
          <ac:chgData name="Mohammed Abdullah" userId="3981bc986644de0a" providerId="Windows Live" clId="Web-{185F9E3C-B854-40A5-9CC6-F9CF25EAE12F}" dt="2023-03-28T11:11:08.804" v="131"/>
          <ac:spMkLst>
            <pc:docMk/>
            <pc:sldMk cId="3229210267" sldId="277"/>
            <ac:spMk id="34" creationId="{84ECDE7A-6944-466D-8FFE-149A29BA6BAE}"/>
          </ac:spMkLst>
        </pc:spChg>
        <pc:spChg chg="add del">
          <ac:chgData name="Mohammed Abdullah" userId="3981bc986644de0a" providerId="Windows Live" clId="Web-{185F9E3C-B854-40A5-9CC6-F9CF25EAE12F}" dt="2023-03-28T11:11:08.804" v="131"/>
          <ac:spMkLst>
            <pc:docMk/>
            <pc:sldMk cId="3229210267" sldId="277"/>
            <ac:spMk id="35" creationId="{B3420082-9415-44EC-802E-C77D71D59C57}"/>
          </ac:spMkLst>
        </pc:spChg>
        <pc:spChg chg="add del">
          <ac:chgData name="Mohammed Abdullah" userId="3981bc986644de0a" providerId="Windows Live" clId="Web-{185F9E3C-B854-40A5-9CC6-F9CF25EAE12F}" dt="2023-03-28T11:11:08.804" v="131"/>
          <ac:spMkLst>
            <pc:docMk/>
            <pc:sldMk cId="3229210267" sldId="277"/>
            <ac:spMk id="36" creationId="{55A52C45-1FCB-4636-A80F-2849B8226C01}"/>
          </ac:spMkLst>
        </pc:spChg>
        <pc:spChg chg="add del">
          <ac:chgData name="Mohammed Abdullah" userId="3981bc986644de0a" providerId="Windows Live" clId="Web-{185F9E3C-B854-40A5-9CC6-F9CF25EAE12F}" dt="2023-03-28T11:11:08.804" v="131"/>
          <ac:spMkLst>
            <pc:docMk/>
            <pc:sldMk cId="3229210267" sldId="277"/>
            <ac:spMk id="37" creationId="{768EB4DD-3704-43AD-92B3-C4E0C6EA92CB}"/>
          </ac:spMkLst>
        </pc:spChg>
        <pc:grpChg chg="add del">
          <ac:chgData name="Mohammed Abdullah" userId="3981bc986644de0a" providerId="Windows Live" clId="Web-{185F9E3C-B854-40A5-9CC6-F9CF25EAE12F}" dt="2023-03-28T11:10:53.757" v="129"/>
          <ac:grpSpMkLst>
            <pc:docMk/>
            <pc:sldMk cId="3229210267" sldId="277"/>
            <ac:grpSpMk id="28" creationId="{1DE889C7-FAD6-4397-98E2-05D503484459}"/>
          </ac:grpSpMkLst>
        </pc:grpChg>
        <pc:picChg chg="mod">
          <ac:chgData name="Mohammed Abdullah" userId="3981bc986644de0a" providerId="Windows Live" clId="Web-{185F9E3C-B854-40A5-9CC6-F9CF25EAE12F}" dt="2023-03-28T11:11:08.804" v="131"/>
          <ac:picMkLst>
            <pc:docMk/>
            <pc:sldMk cId="3229210267" sldId="277"/>
            <ac:picMk id="10" creationId="{7A197EED-D712-8691-8313-2948CF0910D5}"/>
          </ac:picMkLst>
        </pc:picChg>
      </pc:sldChg>
      <pc:sldChg chg="addSp delSp modSp add replId">
        <pc:chgData name="Mohammed Abdullah" userId="3981bc986644de0a" providerId="Windows Live" clId="Web-{185F9E3C-B854-40A5-9CC6-F9CF25EAE12F}" dt="2023-03-28T11:25:14.304" v="291" actId="1076"/>
        <pc:sldMkLst>
          <pc:docMk/>
          <pc:sldMk cId="2835118267" sldId="278"/>
        </pc:sldMkLst>
        <pc:spChg chg="add mod">
          <ac:chgData name="Mohammed Abdullah" userId="3981bc986644de0a" providerId="Windows Live" clId="Web-{185F9E3C-B854-40A5-9CC6-F9CF25EAE12F}" dt="2023-03-28T11:25:14.304" v="291" actId="1076"/>
          <ac:spMkLst>
            <pc:docMk/>
            <pc:sldMk cId="2835118267" sldId="278"/>
            <ac:spMk id="5" creationId="{6015F253-1498-904D-86B2-6C8E122F45F9}"/>
          </ac:spMkLst>
        </pc:spChg>
        <pc:spChg chg="mod">
          <ac:chgData name="Mohammed Abdullah" userId="3981bc986644de0a" providerId="Windows Live" clId="Web-{185F9E3C-B854-40A5-9CC6-F9CF25EAE12F}" dt="2023-03-28T11:24:13.334" v="248" actId="20577"/>
          <ac:spMkLst>
            <pc:docMk/>
            <pc:sldMk cId="2835118267" sldId="278"/>
            <ac:spMk id="9" creationId="{96388E5A-C3AA-D9BB-9A36-A60F2541B029}"/>
          </ac:spMkLst>
        </pc:spChg>
        <pc:picChg chg="add mod">
          <ac:chgData name="Mohammed Abdullah" userId="3981bc986644de0a" providerId="Windows Live" clId="Web-{185F9E3C-B854-40A5-9CC6-F9CF25EAE12F}" dt="2023-03-28T11:23:31.317" v="208" actId="14100"/>
          <ac:picMkLst>
            <pc:docMk/>
            <pc:sldMk cId="2835118267" sldId="278"/>
            <ac:picMk id="3" creationId="{815E71A6-90AB-E519-8DE8-684E03A878C2}"/>
          </ac:picMkLst>
        </pc:picChg>
        <pc:picChg chg="del">
          <ac:chgData name="Mohammed Abdullah" userId="3981bc986644de0a" providerId="Windows Live" clId="Web-{185F9E3C-B854-40A5-9CC6-F9CF25EAE12F}" dt="2023-03-28T11:23:28.848" v="207"/>
          <ac:picMkLst>
            <pc:docMk/>
            <pc:sldMk cId="2835118267" sldId="278"/>
            <ac:picMk id="6" creationId="{2B633834-48DF-C3B3-2587-A4F13DDA9B12}"/>
          </ac:picMkLst>
        </pc:picChg>
      </pc:sldChg>
      <pc:sldChg chg="modSp add replId">
        <pc:chgData name="Mohammed Abdullah" userId="3981bc986644de0a" providerId="Windows Live" clId="Web-{185F9E3C-B854-40A5-9CC6-F9CF25EAE12F}" dt="2023-03-28T12:27:01.728" v="647" actId="20577"/>
        <pc:sldMkLst>
          <pc:docMk/>
          <pc:sldMk cId="2567250198" sldId="279"/>
        </pc:sldMkLst>
        <pc:spChg chg="mod">
          <ac:chgData name="Mohammed Abdullah" userId="3981bc986644de0a" providerId="Windows Live" clId="Web-{185F9E3C-B854-40A5-9CC6-F9CF25EAE12F}" dt="2023-03-28T11:32:06.655" v="325" actId="20577"/>
          <ac:spMkLst>
            <pc:docMk/>
            <pc:sldMk cId="2567250198" sldId="279"/>
            <ac:spMk id="2" creationId="{5707054F-5DCD-A9C2-5BED-F9E7691B0961}"/>
          </ac:spMkLst>
        </pc:spChg>
        <pc:spChg chg="mod">
          <ac:chgData name="Mohammed Abdullah" userId="3981bc986644de0a" providerId="Windows Live" clId="Web-{185F9E3C-B854-40A5-9CC6-F9CF25EAE12F}" dt="2023-03-28T12:27:01.728" v="647" actId="20577"/>
          <ac:spMkLst>
            <pc:docMk/>
            <pc:sldMk cId="2567250198" sldId="279"/>
            <ac:spMk id="3" creationId="{4C98891B-18A7-5F24-8A21-60AEFBBA5433}"/>
          </ac:spMkLst>
        </pc:spChg>
      </pc:sldChg>
      <pc:sldChg chg="modSp add replId">
        <pc:chgData name="Mohammed Abdullah" userId="3981bc986644de0a" providerId="Windows Live" clId="Web-{185F9E3C-B854-40A5-9CC6-F9CF25EAE12F}" dt="2023-03-28T12:35:07.521" v="826" actId="20577"/>
        <pc:sldMkLst>
          <pc:docMk/>
          <pc:sldMk cId="2217676085" sldId="280"/>
        </pc:sldMkLst>
        <pc:spChg chg="mod">
          <ac:chgData name="Mohammed Abdullah" userId="3981bc986644de0a" providerId="Windows Live" clId="Web-{185F9E3C-B854-40A5-9CC6-F9CF25EAE12F}" dt="2023-03-28T12:30:25.374" v="665" actId="20577"/>
          <ac:spMkLst>
            <pc:docMk/>
            <pc:sldMk cId="2217676085" sldId="280"/>
            <ac:spMk id="2" creationId="{5707054F-5DCD-A9C2-5BED-F9E7691B0961}"/>
          </ac:spMkLst>
        </pc:spChg>
        <pc:spChg chg="mod">
          <ac:chgData name="Mohammed Abdullah" userId="3981bc986644de0a" providerId="Windows Live" clId="Web-{185F9E3C-B854-40A5-9CC6-F9CF25EAE12F}" dt="2023-03-28T12:35:07.521" v="826" actId="20577"/>
          <ac:spMkLst>
            <pc:docMk/>
            <pc:sldMk cId="2217676085" sldId="280"/>
            <ac:spMk id="3" creationId="{4C98891B-18A7-5F24-8A21-60AEFBBA5433}"/>
          </ac:spMkLst>
        </pc:spChg>
      </pc:sldChg>
    </pc:docChg>
  </pc:docChgLst>
  <pc:docChgLst>
    <pc:chgData name="Mohammed Abdullah" userId="3981bc986644de0a" providerId="Windows Live" clId="Web-{3E4DFCBF-E7B9-4B29-AC82-B62969ED9180}"/>
    <pc:docChg chg="delSld modSld">
      <pc:chgData name="Mohammed Abdullah" userId="3981bc986644de0a" providerId="Windows Live" clId="Web-{3E4DFCBF-E7B9-4B29-AC82-B62969ED9180}" dt="2023-04-01T17:17:07.593" v="54"/>
      <pc:docMkLst>
        <pc:docMk/>
      </pc:docMkLst>
      <pc:sldChg chg="modSp">
        <pc:chgData name="Mohammed Abdullah" userId="3981bc986644de0a" providerId="Windows Live" clId="Web-{3E4DFCBF-E7B9-4B29-AC82-B62969ED9180}" dt="2023-04-01T17:15:25.261" v="40"/>
        <pc:sldMkLst>
          <pc:docMk/>
          <pc:sldMk cId="0" sldId="257"/>
        </pc:sldMkLst>
        <pc:graphicFrameChg chg="mod modGraphic">
          <ac:chgData name="Mohammed Abdullah" userId="3981bc986644de0a" providerId="Windows Live" clId="Web-{3E4DFCBF-E7B9-4B29-AC82-B62969ED9180}" dt="2023-04-01T17:15:25.261" v="40"/>
          <ac:graphicFrameMkLst>
            <pc:docMk/>
            <pc:sldMk cId="0" sldId="257"/>
            <ac:graphicFrameMk id="4" creationId="{AF172F62-7622-8D42-43E8-265B41CE2B5F}"/>
          </ac:graphicFrameMkLst>
        </pc:graphicFrameChg>
      </pc:sldChg>
      <pc:sldChg chg="modSp">
        <pc:chgData name="Mohammed Abdullah" userId="3981bc986644de0a" providerId="Windows Live" clId="Web-{3E4DFCBF-E7B9-4B29-AC82-B62969ED9180}" dt="2023-04-01T17:15:47.481" v="48" actId="20577"/>
        <pc:sldMkLst>
          <pc:docMk/>
          <pc:sldMk cId="0" sldId="262"/>
        </pc:sldMkLst>
        <pc:spChg chg="mod">
          <ac:chgData name="Mohammed Abdullah" userId="3981bc986644de0a" providerId="Windows Live" clId="Web-{3E4DFCBF-E7B9-4B29-AC82-B62969ED9180}" dt="2023-04-01T17:15:47.481" v="48" actId="20577"/>
          <ac:spMkLst>
            <pc:docMk/>
            <pc:sldMk cId="0" sldId="262"/>
            <ac:spMk id="3" creationId="{00000000-0000-0000-0000-000000000000}"/>
          </ac:spMkLst>
        </pc:spChg>
      </pc:sldChg>
      <pc:sldChg chg="del">
        <pc:chgData name="Mohammed Abdullah" userId="3981bc986644de0a" providerId="Windows Live" clId="Web-{3E4DFCBF-E7B9-4B29-AC82-B62969ED9180}" dt="2023-04-01T17:17:07.593" v="54"/>
        <pc:sldMkLst>
          <pc:docMk/>
          <pc:sldMk cId="0" sldId="265"/>
        </pc:sldMkLst>
      </pc:sldChg>
      <pc:sldChg chg="modSp">
        <pc:chgData name="Mohammed Abdullah" userId="3981bc986644de0a" providerId="Windows Live" clId="Web-{3E4DFCBF-E7B9-4B29-AC82-B62969ED9180}" dt="2023-04-01T17:16:16.091" v="53" actId="20577"/>
        <pc:sldMkLst>
          <pc:docMk/>
          <pc:sldMk cId="2665287823" sldId="269"/>
        </pc:sldMkLst>
        <pc:spChg chg="mod">
          <ac:chgData name="Mohammed Abdullah" userId="3981bc986644de0a" providerId="Windows Live" clId="Web-{3E4DFCBF-E7B9-4B29-AC82-B62969ED9180}" dt="2023-04-01T17:16:16.091" v="53" actId="20577"/>
          <ac:spMkLst>
            <pc:docMk/>
            <pc:sldMk cId="2665287823" sldId="269"/>
            <ac:spMk id="3" creationId="{4C6D81B4-E4CA-11A0-09D1-E64714075CAE}"/>
          </ac:spMkLst>
        </pc:spChg>
      </pc:sldChg>
      <pc:sldChg chg="modSp">
        <pc:chgData name="Mohammed Abdullah" userId="3981bc986644de0a" providerId="Windows Live" clId="Web-{3E4DFCBF-E7B9-4B29-AC82-B62969ED9180}" dt="2023-04-01T17:15:58.450" v="49" actId="20577"/>
        <pc:sldMkLst>
          <pc:docMk/>
          <pc:sldMk cId="969591854" sldId="270"/>
        </pc:sldMkLst>
        <pc:spChg chg="mod">
          <ac:chgData name="Mohammed Abdullah" userId="3981bc986644de0a" providerId="Windows Live" clId="Web-{3E4DFCBF-E7B9-4B29-AC82-B62969ED9180}" dt="2023-04-01T17:15:58.450" v="49" actId="20577"/>
          <ac:spMkLst>
            <pc:docMk/>
            <pc:sldMk cId="969591854" sldId="270"/>
            <ac:spMk id="3" creationId="{ABA80365-D0E9-02B8-89F9-C52B5D0A4DCA}"/>
          </ac:spMkLst>
        </pc:spChg>
      </pc:sldChg>
    </pc:docChg>
  </pc:docChgLst>
  <pc:docChgLst>
    <pc:chgData name="Mohammed Abdullah" userId="3981bc986644de0a" providerId="Windows Live" clId="Web-{AC42B2B2-74DA-4E94-BB6B-F37006E8172C}"/>
    <pc:docChg chg="modSld">
      <pc:chgData name="Mohammed Abdullah" userId="3981bc986644de0a" providerId="Windows Live" clId="Web-{AC42B2B2-74DA-4E94-BB6B-F37006E8172C}" dt="2023-03-30T05:30:49.900" v="11" actId="20577"/>
      <pc:docMkLst>
        <pc:docMk/>
      </pc:docMkLst>
      <pc:sldChg chg="modSp">
        <pc:chgData name="Mohammed Abdullah" userId="3981bc986644de0a" providerId="Windows Live" clId="Web-{AC42B2B2-74DA-4E94-BB6B-F37006E8172C}" dt="2023-03-30T05:30:49.900" v="11" actId="20577"/>
        <pc:sldMkLst>
          <pc:docMk/>
          <pc:sldMk cId="0" sldId="262"/>
        </pc:sldMkLst>
        <pc:spChg chg="mod">
          <ac:chgData name="Mohammed Abdullah" userId="3981bc986644de0a" providerId="Windows Live" clId="Web-{AC42B2B2-74DA-4E94-BB6B-F37006E8172C}" dt="2023-03-30T05:30:49.900" v="11" actId="20577"/>
          <ac:spMkLst>
            <pc:docMk/>
            <pc:sldMk cId="0" sldId="262"/>
            <ac:spMk id="3" creationId="{00000000-0000-0000-0000-000000000000}"/>
          </ac:spMkLst>
        </pc:spChg>
      </pc:sldChg>
    </pc:docChg>
  </pc:docChgLst>
  <pc:docChgLst>
    <pc:chgData clId="Web-{2F2E96B2-F4A7-43CA-8D65-8D96D356D725}"/>
    <pc:docChg chg="modSld">
      <pc:chgData name="" userId="" providerId="" clId="Web-{2F2E96B2-F4A7-43CA-8D65-8D96D356D725}" dt="2023-03-29T14:25:04.799" v="0" actId="20577"/>
      <pc:docMkLst>
        <pc:docMk/>
      </pc:docMkLst>
      <pc:sldChg chg="modSp">
        <pc:chgData name="" userId="" providerId="" clId="Web-{2F2E96B2-F4A7-43CA-8D65-8D96D356D725}" dt="2023-03-29T14:25:04.799" v="0" actId="20577"/>
        <pc:sldMkLst>
          <pc:docMk/>
          <pc:sldMk cId="0" sldId="256"/>
        </pc:sldMkLst>
        <pc:spChg chg="mod">
          <ac:chgData name="" userId="" providerId="" clId="Web-{2F2E96B2-F4A7-43CA-8D65-8D96D356D725}" dt="2023-03-29T14:25:04.799" v="0" actId="20577"/>
          <ac:spMkLst>
            <pc:docMk/>
            <pc:sldMk cId="0" sldId="256"/>
            <ac:spMk id="3" creationId="{7C0DBAB6-0676-19B1-7564-81F22FD6DA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49B7DB-3DA6-4FBC-A772-BD79C28252D3}"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49B7DB-3DA6-4FBC-A772-BD79C28252D3}"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49B7DB-3DA6-4FBC-A772-BD79C28252D3}"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49B7DB-3DA6-4FBC-A772-BD79C28252D3}"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9B7DB-3DA6-4FBC-A772-BD79C28252D3}"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49B7DB-3DA6-4FBC-A772-BD79C28252D3}"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49B7DB-3DA6-4FBC-A772-BD79C28252D3}" type="datetimeFigureOut">
              <a:rPr lang="en-US" smtClean="0"/>
              <a:pPr/>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49B7DB-3DA6-4FBC-A772-BD79C28252D3}" type="datetimeFigureOut">
              <a:rPr lang="en-US" smtClean="0"/>
              <a:pPr/>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9B7DB-3DA6-4FBC-A772-BD79C28252D3}" type="datetimeFigureOut">
              <a:rPr lang="en-US" smtClean="0"/>
              <a:pPr/>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9B7DB-3DA6-4FBC-A772-BD79C28252D3}"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9B7DB-3DA6-4FBC-A772-BD79C28252D3}"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AD5ED-7E01-4BC4-A028-F2EBE67F6572}"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9B7DB-3DA6-4FBC-A772-BD79C28252D3}" type="datetimeFigureOut">
              <a:rPr lang="en-US" smtClean="0"/>
              <a:pPr/>
              <a:t>4/9/2023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AD5ED-7E01-4BC4-A028-F2EBE67F65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fisheriessciences.com/journal/index.php/journal/article/view/1172/1184" TargetMode="External"/><Relationship Id="rId2" Type="http://schemas.openxmlformats.org/officeDocument/2006/relationships/hyperlink" Target="https://www.scopus.com/sourceid/2110090532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457201" y="2226613"/>
            <a:ext cx="8224283" cy="2118886"/>
          </a:xfrm>
        </p:spPr>
        <p:txBody>
          <a:bodyPr>
            <a:normAutofit/>
          </a:bodyPr>
          <a:lstStyle/>
          <a:p>
            <a:br>
              <a:rPr lang="en-US" sz="1600" dirty="0">
                <a:latin typeface="Berlin Sans FB" pitchFamily="34" charset="0"/>
              </a:rPr>
            </a:br>
            <a:r>
              <a:rPr lang="en-US" sz="2400" dirty="0">
                <a:latin typeface="Times New Roman"/>
                <a:cs typeface="Times New Roman"/>
              </a:rPr>
              <a:t>EXPEDITING HR MANAGEMENT VIA DYNAMIC E-PORTFOLIO BY EMPLOYING WEB SCRAPPER</a:t>
            </a:r>
          </a:p>
          <a:p>
            <a:br>
              <a:rPr lang="en-US" sz="1600" dirty="0">
                <a:latin typeface="Book Antiqua" pitchFamily="18" charset="0"/>
              </a:rPr>
            </a:br>
            <a:endParaRPr lang="en-US" sz="1600">
              <a:latin typeface="Book Antiqua" pitchFamily="18" charset="0"/>
            </a:endParaRPr>
          </a:p>
        </p:txBody>
      </p:sp>
      <p:sp>
        <p:nvSpPr>
          <p:cNvPr id="4" name="Subtitle 3"/>
          <p:cNvSpPr>
            <a:spLocks noGrp="1"/>
          </p:cNvSpPr>
          <p:nvPr>
            <p:ph type="subTitle" idx="1"/>
          </p:nvPr>
        </p:nvSpPr>
        <p:spPr>
          <a:xfrm>
            <a:off x="2289255" y="3857991"/>
            <a:ext cx="4587949" cy="1389321"/>
          </a:xfrm>
        </p:spPr>
        <p:txBody>
          <a:bodyPr vert="horz" lIns="91440" tIns="45720" rIns="91440" bIns="45720" rtlCol="0" anchor="t">
            <a:normAutofit fontScale="92500"/>
          </a:bodyPr>
          <a:lstStyle/>
          <a:p>
            <a:pPr algn="l"/>
            <a:r>
              <a:rPr lang="en-US" sz="1800" dirty="0">
                <a:solidFill>
                  <a:schemeClr val="tx1"/>
                </a:solidFill>
                <a:latin typeface="Times New Roman"/>
                <a:ea typeface="+mn-lt"/>
                <a:cs typeface="+mn-lt"/>
              </a:rPr>
              <a:t>JEEVAN AKSHAY B                 (211419104113)  </a:t>
            </a:r>
            <a:endParaRPr lang="en-US">
              <a:solidFill>
                <a:schemeClr val="tx1"/>
              </a:solidFill>
              <a:latin typeface="Times New Roman"/>
              <a:ea typeface="+mn-lt"/>
              <a:cs typeface="+mn-lt"/>
            </a:endParaRPr>
          </a:p>
          <a:p>
            <a:pPr algn="l"/>
            <a:r>
              <a:rPr lang="en-US" sz="1800" dirty="0">
                <a:solidFill>
                  <a:schemeClr val="tx1"/>
                </a:solidFill>
                <a:latin typeface="Times New Roman"/>
                <a:ea typeface="+mn-lt"/>
                <a:cs typeface="+mn-lt"/>
              </a:rPr>
              <a:t>KEVIN CHRISTOPHER A        (211419104140)  </a:t>
            </a:r>
            <a:endParaRPr lang="en-US">
              <a:solidFill>
                <a:schemeClr val="tx1"/>
              </a:solidFill>
              <a:latin typeface="Times New Roman"/>
              <a:ea typeface="+mn-lt"/>
              <a:cs typeface="+mn-lt"/>
            </a:endParaRPr>
          </a:p>
          <a:p>
            <a:pPr algn="l"/>
            <a:r>
              <a:rPr lang="en-US" sz="1800" dirty="0">
                <a:solidFill>
                  <a:schemeClr val="tx1"/>
                </a:solidFill>
                <a:latin typeface="Times New Roman"/>
                <a:ea typeface="+mn-lt"/>
                <a:cs typeface="+mn-lt"/>
              </a:rPr>
              <a:t>MOHAMMED ABDULLAH     (211419104167)</a:t>
            </a:r>
            <a:endParaRPr lang="en-US" dirty="0">
              <a:solidFill>
                <a:schemeClr val="tx1"/>
              </a:solidFill>
              <a:latin typeface="Times New Roman"/>
              <a:ea typeface="+mn-lt"/>
              <a:cs typeface="+mn-lt"/>
            </a:endParaRPr>
          </a:p>
        </p:txBody>
      </p:sp>
      <p:pic>
        <p:nvPicPr>
          <p:cNvPr id="5" name="Picture 4" descr="images.png"/>
          <p:cNvPicPr>
            <a:picLocks noChangeAspect="1"/>
          </p:cNvPicPr>
          <p:nvPr/>
        </p:nvPicPr>
        <p:blipFill>
          <a:blip r:embed="rId2"/>
          <a:stretch>
            <a:fillRect/>
          </a:stretch>
        </p:blipFill>
        <p:spPr>
          <a:xfrm>
            <a:off x="6870939" y="347932"/>
            <a:ext cx="1876425" cy="1362075"/>
          </a:xfrm>
          <a:prstGeom prst="rect">
            <a:avLst/>
          </a:prstGeom>
        </p:spPr>
      </p:pic>
      <p:pic>
        <p:nvPicPr>
          <p:cNvPr id="6" name="Picture 5" descr="jail.jpeg"/>
          <p:cNvPicPr>
            <a:picLocks noChangeAspect="1"/>
          </p:cNvPicPr>
          <p:nvPr/>
        </p:nvPicPr>
        <p:blipFill>
          <a:blip r:embed="rId3"/>
          <a:stretch>
            <a:fillRect/>
          </a:stretch>
        </p:blipFill>
        <p:spPr>
          <a:xfrm>
            <a:off x="452619" y="343619"/>
            <a:ext cx="1289198" cy="1371600"/>
          </a:xfrm>
          <a:prstGeom prst="rect">
            <a:avLst/>
          </a:prstGeom>
        </p:spPr>
      </p:pic>
      <p:sp>
        <p:nvSpPr>
          <p:cNvPr id="3" name="TextBox 2">
            <a:extLst>
              <a:ext uri="{FF2B5EF4-FFF2-40B4-BE49-F238E27FC236}">
                <a16:creationId xmlns:a16="http://schemas.microsoft.com/office/drawing/2014/main" id="{7C0DBAB6-0676-19B1-7564-81F22FD6DA5E}"/>
              </a:ext>
            </a:extLst>
          </p:cNvPr>
          <p:cNvSpPr txBox="1"/>
          <p:nvPr/>
        </p:nvSpPr>
        <p:spPr>
          <a:xfrm>
            <a:off x="344922" y="5900876"/>
            <a:ext cx="52732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b="1" dirty="0">
                <a:ea typeface="+mn-lt"/>
                <a:cs typeface="+mn-lt"/>
              </a:rPr>
              <a:t> </a:t>
            </a:r>
            <a:r>
              <a:rPr lang="en-US" b="1" dirty="0">
                <a:latin typeface="Calibri"/>
                <a:ea typeface="+mn-lt"/>
                <a:cs typeface="+mn-lt"/>
              </a:rPr>
              <a:t>Guide </a:t>
            </a:r>
            <a:r>
              <a:rPr lang="en-US" b="1" dirty="0">
                <a:latin typeface="Times New Roman"/>
                <a:ea typeface="+mn-lt"/>
                <a:cs typeface="+mn-lt"/>
              </a:rPr>
              <a:t>Name  </a:t>
            </a:r>
          </a:p>
          <a:p>
            <a:r>
              <a:rPr lang="en-US" dirty="0">
                <a:latin typeface="Times New Roman"/>
                <a:ea typeface="+mn-lt"/>
                <a:cs typeface="+mn-lt"/>
              </a:rPr>
              <a:t>Mr. KARTHIKEYAN A, B.E., M.TECH.,</a:t>
            </a:r>
            <a:endParaRPr lang="en-US" dirty="0">
              <a:latin typeface="Times New Roman"/>
              <a:cs typeface="Calibri"/>
            </a:endParaRPr>
          </a:p>
        </p:txBody>
      </p:sp>
      <p:pic>
        <p:nvPicPr>
          <p:cNvPr id="7" name="Picture 7">
            <a:extLst>
              <a:ext uri="{FF2B5EF4-FFF2-40B4-BE49-F238E27FC236}">
                <a16:creationId xmlns:a16="http://schemas.microsoft.com/office/drawing/2014/main" id="{20B372A4-D791-BA3C-B1EB-5A11E7CEEDC3}"/>
              </a:ext>
            </a:extLst>
          </p:cNvPr>
          <p:cNvPicPr>
            <a:picLocks noChangeAspect="1"/>
          </p:cNvPicPr>
          <p:nvPr/>
        </p:nvPicPr>
        <p:blipFill>
          <a:blip r:embed="rId4"/>
          <a:stretch>
            <a:fillRect/>
          </a:stretch>
        </p:blipFill>
        <p:spPr>
          <a:xfrm>
            <a:off x="1855694" y="303560"/>
            <a:ext cx="5215389" cy="1409938"/>
          </a:xfrm>
          <a:prstGeom prst="rect">
            <a:avLst/>
          </a:prstGeom>
        </p:spPr>
      </p:pic>
      <p:pic>
        <p:nvPicPr>
          <p:cNvPr id="10" name="Picture 10">
            <a:extLst>
              <a:ext uri="{FF2B5EF4-FFF2-40B4-BE49-F238E27FC236}">
                <a16:creationId xmlns:a16="http://schemas.microsoft.com/office/drawing/2014/main" id="{A1DC6840-BBA1-B391-09B2-71DF93ED3794}"/>
              </a:ext>
            </a:extLst>
          </p:cNvPr>
          <p:cNvPicPr>
            <a:picLocks noChangeAspect="1"/>
          </p:cNvPicPr>
          <p:nvPr/>
        </p:nvPicPr>
        <p:blipFill>
          <a:blip r:embed="rId5"/>
          <a:stretch>
            <a:fillRect/>
          </a:stretch>
        </p:blipFill>
        <p:spPr>
          <a:xfrm>
            <a:off x="1504002" y="1922515"/>
            <a:ext cx="6032557" cy="530434"/>
          </a:xfrm>
          <a:prstGeom prst="rect">
            <a:avLst/>
          </a:prstGeom>
        </p:spPr>
      </p:pic>
      <p:sp>
        <p:nvSpPr>
          <p:cNvPr id="12" name="TextBox 11">
            <a:extLst>
              <a:ext uri="{FF2B5EF4-FFF2-40B4-BE49-F238E27FC236}">
                <a16:creationId xmlns:a16="http://schemas.microsoft.com/office/drawing/2014/main" id="{87809716-AA10-AEAA-F9E9-99A8F3F10415}"/>
              </a:ext>
            </a:extLst>
          </p:cNvPr>
          <p:cNvSpPr txBox="1"/>
          <p:nvPr/>
        </p:nvSpPr>
        <p:spPr>
          <a:xfrm>
            <a:off x="5310554" y="5858781"/>
            <a:ext cx="36120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Calibri"/>
              </a:rPr>
              <a:t>Coordination Name </a:t>
            </a:r>
          </a:p>
          <a:p>
            <a:r>
              <a:rPr lang="en-US" dirty="0">
                <a:latin typeface="Times New Roman"/>
                <a:cs typeface="Calibri"/>
              </a:rPr>
              <a:t>Dr. Senthil Kumar M.C.A., M.Phil., M.B.A.,M.E.,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30079"/>
          </a:xfrm>
        </p:spPr>
        <p:txBody>
          <a:bodyPr>
            <a:normAutofit/>
          </a:bodyPr>
          <a:lstStyle/>
          <a:p>
            <a:r>
              <a:rPr lang="en-US" dirty="0">
                <a:ea typeface="+mj-lt"/>
                <a:cs typeface="+mj-lt"/>
              </a:rPr>
              <a:t>SYSTEM DESIGN</a:t>
            </a:r>
            <a:br>
              <a:rPr lang="en-US" sz="3600" dirty="0">
                <a:cs typeface="Calibri"/>
              </a:rPr>
            </a:br>
            <a:r>
              <a:rPr lang="en-US" sz="3600" dirty="0"/>
              <a:t>SEQUENCE DIAGRAM</a:t>
            </a:r>
            <a:endParaRPr lang="en-US" dirty="0"/>
          </a:p>
        </p:txBody>
      </p:sp>
      <p:sp>
        <p:nvSpPr>
          <p:cNvPr id="3" name="Content Placeholder 2"/>
          <p:cNvSpPr>
            <a:spLocks noGrp="1"/>
          </p:cNvSpPr>
          <p:nvPr>
            <p:ph idx="1"/>
          </p:nvPr>
        </p:nvSpPr>
        <p:spPr>
          <a:xfrm>
            <a:off x="457200" y="1897911"/>
            <a:ext cx="8229600" cy="4228252"/>
          </a:xfrm>
        </p:spPr>
        <p:txBody>
          <a:bodyPr vert="horz" lIns="91440" tIns="45720" rIns="91440" bIns="45720" rtlCol="0" anchor="t">
            <a:normAutofit/>
          </a:bodyPr>
          <a:lstStyle/>
          <a:p>
            <a:pPr>
              <a:buNone/>
            </a:pPr>
            <a:r>
              <a:rPr lang="en-US" sz="1800" dirty="0"/>
              <a:t>For Authentication (From Linkin API):</a:t>
            </a:r>
          </a:p>
        </p:txBody>
      </p:sp>
      <p:pic>
        <p:nvPicPr>
          <p:cNvPr id="4" name="Picture 3" descr="seq diagram 2.jpg"/>
          <p:cNvPicPr>
            <a:picLocks noChangeAspect="1"/>
          </p:cNvPicPr>
          <p:nvPr/>
        </p:nvPicPr>
        <p:blipFill>
          <a:blip r:embed="rId2"/>
          <a:stretch>
            <a:fillRect/>
          </a:stretch>
        </p:blipFill>
        <p:spPr>
          <a:xfrm>
            <a:off x="381000" y="2209800"/>
            <a:ext cx="8305800" cy="4133461"/>
          </a:xfrm>
          <a:prstGeom prst="rect">
            <a:avLst/>
          </a:prstGeom>
        </p:spPr>
      </p:pic>
      <p:sp>
        <p:nvSpPr>
          <p:cNvPr id="5" name="Slide Number Placeholder 4">
            <a:extLst>
              <a:ext uri="{FF2B5EF4-FFF2-40B4-BE49-F238E27FC236}">
                <a16:creationId xmlns:a16="http://schemas.microsoft.com/office/drawing/2014/main" id="{9242351A-6455-DB49-1F94-94E26977A0F1}"/>
              </a:ext>
            </a:extLst>
          </p:cNvPr>
          <p:cNvSpPr>
            <a:spLocks noGrp="1"/>
          </p:cNvSpPr>
          <p:nvPr>
            <p:ph type="sldNum" sz="quarter" idx="12"/>
          </p:nvPr>
        </p:nvSpPr>
        <p:spPr/>
        <p:txBody>
          <a:bodyPr/>
          <a:lstStyle/>
          <a:p>
            <a:fld id="{8F9AD5ED-7E01-4BC4-A028-F2EBE67F657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518"/>
            <a:ext cx="8229600" cy="1727789"/>
          </a:xfrm>
        </p:spPr>
        <p:txBody>
          <a:bodyPr>
            <a:normAutofit/>
          </a:bodyPr>
          <a:lstStyle/>
          <a:p>
            <a:r>
              <a:rPr lang="en-US" dirty="0">
                <a:ea typeface="+mj-lt"/>
                <a:cs typeface="+mj-lt"/>
              </a:rPr>
              <a:t>SYSTEM DESIGN</a:t>
            </a:r>
            <a:br>
              <a:rPr lang="en-US" dirty="0">
                <a:ea typeface="+mj-lt"/>
                <a:cs typeface="+mj-lt"/>
              </a:rPr>
            </a:br>
            <a:r>
              <a:rPr lang="en-US" sz="3600" dirty="0">
                <a:ea typeface="+mj-lt"/>
                <a:cs typeface="+mj-lt"/>
              </a:rPr>
              <a:t>SEQUENCE DIAGRAM</a:t>
            </a:r>
            <a:endParaRPr lang="en-US" sz="3600"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800" dirty="0"/>
              <a:t>For storing and retrieving data</a:t>
            </a:r>
            <a:endParaRPr lang="en-US"/>
          </a:p>
        </p:txBody>
      </p:sp>
      <p:pic>
        <p:nvPicPr>
          <p:cNvPr id="4" name="Picture 3" descr="seq diagram 3.jpg"/>
          <p:cNvPicPr>
            <a:picLocks noChangeAspect="1"/>
          </p:cNvPicPr>
          <p:nvPr/>
        </p:nvPicPr>
        <p:blipFill>
          <a:blip r:embed="rId2"/>
          <a:stretch>
            <a:fillRect/>
          </a:stretch>
        </p:blipFill>
        <p:spPr>
          <a:xfrm>
            <a:off x="1066800" y="2209800"/>
            <a:ext cx="7016817" cy="4419600"/>
          </a:xfrm>
          <a:prstGeom prst="rect">
            <a:avLst/>
          </a:prstGeom>
        </p:spPr>
      </p:pic>
      <p:sp>
        <p:nvSpPr>
          <p:cNvPr id="5" name="Slide Number Placeholder 4">
            <a:extLst>
              <a:ext uri="{FF2B5EF4-FFF2-40B4-BE49-F238E27FC236}">
                <a16:creationId xmlns:a16="http://schemas.microsoft.com/office/drawing/2014/main" id="{FD9731E8-7031-D119-4547-663C29F81BF0}"/>
              </a:ext>
            </a:extLst>
          </p:cNvPr>
          <p:cNvSpPr>
            <a:spLocks noGrp="1"/>
          </p:cNvSpPr>
          <p:nvPr>
            <p:ph type="sldNum" sz="quarter" idx="12"/>
          </p:nvPr>
        </p:nvSpPr>
        <p:spPr/>
        <p:txBody>
          <a:bodyPr/>
          <a:lstStyle/>
          <a:p>
            <a:fld id="{8F9AD5ED-7E01-4BC4-A028-F2EBE67F657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8"/>
            <a:ext cx="8229600" cy="1749055"/>
          </a:xfrm>
        </p:spPr>
        <p:txBody>
          <a:bodyPr>
            <a:normAutofit/>
          </a:bodyPr>
          <a:lstStyle/>
          <a:p>
            <a:r>
              <a:rPr lang="en-US" dirty="0">
                <a:ea typeface="+mj-lt"/>
                <a:cs typeface="+mj-lt"/>
              </a:rPr>
              <a:t>SYSTEM DESIGN</a:t>
            </a:r>
            <a:br>
              <a:rPr lang="en-US" dirty="0">
                <a:ea typeface="+mj-lt"/>
                <a:cs typeface="+mj-lt"/>
              </a:rPr>
            </a:br>
            <a:r>
              <a:rPr lang="en-US" sz="3600" dirty="0">
                <a:ea typeface="+mj-lt"/>
                <a:cs typeface="+mj-lt"/>
              </a:rPr>
              <a:t>SEQUENCE DIAGRAM</a:t>
            </a:r>
            <a:endParaRPr lang="en-US" sz="3600"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800" dirty="0"/>
              <a:t>Dynamically display </a:t>
            </a:r>
            <a:r>
              <a:rPr lang="en-US" sz="1800" dirty="0" err="1"/>
              <a:t>Github</a:t>
            </a:r>
            <a:r>
              <a:rPr lang="en-US" sz="1800" dirty="0"/>
              <a:t> and related data &amp; scrape data from </a:t>
            </a:r>
            <a:r>
              <a:rPr lang="en-US" sz="1800" dirty="0" err="1"/>
              <a:t>linkedIn</a:t>
            </a:r>
            <a:endParaRPr lang="en-US" sz="1800" dirty="0">
              <a:cs typeface="Calibri"/>
            </a:endParaRPr>
          </a:p>
        </p:txBody>
      </p:sp>
      <p:pic>
        <p:nvPicPr>
          <p:cNvPr id="4" name="Picture 3" descr="seq diagram 4.jpg"/>
          <p:cNvPicPr>
            <a:picLocks noChangeAspect="1"/>
          </p:cNvPicPr>
          <p:nvPr/>
        </p:nvPicPr>
        <p:blipFill>
          <a:blip r:embed="rId2"/>
          <a:stretch>
            <a:fillRect/>
          </a:stretch>
        </p:blipFill>
        <p:spPr>
          <a:xfrm>
            <a:off x="990600" y="2438400"/>
            <a:ext cx="7010400" cy="4067175"/>
          </a:xfrm>
          <a:prstGeom prst="rect">
            <a:avLst/>
          </a:prstGeom>
        </p:spPr>
      </p:pic>
      <p:sp>
        <p:nvSpPr>
          <p:cNvPr id="5" name="Slide Number Placeholder 4">
            <a:extLst>
              <a:ext uri="{FF2B5EF4-FFF2-40B4-BE49-F238E27FC236}">
                <a16:creationId xmlns:a16="http://schemas.microsoft.com/office/drawing/2014/main" id="{0021474B-5307-9F66-1E51-9EB50E51D265}"/>
              </a:ext>
            </a:extLst>
          </p:cNvPr>
          <p:cNvSpPr>
            <a:spLocks noGrp="1"/>
          </p:cNvSpPr>
          <p:nvPr>
            <p:ph type="sldNum" sz="quarter" idx="12"/>
          </p:nvPr>
        </p:nvSpPr>
        <p:spPr/>
        <p:txBody>
          <a:bodyPr/>
          <a:lstStyle/>
          <a:p>
            <a:fld id="{8F9AD5ED-7E01-4BC4-A028-F2EBE67F657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054F-5DCD-A9C2-5BED-F9E7691B0961}"/>
              </a:ext>
            </a:extLst>
          </p:cNvPr>
          <p:cNvSpPr>
            <a:spLocks noGrp="1"/>
          </p:cNvSpPr>
          <p:nvPr>
            <p:ph type="title"/>
          </p:nvPr>
        </p:nvSpPr>
        <p:spPr/>
        <p:txBody>
          <a:bodyPr>
            <a:normAutofit fontScale="90000"/>
          </a:bodyPr>
          <a:lstStyle/>
          <a:p>
            <a:r>
              <a:rPr lang="en-US" dirty="0">
                <a:cs typeface="Calibri"/>
              </a:rPr>
              <a:t>MODULE DESRIPTION</a:t>
            </a:r>
            <a:br>
              <a:rPr lang="en-US" dirty="0">
                <a:cs typeface="Calibri"/>
              </a:rPr>
            </a:br>
            <a:r>
              <a:rPr lang="en-US" sz="3600" dirty="0">
                <a:cs typeface="Calibri"/>
              </a:rPr>
              <a:t>FIREBASE</a:t>
            </a:r>
            <a:endParaRPr lang="en-US" sz="3600" dirty="0"/>
          </a:p>
        </p:txBody>
      </p:sp>
      <p:sp>
        <p:nvSpPr>
          <p:cNvPr id="3" name="Content Placeholder 2">
            <a:extLst>
              <a:ext uri="{FF2B5EF4-FFF2-40B4-BE49-F238E27FC236}">
                <a16:creationId xmlns:a16="http://schemas.microsoft.com/office/drawing/2014/main" id="{4C98891B-18A7-5F24-8A21-60AEFBBA5433}"/>
              </a:ext>
            </a:extLst>
          </p:cNvPr>
          <p:cNvSpPr>
            <a:spLocks noGrp="1"/>
          </p:cNvSpPr>
          <p:nvPr>
            <p:ph idx="1"/>
          </p:nvPr>
        </p:nvSpPr>
        <p:spPr>
          <a:xfrm>
            <a:off x="457200" y="1600200"/>
            <a:ext cx="8229600" cy="5153283"/>
          </a:xfrm>
        </p:spPr>
        <p:txBody>
          <a:bodyPr vert="horz" lIns="91440" tIns="45720" rIns="91440" bIns="45720" rtlCol="0" anchor="t">
            <a:normAutofit fontScale="92500" lnSpcReduction="10000"/>
          </a:bodyPr>
          <a:lstStyle/>
          <a:p>
            <a:pPr marL="0" indent="0">
              <a:buNone/>
            </a:pPr>
            <a:r>
              <a:rPr lang="en-US" sz="1800" b="1" dirty="0">
                <a:cs typeface="Calibri"/>
              </a:rPr>
              <a:t>LOCATION:</a:t>
            </a:r>
            <a:endParaRPr lang="en-US" sz="1800" b="1">
              <a:cs typeface="Calibri"/>
            </a:endParaRPr>
          </a:p>
          <a:p>
            <a:pPr marL="0" indent="0">
              <a:buNone/>
            </a:pPr>
            <a:r>
              <a:rPr lang="en-US" sz="1800" dirty="0">
                <a:solidFill>
                  <a:schemeClr val="accent5">
                    <a:lumMod val="75000"/>
                  </a:schemeClr>
                </a:solidFill>
                <a:ea typeface="+mn-lt"/>
                <a:cs typeface="+mn-lt"/>
              </a:rPr>
              <a:t>Root-folder</a:t>
            </a:r>
            <a:endParaRPr lang="en-US" sz="1800">
              <a:solidFill>
                <a:schemeClr val="accent5">
                  <a:lumMod val="75000"/>
                </a:schemeClr>
              </a:solidFill>
              <a:ea typeface="+mn-lt"/>
              <a:cs typeface="+mn-lt"/>
            </a:endParaRPr>
          </a:p>
          <a:p>
            <a:pPr marL="0" indent="0">
              <a:buNone/>
            </a:pPr>
            <a:r>
              <a:rPr lang="en-US" sz="1800" dirty="0">
                <a:ea typeface="+mn-lt"/>
                <a:cs typeface="+mn-lt"/>
              </a:rPr>
              <a:t>     </a:t>
            </a:r>
            <a:r>
              <a:rPr lang="en-US" sz="1800" dirty="0">
                <a:solidFill>
                  <a:schemeClr val="accent2">
                    <a:lumMod val="75000"/>
                  </a:schemeClr>
                </a:solidFill>
                <a:ea typeface="+mn-lt"/>
                <a:cs typeface="+mn-lt"/>
              </a:rPr>
              <a:t>|--</a:t>
            </a:r>
            <a:r>
              <a:rPr lang="en-US" sz="1800" i="1" dirty="0">
                <a:ea typeface="+mn-lt"/>
                <a:cs typeface="+mn-lt"/>
              </a:rPr>
              <a:t>firebase.js</a:t>
            </a:r>
            <a:endParaRPr lang="en-US" sz="1800" i="1">
              <a:cs typeface="Calibri"/>
            </a:endParaRPr>
          </a:p>
          <a:p>
            <a:pPr marL="0" indent="0">
              <a:buNone/>
            </a:pPr>
            <a:r>
              <a:rPr lang="en-US" sz="1800" dirty="0">
                <a:cs typeface="Calibri"/>
              </a:rPr>
              <a:t>     </a:t>
            </a:r>
            <a:r>
              <a:rPr lang="en-US" sz="1800" dirty="0">
                <a:solidFill>
                  <a:schemeClr val="accent2">
                    <a:lumMod val="75000"/>
                  </a:schemeClr>
                </a:solidFill>
                <a:cs typeface="Calibri"/>
              </a:rPr>
              <a:t>|--</a:t>
            </a:r>
            <a:r>
              <a:rPr lang="en-US" sz="1800" dirty="0" err="1">
                <a:solidFill>
                  <a:schemeClr val="accent5">
                    <a:lumMod val="75000"/>
                  </a:schemeClr>
                </a:solidFill>
                <a:cs typeface="Calibri"/>
              </a:rPr>
              <a:t>src</a:t>
            </a:r>
            <a:endParaRPr lang="en-US" sz="1800" dirty="0">
              <a:solidFill>
                <a:schemeClr val="accent5">
                  <a:lumMod val="75000"/>
                </a:schemeClr>
              </a:solidFill>
              <a:cs typeface="Calibri"/>
            </a:endParaRPr>
          </a:p>
          <a:p>
            <a:pPr marL="0" indent="0">
              <a:buNone/>
            </a:pPr>
            <a:r>
              <a:rPr lang="en-US" sz="1800" dirty="0">
                <a:cs typeface="Calibri"/>
              </a:rPr>
              <a:t>          </a:t>
            </a:r>
            <a:r>
              <a:rPr lang="en-US" sz="1800" dirty="0">
                <a:solidFill>
                  <a:schemeClr val="accent2">
                    <a:lumMod val="75000"/>
                  </a:schemeClr>
                </a:solidFill>
                <a:cs typeface="Calibri"/>
              </a:rPr>
              <a:t> |--</a:t>
            </a:r>
            <a:r>
              <a:rPr lang="en-US" sz="1800" i="1" dirty="0">
                <a:cs typeface="Calibri"/>
              </a:rPr>
              <a:t>App.js</a:t>
            </a:r>
            <a:endParaRPr lang="en-US" sz="1800" i="1">
              <a:cs typeface="Calibri"/>
            </a:endParaRPr>
          </a:p>
          <a:p>
            <a:pPr marL="0" indent="0">
              <a:buNone/>
            </a:pPr>
            <a:r>
              <a:rPr lang="en-US" sz="1800" dirty="0">
                <a:cs typeface="Calibri"/>
              </a:rPr>
              <a:t>           </a:t>
            </a:r>
            <a:r>
              <a:rPr lang="en-US" sz="1800" dirty="0">
                <a:solidFill>
                  <a:schemeClr val="accent2">
                    <a:lumMod val="75000"/>
                  </a:schemeClr>
                </a:solidFill>
                <a:cs typeface="Calibri"/>
              </a:rPr>
              <a:t>|--</a:t>
            </a:r>
            <a:r>
              <a:rPr lang="en-US" sz="1800" i="1" dirty="0">
                <a:ea typeface="+mn-lt"/>
                <a:cs typeface="+mn-lt"/>
              </a:rPr>
              <a:t>firebase-config</a:t>
            </a:r>
          </a:p>
          <a:p>
            <a:pPr marL="0" indent="0">
              <a:buNone/>
            </a:pPr>
            <a:endParaRPr lang="en-US" sz="1800" i="1" dirty="0">
              <a:cs typeface="Calibri"/>
            </a:endParaRPr>
          </a:p>
          <a:p>
            <a:pPr marL="0" indent="0">
              <a:buNone/>
            </a:pPr>
            <a:r>
              <a:rPr lang="en-US" sz="1800" b="1" dirty="0">
                <a:cs typeface="Calibri"/>
              </a:rPr>
              <a:t>FUNCTION:</a:t>
            </a:r>
            <a:endParaRPr lang="en-US" sz="1800" b="1">
              <a:cs typeface="Calibri"/>
            </a:endParaRPr>
          </a:p>
          <a:p>
            <a:pPr marL="285750" indent="-285750"/>
            <a:r>
              <a:rPr lang="en-US" sz="1800" dirty="0">
                <a:cs typeface="Calibri"/>
              </a:rPr>
              <a:t>To perform authentication for existing user and to register a new user.</a:t>
            </a:r>
          </a:p>
          <a:p>
            <a:pPr marL="285750" indent="-285750"/>
            <a:r>
              <a:rPr lang="en-US" sz="1800" dirty="0">
                <a:cs typeface="Calibri"/>
              </a:rPr>
              <a:t>To store and retrieve data from Realtime Database.</a:t>
            </a:r>
          </a:p>
          <a:p>
            <a:pPr marL="285750" indent="-285750"/>
            <a:r>
              <a:rPr lang="en-US" sz="1800" dirty="0">
                <a:cs typeface="Calibri"/>
              </a:rPr>
              <a:t>To host the website in the server</a:t>
            </a:r>
          </a:p>
          <a:p>
            <a:pPr marL="0" indent="0">
              <a:buNone/>
            </a:pPr>
            <a:r>
              <a:rPr lang="en-US" sz="1800" b="1" dirty="0">
                <a:cs typeface="Calibri"/>
              </a:rPr>
              <a:t>DEPENDENCIES:</a:t>
            </a:r>
            <a:endParaRPr lang="en-US" sz="1800" b="1">
              <a:cs typeface="Calibri"/>
            </a:endParaRPr>
          </a:p>
          <a:p>
            <a:r>
              <a:rPr lang="en-US" sz="1800" dirty="0">
                <a:cs typeface="Calibri"/>
              </a:rPr>
              <a:t>Firebase CLI</a:t>
            </a:r>
          </a:p>
          <a:p>
            <a:r>
              <a:rPr lang="en-US" sz="1800" dirty="0">
                <a:ea typeface="+mn-lt"/>
                <a:cs typeface="+mn-lt"/>
              </a:rPr>
              <a:t>NPM modules:</a:t>
            </a:r>
            <a:endParaRPr lang="en-US" sz="1800">
              <a:ea typeface="+mn-lt"/>
              <a:cs typeface="+mn-lt"/>
            </a:endParaRPr>
          </a:p>
          <a:p>
            <a:pPr lvl="1"/>
            <a:r>
              <a:rPr lang="en-US" sz="1800" dirty="0">
                <a:ea typeface="+mn-lt"/>
                <a:cs typeface="+mn-lt"/>
              </a:rPr>
              <a:t>@firebase/app</a:t>
            </a:r>
            <a:endParaRPr lang="en-US" sz="1800">
              <a:cs typeface="Calibri"/>
            </a:endParaRPr>
          </a:p>
          <a:p>
            <a:pPr lvl="1" indent="-285750"/>
            <a:r>
              <a:rPr lang="en-US" sz="1800" dirty="0">
                <a:ea typeface="+mn-lt"/>
                <a:cs typeface="+mn-lt"/>
              </a:rPr>
              <a:t>@firebase/auth</a:t>
            </a:r>
            <a:endParaRPr lang="en-US" sz="1800">
              <a:cs typeface="Calibri"/>
            </a:endParaRPr>
          </a:p>
          <a:p>
            <a:pPr lvl="1" indent="-285750"/>
            <a:r>
              <a:rPr lang="en-US" sz="1800" dirty="0">
                <a:ea typeface="+mn-lt"/>
                <a:cs typeface="+mn-lt"/>
              </a:rPr>
              <a:t>@firebase/database</a:t>
            </a:r>
            <a:endParaRPr lang="en-US" sz="1800" dirty="0">
              <a:cs typeface="Calibri"/>
            </a:endParaRPr>
          </a:p>
          <a:p>
            <a:pPr marL="285750" indent="-285750"/>
            <a:endParaRPr lang="en-US" sz="1800" dirty="0">
              <a:cs typeface="Calibri"/>
            </a:endParaRPr>
          </a:p>
        </p:txBody>
      </p:sp>
      <p:sp>
        <p:nvSpPr>
          <p:cNvPr id="4" name="Slide Number Placeholder 3">
            <a:extLst>
              <a:ext uri="{FF2B5EF4-FFF2-40B4-BE49-F238E27FC236}">
                <a16:creationId xmlns:a16="http://schemas.microsoft.com/office/drawing/2014/main" id="{883E4D38-3BD0-9802-DFDF-97D7DA39E400}"/>
              </a:ext>
            </a:extLst>
          </p:cNvPr>
          <p:cNvSpPr>
            <a:spLocks noGrp="1"/>
          </p:cNvSpPr>
          <p:nvPr>
            <p:ph type="sldNum" sz="quarter" idx="12"/>
          </p:nvPr>
        </p:nvSpPr>
        <p:spPr/>
        <p:txBody>
          <a:bodyPr/>
          <a:lstStyle/>
          <a:p>
            <a:fld id="{8F9AD5ED-7E01-4BC4-A028-F2EBE67F6572}" type="slidenum">
              <a:rPr lang="en-US" smtClean="0"/>
              <a:pPr/>
              <a:t>13</a:t>
            </a:fld>
            <a:endParaRPr lang="en-US"/>
          </a:p>
        </p:txBody>
      </p:sp>
    </p:spTree>
    <p:extLst>
      <p:ext uri="{BB962C8B-B14F-4D97-AF65-F5344CB8AC3E}">
        <p14:creationId xmlns:p14="http://schemas.microsoft.com/office/powerpoint/2010/main" val="76689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054F-5DCD-A9C2-5BED-F9E7691B0961}"/>
              </a:ext>
            </a:extLst>
          </p:cNvPr>
          <p:cNvSpPr>
            <a:spLocks noGrp="1"/>
          </p:cNvSpPr>
          <p:nvPr>
            <p:ph type="title"/>
          </p:nvPr>
        </p:nvSpPr>
        <p:spPr>
          <a:xfrm>
            <a:off x="457200" y="-86868"/>
            <a:ext cx="8229600" cy="1143000"/>
          </a:xfrm>
        </p:spPr>
        <p:txBody>
          <a:bodyPr>
            <a:normAutofit fontScale="90000"/>
          </a:bodyPr>
          <a:lstStyle/>
          <a:p>
            <a:r>
              <a:rPr lang="en-US" dirty="0">
                <a:cs typeface="Calibri"/>
              </a:rPr>
              <a:t>MODULE DESRIPTION</a:t>
            </a:r>
            <a:br>
              <a:rPr lang="en-US" dirty="0">
                <a:cs typeface="Calibri"/>
              </a:rPr>
            </a:br>
            <a:r>
              <a:rPr lang="en-US" sz="3600" dirty="0">
                <a:cs typeface="Calibri"/>
              </a:rPr>
              <a:t>WEB SCRAPPER CLIENT</a:t>
            </a:r>
            <a:endParaRPr lang="en-US" sz="3600" dirty="0"/>
          </a:p>
        </p:txBody>
      </p:sp>
      <p:sp>
        <p:nvSpPr>
          <p:cNvPr id="3" name="Content Placeholder 2">
            <a:extLst>
              <a:ext uri="{FF2B5EF4-FFF2-40B4-BE49-F238E27FC236}">
                <a16:creationId xmlns:a16="http://schemas.microsoft.com/office/drawing/2014/main" id="{4C98891B-18A7-5F24-8A21-60AEFBBA5433}"/>
              </a:ext>
            </a:extLst>
          </p:cNvPr>
          <p:cNvSpPr>
            <a:spLocks noGrp="1"/>
          </p:cNvSpPr>
          <p:nvPr>
            <p:ph idx="1"/>
          </p:nvPr>
        </p:nvSpPr>
        <p:spPr>
          <a:xfrm>
            <a:off x="462516" y="877187"/>
            <a:ext cx="8229600" cy="5897561"/>
          </a:xfrm>
        </p:spPr>
        <p:txBody>
          <a:bodyPr vert="horz" lIns="91440" tIns="45720" rIns="91440" bIns="45720" rtlCol="0" anchor="t">
            <a:normAutofit lnSpcReduction="10000"/>
          </a:bodyPr>
          <a:lstStyle/>
          <a:p>
            <a:pPr marL="0" indent="0">
              <a:buNone/>
            </a:pPr>
            <a:r>
              <a:rPr lang="en-US" sz="1800" b="1" dirty="0">
                <a:cs typeface="Calibri"/>
              </a:rPr>
              <a:t>LOCATION:</a:t>
            </a:r>
            <a:endParaRPr lang="en-US" sz="1800" b="1">
              <a:cs typeface="Calibri"/>
            </a:endParaRPr>
          </a:p>
          <a:p>
            <a:pPr marL="0" indent="0">
              <a:buNone/>
            </a:pPr>
            <a:r>
              <a:rPr lang="en-US" sz="1800" dirty="0">
                <a:solidFill>
                  <a:schemeClr val="accent5">
                    <a:lumMod val="75000"/>
                  </a:schemeClr>
                </a:solidFill>
                <a:ea typeface="+mn-lt"/>
                <a:cs typeface="+mn-lt"/>
              </a:rPr>
              <a:t>Root-folder</a:t>
            </a:r>
            <a:endParaRPr lang="en-US" sz="1800">
              <a:solidFill>
                <a:schemeClr val="accent5">
                  <a:lumMod val="75000"/>
                </a:schemeClr>
              </a:solidFill>
              <a:ea typeface="+mn-lt"/>
              <a:cs typeface="+mn-lt"/>
            </a:endParaRPr>
          </a:p>
          <a:p>
            <a:pPr marL="0" indent="0">
              <a:buNone/>
            </a:pPr>
            <a:r>
              <a:rPr lang="en-US" sz="1800" dirty="0">
                <a:solidFill>
                  <a:schemeClr val="accent2">
                    <a:lumMod val="75000"/>
                  </a:schemeClr>
                </a:solidFill>
                <a:ea typeface="+mn-lt"/>
                <a:cs typeface="+mn-lt"/>
              </a:rPr>
              <a:t>     |--</a:t>
            </a:r>
            <a:r>
              <a:rPr lang="en-US" sz="1800" dirty="0" err="1">
                <a:solidFill>
                  <a:schemeClr val="accent5">
                    <a:lumMod val="75000"/>
                  </a:schemeClr>
                </a:solidFill>
                <a:ea typeface="+mn-lt"/>
                <a:cs typeface="+mn-lt"/>
              </a:rPr>
              <a:t>src</a:t>
            </a:r>
            <a:endParaRPr lang="en-US" sz="1800">
              <a:solidFill>
                <a:schemeClr val="accent5">
                  <a:lumMod val="75000"/>
                </a:schemeClr>
              </a:solidFill>
              <a:cs typeface="Calibri"/>
            </a:endParaRPr>
          </a:p>
          <a:p>
            <a:pPr marL="0" indent="0">
              <a:buNone/>
            </a:pPr>
            <a:r>
              <a:rPr lang="en-US" sz="1800" dirty="0">
                <a:solidFill>
                  <a:schemeClr val="accent2">
                    <a:lumMod val="75000"/>
                  </a:schemeClr>
                </a:solidFill>
                <a:ea typeface="+mn-lt"/>
                <a:cs typeface="+mn-lt"/>
              </a:rPr>
              <a:t>            |--</a:t>
            </a:r>
            <a:r>
              <a:rPr lang="en-US" sz="1800" dirty="0">
                <a:solidFill>
                  <a:schemeClr val="accent5">
                    <a:lumMod val="75000"/>
                  </a:schemeClr>
                </a:solidFill>
                <a:ea typeface="+mn-lt"/>
                <a:cs typeface="+mn-lt"/>
              </a:rPr>
              <a:t>Components</a:t>
            </a:r>
            <a:endParaRPr lang="en-US" sz="1800">
              <a:solidFill>
                <a:schemeClr val="accent5">
                  <a:lumMod val="75000"/>
                </a:schemeClr>
              </a:solidFill>
              <a:cs typeface="Calibri"/>
            </a:endParaRPr>
          </a:p>
          <a:p>
            <a:pPr marL="0" indent="0">
              <a:buNone/>
            </a:pPr>
            <a:r>
              <a:rPr lang="en-US" sz="1800" dirty="0">
                <a:solidFill>
                  <a:schemeClr val="accent2">
                    <a:lumMod val="75000"/>
                  </a:schemeClr>
                </a:solidFill>
                <a:ea typeface="+mn-lt"/>
                <a:cs typeface="+mn-lt"/>
              </a:rPr>
              <a:t>                    |--</a:t>
            </a:r>
            <a:r>
              <a:rPr lang="en-US" sz="1800" dirty="0">
                <a:solidFill>
                  <a:schemeClr val="accent5">
                    <a:lumMod val="75000"/>
                  </a:schemeClr>
                </a:solidFill>
                <a:ea typeface="+mn-lt"/>
                <a:cs typeface="+mn-lt"/>
              </a:rPr>
              <a:t>Callback</a:t>
            </a:r>
            <a:endParaRPr lang="en-US" sz="1800">
              <a:solidFill>
                <a:schemeClr val="accent5">
                  <a:lumMod val="75000"/>
                </a:schemeClr>
              </a:solidFill>
              <a:cs typeface="Calibri"/>
            </a:endParaRPr>
          </a:p>
          <a:p>
            <a:pPr marL="0" indent="0">
              <a:buNone/>
            </a:pPr>
            <a:r>
              <a:rPr lang="en-US" sz="1800" dirty="0">
                <a:ea typeface="+mn-lt"/>
                <a:cs typeface="+mn-lt"/>
              </a:rPr>
              <a:t>     </a:t>
            </a:r>
            <a:r>
              <a:rPr lang="en-US" sz="1800" dirty="0">
                <a:solidFill>
                  <a:srgbClr val="000000"/>
                </a:solidFill>
                <a:ea typeface="+mn-lt"/>
                <a:cs typeface="+mn-lt"/>
              </a:rPr>
              <a:t>               </a:t>
            </a:r>
            <a:r>
              <a:rPr lang="en-US" sz="1800" dirty="0">
                <a:solidFill>
                  <a:schemeClr val="accent2">
                    <a:lumMod val="75000"/>
                  </a:schemeClr>
                </a:solidFill>
                <a:ea typeface="+mn-lt"/>
                <a:cs typeface="+mn-lt"/>
              </a:rPr>
              <a:t>|</a:t>
            </a:r>
            <a:r>
              <a:rPr lang="en-US" sz="1800" dirty="0">
                <a:solidFill>
                  <a:srgbClr val="000000"/>
                </a:solidFill>
                <a:ea typeface="+mn-lt"/>
                <a:cs typeface="+mn-lt"/>
              </a:rPr>
              <a:t>      </a:t>
            </a:r>
            <a:r>
              <a:rPr lang="en-US" sz="1800" dirty="0">
                <a:solidFill>
                  <a:schemeClr val="accent2">
                    <a:lumMod val="75000"/>
                  </a:schemeClr>
                </a:solidFill>
                <a:ea typeface="+mn-lt"/>
                <a:cs typeface="+mn-lt"/>
              </a:rPr>
              <a:t>|--</a:t>
            </a:r>
            <a:r>
              <a:rPr lang="en-US" sz="1800" i="1" dirty="0">
                <a:ea typeface="+mn-lt"/>
                <a:cs typeface="+mn-lt"/>
              </a:rPr>
              <a:t>CallbackHandler.js</a:t>
            </a:r>
            <a:endParaRPr lang="en-US" sz="1800" i="1" dirty="0">
              <a:cs typeface="Calibri"/>
            </a:endParaRPr>
          </a:p>
          <a:p>
            <a:pPr marL="0" indent="0">
              <a:buNone/>
            </a:pPr>
            <a:r>
              <a:rPr lang="en-US" sz="1800" dirty="0">
                <a:cs typeface="Calibri"/>
              </a:rPr>
              <a:t>                    </a:t>
            </a:r>
            <a:r>
              <a:rPr lang="en-US" sz="1800" dirty="0">
                <a:solidFill>
                  <a:schemeClr val="accent2">
                    <a:lumMod val="75000"/>
                  </a:schemeClr>
                </a:solidFill>
                <a:ea typeface="+mn-lt"/>
                <a:cs typeface="+mn-lt"/>
              </a:rPr>
              <a:t>|--</a:t>
            </a:r>
            <a:r>
              <a:rPr lang="en-US" sz="1800" dirty="0">
                <a:solidFill>
                  <a:schemeClr val="accent5">
                    <a:lumMod val="75000"/>
                  </a:schemeClr>
                </a:solidFill>
                <a:ea typeface="+mn-lt"/>
                <a:cs typeface="+mn-lt"/>
              </a:rPr>
              <a:t>Form</a:t>
            </a:r>
            <a:endParaRPr lang="en-US" sz="1800" dirty="0">
              <a:solidFill>
                <a:schemeClr val="accent5">
                  <a:lumMod val="75000"/>
                </a:schemeClr>
              </a:solidFill>
              <a:cs typeface="Calibri"/>
            </a:endParaRPr>
          </a:p>
          <a:p>
            <a:pPr marL="0" indent="0">
              <a:buNone/>
            </a:pPr>
            <a:r>
              <a:rPr lang="en-US" sz="1800" dirty="0">
                <a:cs typeface="Calibri"/>
              </a:rPr>
              <a:t>          </a:t>
            </a:r>
            <a:r>
              <a:rPr lang="en-US" sz="1800" dirty="0">
                <a:solidFill>
                  <a:schemeClr val="accent2">
                    <a:lumMod val="75000"/>
                  </a:schemeClr>
                </a:solidFill>
                <a:cs typeface="Calibri"/>
              </a:rPr>
              <a:t>          </a:t>
            </a:r>
            <a:r>
              <a:rPr lang="en-US" sz="1800" dirty="0">
                <a:solidFill>
                  <a:schemeClr val="accent2">
                    <a:lumMod val="75000"/>
                  </a:schemeClr>
                </a:solidFill>
                <a:ea typeface="+mn-lt"/>
                <a:cs typeface="+mn-lt"/>
              </a:rPr>
              <a:t>|</a:t>
            </a:r>
            <a:r>
              <a:rPr lang="en-US" sz="1800" dirty="0">
                <a:solidFill>
                  <a:schemeClr val="accent2">
                    <a:lumMod val="75000"/>
                  </a:schemeClr>
                </a:solidFill>
                <a:cs typeface="Calibri"/>
              </a:rPr>
              <a:t>       |--</a:t>
            </a:r>
            <a:r>
              <a:rPr lang="en-US" sz="1800" i="1" dirty="0">
                <a:cs typeface="Calibri"/>
              </a:rPr>
              <a:t>Form.js</a:t>
            </a:r>
            <a:endParaRPr lang="en-US" sz="1800" i="1">
              <a:cs typeface="Calibri"/>
            </a:endParaRPr>
          </a:p>
          <a:p>
            <a:pPr marL="0" indent="0">
              <a:buNone/>
            </a:pPr>
            <a:r>
              <a:rPr lang="en-US" sz="1800" dirty="0">
                <a:cs typeface="Calibri"/>
              </a:rPr>
              <a:t>           </a:t>
            </a:r>
            <a:r>
              <a:rPr lang="en-US" sz="1800" dirty="0">
                <a:solidFill>
                  <a:srgbClr val="000000"/>
                </a:solidFill>
                <a:ea typeface="+mn-lt"/>
                <a:cs typeface="+mn-lt"/>
              </a:rPr>
              <a:t>         </a:t>
            </a:r>
            <a:r>
              <a:rPr lang="en-US" sz="1800" dirty="0">
                <a:solidFill>
                  <a:schemeClr val="accent2">
                    <a:lumMod val="75000"/>
                  </a:schemeClr>
                </a:solidFill>
                <a:ea typeface="+mn-lt"/>
                <a:cs typeface="+mn-lt"/>
              </a:rPr>
              <a:t>|--</a:t>
            </a:r>
            <a:r>
              <a:rPr lang="en-US" sz="1800" dirty="0">
                <a:solidFill>
                  <a:schemeClr val="accent5">
                    <a:lumMod val="75000"/>
                  </a:schemeClr>
                </a:solidFill>
                <a:ea typeface="+mn-lt"/>
                <a:cs typeface="+mn-lt"/>
              </a:rPr>
              <a:t>Projects</a:t>
            </a:r>
            <a:endParaRPr lang="en-US" sz="1800">
              <a:solidFill>
                <a:schemeClr val="accent5">
                  <a:lumMod val="75000"/>
                </a:schemeClr>
              </a:solidFill>
              <a:ea typeface="+mn-lt"/>
              <a:cs typeface="+mn-lt"/>
            </a:endParaRPr>
          </a:p>
          <a:p>
            <a:pPr marL="0" indent="0">
              <a:buNone/>
            </a:pPr>
            <a:r>
              <a:rPr lang="en-US" sz="1800" dirty="0">
                <a:ea typeface="+mn-lt"/>
                <a:cs typeface="+mn-lt"/>
              </a:rPr>
              <a:t>          </a:t>
            </a:r>
            <a:r>
              <a:rPr lang="en-US" sz="1800" dirty="0">
                <a:solidFill>
                  <a:schemeClr val="accent2">
                    <a:lumMod val="75000"/>
                  </a:schemeClr>
                </a:solidFill>
                <a:ea typeface="+mn-lt"/>
                <a:cs typeface="+mn-lt"/>
              </a:rPr>
              <a:t>                   |--</a:t>
            </a:r>
            <a:r>
              <a:rPr lang="en-US" sz="1800" i="1" dirty="0">
                <a:ea typeface="+mn-lt"/>
                <a:cs typeface="+mn-lt"/>
              </a:rPr>
              <a:t>Projectpage.js</a:t>
            </a:r>
            <a:endParaRPr lang="en-US" sz="1800" i="1">
              <a:cs typeface="Calibri"/>
            </a:endParaRPr>
          </a:p>
          <a:p>
            <a:pPr marL="0" indent="0">
              <a:buNone/>
            </a:pPr>
            <a:r>
              <a:rPr lang="en-US" sz="1800" i="1" dirty="0">
                <a:cs typeface="Calibri"/>
              </a:rPr>
              <a:t>                             </a:t>
            </a:r>
            <a:r>
              <a:rPr lang="en-US" sz="1800" dirty="0">
                <a:solidFill>
                  <a:schemeClr val="accent2">
                    <a:lumMod val="75000"/>
                  </a:schemeClr>
                </a:solidFill>
                <a:ea typeface="+mn-lt"/>
                <a:cs typeface="+mn-lt"/>
              </a:rPr>
              <a:t>|--</a:t>
            </a:r>
            <a:r>
              <a:rPr lang="en-US" sz="1800" i="1" dirty="0">
                <a:solidFill>
                  <a:srgbClr val="000000"/>
                </a:solidFill>
                <a:ea typeface="+mn-lt"/>
                <a:cs typeface="+mn-lt"/>
              </a:rPr>
              <a:t>Model</a:t>
            </a:r>
            <a:r>
              <a:rPr lang="en-US" sz="1800" i="1" dirty="0">
                <a:ea typeface="+mn-lt"/>
                <a:cs typeface="+mn-lt"/>
              </a:rPr>
              <a:t>.js</a:t>
            </a:r>
            <a:endParaRPr lang="en-US" sz="1800" i="1" dirty="0">
              <a:cs typeface="Calibri"/>
            </a:endParaRPr>
          </a:p>
          <a:p>
            <a:pPr marL="0" indent="0">
              <a:buNone/>
            </a:pPr>
            <a:r>
              <a:rPr lang="en-US" sz="1800" b="1" dirty="0">
                <a:cs typeface="Calibri"/>
              </a:rPr>
              <a:t>FUNCTION:</a:t>
            </a:r>
            <a:endParaRPr lang="en-US" sz="1800" b="1">
              <a:cs typeface="Calibri"/>
            </a:endParaRPr>
          </a:p>
          <a:p>
            <a:pPr marL="285750" indent="-285750"/>
            <a:r>
              <a:rPr lang="en-US" sz="1800" dirty="0">
                <a:cs typeface="Calibri"/>
              </a:rPr>
              <a:t>To receive and display images from middleware server in projects.</a:t>
            </a:r>
            <a:endParaRPr lang="en-US" sz="1800">
              <a:cs typeface="Calibri"/>
            </a:endParaRPr>
          </a:p>
          <a:p>
            <a:pPr marL="285750" indent="-285750"/>
            <a:r>
              <a:rPr lang="en-US" sz="1800" dirty="0">
                <a:cs typeface="Calibri"/>
              </a:rPr>
              <a:t>To scrape data from </a:t>
            </a:r>
            <a:r>
              <a:rPr lang="en-US" sz="1800" dirty="0" err="1">
                <a:cs typeface="Calibri"/>
              </a:rPr>
              <a:t>linkedIn</a:t>
            </a:r>
            <a:endParaRPr lang="en-US" sz="1800">
              <a:cs typeface="Calibri"/>
            </a:endParaRPr>
          </a:p>
          <a:p>
            <a:pPr marL="0" indent="0">
              <a:buNone/>
            </a:pPr>
            <a:r>
              <a:rPr lang="en-US" sz="1800" b="1" dirty="0">
                <a:cs typeface="Calibri"/>
              </a:rPr>
              <a:t>DEPENDENCIES:</a:t>
            </a:r>
            <a:endParaRPr lang="en-US" sz="1800" b="1">
              <a:cs typeface="Calibri"/>
            </a:endParaRPr>
          </a:p>
          <a:p>
            <a:r>
              <a:rPr lang="en-US" sz="1800" dirty="0">
                <a:ea typeface="+mn-lt"/>
                <a:cs typeface="+mn-lt"/>
              </a:rPr>
              <a:t>NPM modules:</a:t>
            </a:r>
            <a:endParaRPr lang="en-US" sz="1800">
              <a:ea typeface="+mn-lt"/>
              <a:cs typeface="+mn-lt"/>
            </a:endParaRPr>
          </a:p>
          <a:p>
            <a:pPr lvl="1"/>
            <a:r>
              <a:rPr lang="en-US" sz="1800" dirty="0">
                <a:ea typeface="+mn-lt"/>
                <a:cs typeface="+mn-lt"/>
              </a:rPr>
              <a:t>@express</a:t>
            </a:r>
            <a:endParaRPr lang="en-US" sz="1800">
              <a:ea typeface="+mn-lt"/>
              <a:cs typeface="+mn-lt"/>
            </a:endParaRPr>
          </a:p>
          <a:p>
            <a:pPr lvl="1" indent="-285750"/>
            <a:r>
              <a:rPr lang="en-US" sz="1800" dirty="0">
                <a:ea typeface="+mn-lt"/>
                <a:cs typeface="+mn-lt"/>
              </a:rPr>
              <a:t>@puppeteer</a:t>
            </a:r>
            <a:endParaRPr lang="en-US" sz="1800" dirty="0">
              <a:cs typeface="Calibri"/>
            </a:endParaRPr>
          </a:p>
          <a:p>
            <a:pPr lvl="1" indent="-285750"/>
            <a:r>
              <a:rPr lang="en-US" sz="1800" dirty="0">
                <a:ea typeface="+mn-lt"/>
                <a:cs typeface="+mn-lt"/>
              </a:rPr>
              <a:t>@socket.io-client</a:t>
            </a:r>
            <a:endParaRPr lang="en-US" sz="1800" dirty="0">
              <a:cs typeface="Calibri"/>
            </a:endParaRPr>
          </a:p>
        </p:txBody>
      </p:sp>
      <p:sp>
        <p:nvSpPr>
          <p:cNvPr id="4" name="Slide Number Placeholder 3">
            <a:extLst>
              <a:ext uri="{FF2B5EF4-FFF2-40B4-BE49-F238E27FC236}">
                <a16:creationId xmlns:a16="http://schemas.microsoft.com/office/drawing/2014/main" id="{883E4D38-3BD0-9802-DFDF-97D7DA39E400}"/>
              </a:ext>
            </a:extLst>
          </p:cNvPr>
          <p:cNvSpPr>
            <a:spLocks noGrp="1"/>
          </p:cNvSpPr>
          <p:nvPr>
            <p:ph type="sldNum" sz="quarter" idx="12"/>
          </p:nvPr>
        </p:nvSpPr>
        <p:spPr/>
        <p:txBody>
          <a:bodyPr/>
          <a:lstStyle/>
          <a:p>
            <a:fld id="{8F9AD5ED-7E01-4BC4-A028-F2EBE67F6572}" type="slidenum">
              <a:rPr lang="en-US" smtClean="0"/>
              <a:pPr/>
              <a:t>14</a:t>
            </a:fld>
            <a:endParaRPr lang="en-US"/>
          </a:p>
        </p:txBody>
      </p:sp>
    </p:spTree>
    <p:extLst>
      <p:ext uri="{BB962C8B-B14F-4D97-AF65-F5344CB8AC3E}">
        <p14:creationId xmlns:p14="http://schemas.microsoft.com/office/powerpoint/2010/main" val="391379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054F-5DCD-A9C2-5BED-F9E7691B0961}"/>
              </a:ext>
            </a:extLst>
          </p:cNvPr>
          <p:cNvSpPr>
            <a:spLocks noGrp="1"/>
          </p:cNvSpPr>
          <p:nvPr>
            <p:ph type="title"/>
          </p:nvPr>
        </p:nvSpPr>
        <p:spPr/>
        <p:txBody>
          <a:bodyPr>
            <a:normAutofit fontScale="90000"/>
          </a:bodyPr>
          <a:lstStyle/>
          <a:p>
            <a:r>
              <a:rPr lang="en-US" dirty="0">
                <a:cs typeface="Calibri"/>
              </a:rPr>
              <a:t>MODULE DESRIPTION</a:t>
            </a:r>
            <a:br>
              <a:rPr lang="en-US" dirty="0">
                <a:cs typeface="Calibri"/>
              </a:rPr>
            </a:br>
            <a:r>
              <a:rPr lang="en-US" sz="3600" dirty="0">
                <a:cs typeface="Calibri"/>
              </a:rPr>
              <a:t>MIDDLEWARE SERVER</a:t>
            </a:r>
            <a:endParaRPr lang="en-US" sz="3600" dirty="0"/>
          </a:p>
        </p:txBody>
      </p:sp>
      <p:sp>
        <p:nvSpPr>
          <p:cNvPr id="3" name="Content Placeholder 2">
            <a:extLst>
              <a:ext uri="{FF2B5EF4-FFF2-40B4-BE49-F238E27FC236}">
                <a16:creationId xmlns:a16="http://schemas.microsoft.com/office/drawing/2014/main" id="{4C98891B-18A7-5F24-8A21-60AEFBBA5433}"/>
              </a:ext>
            </a:extLst>
          </p:cNvPr>
          <p:cNvSpPr>
            <a:spLocks noGrp="1"/>
          </p:cNvSpPr>
          <p:nvPr>
            <p:ph idx="1"/>
          </p:nvPr>
        </p:nvSpPr>
        <p:spPr/>
        <p:txBody>
          <a:bodyPr vert="horz" lIns="91440" tIns="45720" rIns="91440" bIns="45720" rtlCol="0" anchor="t">
            <a:normAutofit lnSpcReduction="10000"/>
          </a:bodyPr>
          <a:lstStyle/>
          <a:p>
            <a:pPr marL="0" indent="0">
              <a:buNone/>
            </a:pPr>
            <a:r>
              <a:rPr lang="en-US" sz="1800" b="1" dirty="0">
                <a:cs typeface="Calibri"/>
              </a:rPr>
              <a:t>LOCATION:</a:t>
            </a:r>
          </a:p>
          <a:p>
            <a:pPr marL="0" indent="0">
              <a:buNone/>
            </a:pPr>
            <a:r>
              <a:rPr lang="en-US" sz="1800" dirty="0">
                <a:solidFill>
                  <a:schemeClr val="accent5">
                    <a:lumMod val="75000"/>
                  </a:schemeClr>
                </a:solidFill>
                <a:ea typeface="+mn-lt"/>
                <a:cs typeface="+mn-lt"/>
              </a:rPr>
              <a:t>Root-folder</a:t>
            </a:r>
            <a:endParaRPr lang="en-US" dirty="0">
              <a:solidFill>
                <a:schemeClr val="accent5">
                  <a:lumMod val="75000"/>
                </a:schemeClr>
              </a:solidFill>
              <a:ea typeface="+mn-lt"/>
              <a:cs typeface="+mn-lt"/>
            </a:endParaRPr>
          </a:p>
          <a:p>
            <a:pPr marL="0" indent="0">
              <a:buNone/>
            </a:pPr>
            <a:r>
              <a:rPr lang="en-US" sz="1800" dirty="0">
                <a:ea typeface="+mn-lt"/>
                <a:cs typeface="+mn-lt"/>
              </a:rPr>
              <a:t>     </a:t>
            </a:r>
            <a:r>
              <a:rPr lang="en-US" sz="1800" dirty="0">
                <a:solidFill>
                  <a:schemeClr val="accent2">
                    <a:lumMod val="75000"/>
                  </a:schemeClr>
                </a:solidFill>
                <a:ea typeface="+mn-lt"/>
                <a:cs typeface="+mn-lt"/>
              </a:rPr>
              <a:t>|--</a:t>
            </a:r>
            <a:r>
              <a:rPr lang="en-US" sz="1800" i="1" dirty="0">
                <a:solidFill>
                  <a:srgbClr val="000000"/>
                </a:solidFill>
                <a:ea typeface="+mn-lt"/>
                <a:cs typeface="+mn-lt"/>
              </a:rPr>
              <a:t>index</a:t>
            </a:r>
            <a:r>
              <a:rPr lang="en-US" sz="1800" i="1" dirty="0">
                <a:ea typeface="+mn-lt"/>
                <a:cs typeface="+mn-lt"/>
              </a:rPr>
              <a:t>.js</a:t>
            </a:r>
            <a:endParaRPr lang="en-US" i="1" dirty="0">
              <a:cs typeface="Calibri"/>
            </a:endParaRPr>
          </a:p>
          <a:p>
            <a:pPr marL="0" indent="0">
              <a:buNone/>
            </a:pPr>
            <a:r>
              <a:rPr lang="en-US" sz="1800" dirty="0">
                <a:cs typeface="Calibri"/>
              </a:rPr>
              <a:t>     </a:t>
            </a:r>
            <a:r>
              <a:rPr lang="en-US" sz="1800" dirty="0">
                <a:solidFill>
                  <a:schemeClr val="accent2">
                    <a:lumMod val="75000"/>
                  </a:schemeClr>
                </a:solidFill>
                <a:cs typeface="Calibri"/>
              </a:rPr>
              <a:t>|--</a:t>
            </a:r>
            <a:r>
              <a:rPr lang="en-US" sz="1800" dirty="0">
                <a:solidFill>
                  <a:schemeClr val="bg1">
                    <a:lumMod val="50000"/>
                  </a:schemeClr>
                </a:solidFill>
                <a:cs typeface="Calibri"/>
              </a:rPr>
              <a:t>screenhot.png</a:t>
            </a:r>
          </a:p>
          <a:p>
            <a:pPr marL="0" indent="0">
              <a:buNone/>
            </a:pPr>
            <a:r>
              <a:rPr lang="en-US" sz="1800" dirty="0">
                <a:cs typeface="Calibri"/>
              </a:rPr>
              <a:t>     </a:t>
            </a:r>
            <a:r>
              <a:rPr lang="en-US" sz="1800" dirty="0">
                <a:solidFill>
                  <a:schemeClr val="accent2">
                    <a:lumMod val="75000"/>
                  </a:schemeClr>
                </a:solidFill>
                <a:cs typeface="Calibri"/>
              </a:rPr>
              <a:t>|--</a:t>
            </a:r>
            <a:r>
              <a:rPr lang="en-US" sz="1800" i="1" dirty="0">
                <a:solidFill>
                  <a:srgbClr val="000000"/>
                </a:solidFill>
                <a:cs typeface="Calibri"/>
              </a:rPr>
              <a:t>screen</a:t>
            </a:r>
            <a:r>
              <a:rPr lang="en-US" sz="1800" i="1" dirty="0">
                <a:cs typeface="Calibri"/>
              </a:rPr>
              <a:t>.shooter.js</a:t>
            </a:r>
          </a:p>
          <a:p>
            <a:pPr marL="0" indent="0">
              <a:buNone/>
            </a:pPr>
            <a:endParaRPr lang="en-US" sz="1800" i="1" dirty="0">
              <a:ea typeface="+mn-lt"/>
              <a:cs typeface="+mn-lt"/>
            </a:endParaRPr>
          </a:p>
          <a:p>
            <a:pPr marL="0" indent="0">
              <a:buNone/>
            </a:pPr>
            <a:r>
              <a:rPr lang="en-US" sz="1800" b="1" dirty="0">
                <a:cs typeface="Calibri"/>
              </a:rPr>
              <a:t>FUNCTION:</a:t>
            </a:r>
          </a:p>
          <a:p>
            <a:pPr marL="285750" indent="-285750"/>
            <a:r>
              <a:rPr lang="en-US" sz="1800" dirty="0">
                <a:cs typeface="Calibri"/>
              </a:rPr>
              <a:t>Screenshot.png is used for store the screenshots taken by puppeteer, which is later sent to the client</a:t>
            </a:r>
          </a:p>
          <a:p>
            <a:pPr marL="285750" indent="-285750"/>
            <a:r>
              <a:rPr lang="en-US" sz="1800" dirty="0">
                <a:cs typeface="Calibri"/>
              </a:rPr>
              <a:t>This process is achieved with established socket connection.</a:t>
            </a:r>
          </a:p>
          <a:p>
            <a:pPr marL="285750" indent="-285750"/>
            <a:endParaRPr lang="en-US" sz="1800" dirty="0">
              <a:cs typeface="Calibri"/>
            </a:endParaRPr>
          </a:p>
          <a:p>
            <a:pPr marL="0" indent="0">
              <a:buNone/>
            </a:pPr>
            <a:r>
              <a:rPr lang="en-US" sz="1800" dirty="0">
                <a:cs typeface="Calibri"/>
              </a:rPr>
              <a:t>DEPENDENCIES:</a:t>
            </a:r>
          </a:p>
          <a:p>
            <a:r>
              <a:rPr lang="en-US" sz="1800" dirty="0">
                <a:ea typeface="+mn-lt"/>
                <a:cs typeface="+mn-lt"/>
              </a:rPr>
              <a:t>NPM modules:</a:t>
            </a:r>
          </a:p>
          <a:p>
            <a:pPr lvl="1" indent="-285750"/>
            <a:r>
              <a:rPr lang="en-US" sz="1800" dirty="0">
                <a:ea typeface="+mn-lt"/>
                <a:cs typeface="+mn-lt"/>
              </a:rPr>
              <a:t>@puppeteer</a:t>
            </a:r>
            <a:endParaRPr lang="en-US" dirty="0"/>
          </a:p>
          <a:p>
            <a:pPr lvl="1"/>
            <a:r>
              <a:rPr lang="en-US" sz="1800" dirty="0">
                <a:ea typeface="+mn-lt"/>
                <a:cs typeface="+mn-lt"/>
              </a:rPr>
              <a:t>@socket.io</a:t>
            </a:r>
            <a:endParaRPr lang="en-US" sz="1800" dirty="0">
              <a:cs typeface="Calibri"/>
            </a:endParaRPr>
          </a:p>
          <a:p>
            <a:pPr marL="285750" indent="-285750"/>
            <a:endParaRPr lang="en-US" sz="1800" dirty="0">
              <a:cs typeface="Calibri"/>
            </a:endParaRPr>
          </a:p>
          <a:p>
            <a:pPr marL="285750" indent="-285750"/>
            <a:endParaRPr lang="en-US" sz="1800" dirty="0">
              <a:cs typeface="Calibri"/>
            </a:endParaRPr>
          </a:p>
        </p:txBody>
      </p:sp>
      <p:sp>
        <p:nvSpPr>
          <p:cNvPr id="4" name="Slide Number Placeholder 3">
            <a:extLst>
              <a:ext uri="{FF2B5EF4-FFF2-40B4-BE49-F238E27FC236}">
                <a16:creationId xmlns:a16="http://schemas.microsoft.com/office/drawing/2014/main" id="{883E4D38-3BD0-9802-DFDF-97D7DA39E400}"/>
              </a:ext>
            </a:extLst>
          </p:cNvPr>
          <p:cNvSpPr>
            <a:spLocks noGrp="1"/>
          </p:cNvSpPr>
          <p:nvPr>
            <p:ph type="sldNum" sz="quarter" idx="12"/>
          </p:nvPr>
        </p:nvSpPr>
        <p:spPr/>
        <p:txBody>
          <a:bodyPr/>
          <a:lstStyle/>
          <a:p>
            <a:fld id="{8F9AD5ED-7E01-4BC4-A028-F2EBE67F6572}" type="slidenum">
              <a:rPr lang="en-US" smtClean="0"/>
              <a:pPr/>
              <a:t>15</a:t>
            </a:fld>
            <a:endParaRPr lang="en-US"/>
          </a:p>
        </p:txBody>
      </p:sp>
    </p:spTree>
    <p:extLst>
      <p:ext uri="{BB962C8B-B14F-4D97-AF65-F5344CB8AC3E}">
        <p14:creationId xmlns:p14="http://schemas.microsoft.com/office/powerpoint/2010/main" val="92874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054F-5DCD-A9C2-5BED-F9E7691B0961}"/>
              </a:ext>
            </a:extLst>
          </p:cNvPr>
          <p:cNvSpPr>
            <a:spLocks noGrp="1"/>
          </p:cNvSpPr>
          <p:nvPr>
            <p:ph type="title"/>
          </p:nvPr>
        </p:nvSpPr>
        <p:spPr/>
        <p:txBody>
          <a:bodyPr>
            <a:normAutofit fontScale="90000"/>
          </a:bodyPr>
          <a:lstStyle/>
          <a:p>
            <a:r>
              <a:rPr lang="en-US" dirty="0">
                <a:cs typeface="Calibri"/>
              </a:rPr>
              <a:t>MODULE DESRIPTION</a:t>
            </a:r>
            <a:br>
              <a:rPr lang="en-US" dirty="0">
                <a:cs typeface="Calibri"/>
              </a:rPr>
            </a:br>
            <a:r>
              <a:rPr lang="en-US" sz="3600" dirty="0">
                <a:cs typeface="Calibri"/>
              </a:rPr>
              <a:t>WEBSCRAPER SERVER</a:t>
            </a:r>
          </a:p>
        </p:txBody>
      </p:sp>
      <p:sp>
        <p:nvSpPr>
          <p:cNvPr id="3" name="Content Placeholder 2">
            <a:extLst>
              <a:ext uri="{FF2B5EF4-FFF2-40B4-BE49-F238E27FC236}">
                <a16:creationId xmlns:a16="http://schemas.microsoft.com/office/drawing/2014/main" id="{4C98891B-18A7-5F24-8A21-60AEFBBA5433}"/>
              </a:ext>
            </a:extLst>
          </p:cNvPr>
          <p:cNvSpPr>
            <a:spLocks noGrp="1"/>
          </p:cNvSpPr>
          <p:nvPr>
            <p:ph idx="1"/>
          </p:nvPr>
        </p:nvSpPr>
        <p:spPr>
          <a:xfrm>
            <a:off x="462516" y="1329070"/>
            <a:ext cx="8229600" cy="5291506"/>
          </a:xfrm>
        </p:spPr>
        <p:txBody>
          <a:bodyPr vert="horz" lIns="91440" tIns="45720" rIns="91440" bIns="45720" rtlCol="0" anchor="t">
            <a:normAutofit/>
          </a:bodyPr>
          <a:lstStyle/>
          <a:p>
            <a:pPr marL="0" indent="0">
              <a:buNone/>
            </a:pPr>
            <a:r>
              <a:rPr lang="en-US" sz="1800" b="1" dirty="0">
                <a:cs typeface="Calibri"/>
              </a:rPr>
              <a:t>LOCATION:</a:t>
            </a:r>
            <a:endParaRPr lang="en-US" sz="1800" b="1">
              <a:cs typeface="Calibri"/>
            </a:endParaRPr>
          </a:p>
          <a:p>
            <a:pPr marL="0" indent="0">
              <a:buNone/>
            </a:pPr>
            <a:r>
              <a:rPr lang="en-US" sz="1800" dirty="0">
                <a:solidFill>
                  <a:schemeClr val="accent5">
                    <a:lumMod val="75000"/>
                  </a:schemeClr>
                </a:solidFill>
                <a:ea typeface="+mn-lt"/>
                <a:cs typeface="+mn-lt"/>
              </a:rPr>
              <a:t>Root-folder</a:t>
            </a:r>
            <a:endParaRPr lang="en-US" sz="1800">
              <a:solidFill>
                <a:schemeClr val="accent5">
                  <a:lumMod val="75000"/>
                </a:schemeClr>
              </a:solidFill>
              <a:ea typeface="+mn-lt"/>
              <a:cs typeface="+mn-lt"/>
            </a:endParaRPr>
          </a:p>
          <a:p>
            <a:pPr marL="0" indent="0">
              <a:buNone/>
            </a:pPr>
            <a:r>
              <a:rPr lang="en-US" sz="1800" dirty="0">
                <a:solidFill>
                  <a:schemeClr val="accent2">
                    <a:lumMod val="75000"/>
                  </a:schemeClr>
                </a:solidFill>
                <a:ea typeface="+mn-lt"/>
                <a:cs typeface="+mn-lt"/>
              </a:rPr>
              <a:t>     |--</a:t>
            </a:r>
            <a:r>
              <a:rPr lang="en-US" sz="1800" dirty="0">
                <a:solidFill>
                  <a:schemeClr val="accent5">
                    <a:lumMod val="75000"/>
                  </a:schemeClr>
                </a:solidFill>
                <a:ea typeface="+mn-lt"/>
                <a:cs typeface="+mn-lt"/>
              </a:rPr>
              <a:t>data</a:t>
            </a:r>
            <a:endParaRPr lang="en-US" sz="1800">
              <a:solidFill>
                <a:schemeClr val="accent5">
                  <a:lumMod val="75000"/>
                </a:schemeClr>
              </a:solidFill>
              <a:ea typeface="+mn-lt"/>
              <a:cs typeface="+mn-lt"/>
            </a:endParaRPr>
          </a:p>
          <a:p>
            <a:pPr marL="0" indent="0">
              <a:buNone/>
            </a:pPr>
            <a:r>
              <a:rPr lang="en-US" sz="1800" dirty="0">
                <a:ea typeface="+mn-lt"/>
                <a:cs typeface="+mn-lt"/>
              </a:rPr>
              <a:t>     </a:t>
            </a:r>
            <a:r>
              <a:rPr lang="en-US" sz="1800" dirty="0">
                <a:solidFill>
                  <a:srgbClr val="000000"/>
                </a:solidFill>
                <a:ea typeface="+mn-lt"/>
                <a:cs typeface="+mn-lt"/>
              </a:rPr>
              <a:t>        </a:t>
            </a:r>
            <a:r>
              <a:rPr lang="en-US" sz="1800" dirty="0">
                <a:solidFill>
                  <a:schemeClr val="accent2">
                    <a:lumMod val="75000"/>
                  </a:schemeClr>
                </a:solidFill>
                <a:ea typeface="+mn-lt"/>
                <a:cs typeface="+mn-lt"/>
              </a:rPr>
              <a:t>|--</a:t>
            </a:r>
            <a:r>
              <a:rPr lang="en-US" sz="1800" i="1" dirty="0">
                <a:ea typeface="+mn-lt"/>
                <a:cs typeface="+mn-lt"/>
              </a:rPr>
              <a:t>data.js</a:t>
            </a:r>
            <a:endParaRPr lang="en-US" sz="1800" dirty="0">
              <a:ea typeface="+mn-lt"/>
              <a:cs typeface="+mn-lt"/>
            </a:endParaRPr>
          </a:p>
          <a:p>
            <a:pPr marL="0" indent="0">
              <a:buNone/>
            </a:pPr>
            <a:r>
              <a:rPr lang="en-US" sz="1800" dirty="0">
                <a:ea typeface="+mn-lt"/>
                <a:cs typeface="+mn-lt"/>
              </a:rPr>
              <a:t>     </a:t>
            </a:r>
            <a:r>
              <a:rPr lang="en-US" sz="1800" dirty="0">
                <a:solidFill>
                  <a:schemeClr val="accent2">
                    <a:lumMod val="75000"/>
                  </a:schemeClr>
                </a:solidFill>
                <a:ea typeface="+mn-lt"/>
                <a:cs typeface="+mn-lt"/>
              </a:rPr>
              <a:t>|--</a:t>
            </a:r>
            <a:r>
              <a:rPr lang="en-US" sz="1800" i="1" dirty="0">
                <a:ea typeface="+mn-lt"/>
                <a:cs typeface="+mn-lt"/>
              </a:rPr>
              <a:t>index.js</a:t>
            </a:r>
            <a:endParaRPr lang="en-US" sz="1800" dirty="0">
              <a:ea typeface="+mn-lt"/>
              <a:cs typeface="+mn-lt"/>
            </a:endParaRPr>
          </a:p>
          <a:p>
            <a:pPr marL="0" indent="0">
              <a:buNone/>
            </a:pPr>
            <a:r>
              <a:rPr lang="en-US" sz="1800" b="1" dirty="0">
                <a:cs typeface="Calibri"/>
              </a:rPr>
              <a:t>FUNCTION:</a:t>
            </a:r>
            <a:endParaRPr lang="en-US" sz="1800" b="1">
              <a:cs typeface="Calibri"/>
            </a:endParaRPr>
          </a:p>
          <a:p>
            <a:pPr marL="285750" indent="-285750"/>
            <a:r>
              <a:rPr lang="en-US" sz="1800" dirty="0">
                <a:cs typeface="Calibri"/>
              </a:rPr>
              <a:t>Query Selectors are used to select the content from the web page and store it in the files under data directory.</a:t>
            </a:r>
          </a:p>
          <a:p>
            <a:pPr marL="285750" indent="-285750"/>
            <a:r>
              <a:rPr lang="en-US" sz="1800" dirty="0">
                <a:ea typeface="+mn-lt"/>
                <a:cs typeface="+mn-lt"/>
              </a:rPr>
              <a:t>Express server listens on a port for request to provide the data from files</a:t>
            </a:r>
          </a:p>
          <a:p>
            <a:pPr marL="285750" indent="-285750"/>
            <a:r>
              <a:rPr lang="en-US" sz="1800" dirty="0">
                <a:cs typeface="Calibri"/>
              </a:rPr>
              <a:t>This content is retrieved from the data directory when a GET request is made.</a:t>
            </a:r>
          </a:p>
          <a:p>
            <a:pPr marL="285750" indent="-285750"/>
            <a:r>
              <a:rPr lang="en-US" sz="1800" dirty="0">
                <a:cs typeface="Calibri"/>
              </a:rPr>
              <a:t>Promises are used to execute asynchronously</a:t>
            </a:r>
          </a:p>
          <a:p>
            <a:pPr marL="0" indent="0">
              <a:buNone/>
            </a:pPr>
            <a:r>
              <a:rPr lang="en-US" sz="1800" dirty="0">
                <a:cs typeface="Calibri"/>
              </a:rPr>
              <a:t>DEPENDENCIES:</a:t>
            </a:r>
          </a:p>
          <a:p>
            <a:r>
              <a:rPr lang="en-US" sz="1800" dirty="0">
                <a:ea typeface="+mn-lt"/>
                <a:cs typeface="+mn-lt"/>
              </a:rPr>
              <a:t>NPM modules:</a:t>
            </a:r>
          </a:p>
          <a:p>
            <a:pPr lvl="1" indent="-285750"/>
            <a:r>
              <a:rPr lang="en-US" sz="1800" dirty="0">
                <a:ea typeface="+mn-lt"/>
                <a:cs typeface="+mn-lt"/>
              </a:rPr>
              <a:t>@puppeteer</a:t>
            </a:r>
            <a:endParaRPr lang="en-US" sz="1800">
              <a:cs typeface="Calibri"/>
            </a:endParaRPr>
          </a:p>
          <a:p>
            <a:pPr lvl="1"/>
            <a:r>
              <a:rPr lang="en-US" sz="1800" dirty="0">
                <a:ea typeface="+mn-lt"/>
                <a:cs typeface="+mn-lt"/>
              </a:rPr>
              <a:t>@socket.io</a:t>
            </a:r>
            <a:endParaRPr lang="en-US" sz="1800" dirty="0">
              <a:cs typeface="Calibri"/>
            </a:endParaRPr>
          </a:p>
          <a:p>
            <a:pPr lvl="1" indent="-285750"/>
            <a:r>
              <a:rPr lang="en-US" sz="1800" dirty="0">
                <a:cs typeface="Calibri"/>
              </a:rPr>
              <a:t>@express</a:t>
            </a:r>
          </a:p>
          <a:p>
            <a:pPr marL="285750" indent="-285750"/>
            <a:endParaRPr lang="en-US" sz="1800" dirty="0">
              <a:cs typeface="Calibri"/>
            </a:endParaRPr>
          </a:p>
          <a:p>
            <a:pPr marL="285750" indent="-285750"/>
            <a:endParaRPr lang="en-US" sz="1800" dirty="0">
              <a:cs typeface="Calibri"/>
            </a:endParaRPr>
          </a:p>
        </p:txBody>
      </p:sp>
      <p:sp>
        <p:nvSpPr>
          <p:cNvPr id="4" name="Slide Number Placeholder 3">
            <a:extLst>
              <a:ext uri="{FF2B5EF4-FFF2-40B4-BE49-F238E27FC236}">
                <a16:creationId xmlns:a16="http://schemas.microsoft.com/office/drawing/2014/main" id="{883E4D38-3BD0-9802-DFDF-97D7DA39E400}"/>
              </a:ext>
            </a:extLst>
          </p:cNvPr>
          <p:cNvSpPr>
            <a:spLocks noGrp="1"/>
          </p:cNvSpPr>
          <p:nvPr>
            <p:ph type="sldNum" sz="quarter" idx="12"/>
          </p:nvPr>
        </p:nvSpPr>
        <p:spPr/>
        <p:txBody>
          <a:bodyPr/>
          <a:lstStyle/>
          <a:p>
            <a:fld id="{8F9AD5ED-7E01-4BC4-A028-F2EBE67F6572}" type="slidenum">
              <a:rPr lang="en-US" smtClean="0"/>
              <a:pPr/>
              <a:t>16</a:t>
            </a:fld>
            <a:endParaRPr lang="en-US"/>
          </a:p>
        </p:txBody>
      </p:sp>
    </p:spTree>
    <p:extLst>
      <p:ext uri="{BB962C8B-B14F-4D97-AF65-F5344CB8AC3E}">
        <p14:creationId xmlns:p14="http://schemas.microsoft.com/office/powerpoint/2010/main" val="256725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054F-5DCD-A9C2-5BED-F9E7691B0961}"/>
              </a:ext>
            </a:extLst>
          </p:cNvPr>
          <p:cNvSpPr>
            <a:spLocks noGrp="1"/>
          </p:cNvSpPr>
          <p:nvPr>
            <p:ph type="title"/>
          </p:nvPr>
        </p:nvSpPr>
        <p:spPr/>
        <p:txBody>
          <a:bodyPr>
            <a:normAutofit fontScale="90000"/>
          </a:bodyPr>
          <a:lstStyle/>
          <a:p>
            <a:r>
              <a:rPr lang="en-US" dirty="0">
                <a:cs typeface="Calibri"/>
              </a:rPr>
              <a:t>MODULE DESRIPTION</a:t>
            </a:r>
            <a:br>
              <a:rPr lang="en-US" dirty="0">
                <a:cs typeface="Calibri"/>
              </a:rPr>
            </a:br>
            <a:r>
              <a:rPr lang="en-US" sz="3600" dirty="0">
                <a:cs typeface="Calibri"/>
              </a:rPr>
              <a:t>REACT BROWSER ROUTER</a:t>
            </a:r>
          </a:p>
        </p:txBody>
      </p:sp>
      <p:sp>
        <p:nvSpPr>
          <p:cNvPr id="3" name="Content Placeholder 2">
            <a:extLst>
              <a:ext uri="{FF2B5EF4-FFF2-40B4-BE49-F238E27FC236}">
                <a16:creationId xmlns:a16="http://schemas.microsoft.com/office/drawing/2014/main" id="{4C98891B-18A7-5F24-8A21-60AEFBBA5433}"/>
              </a:ext>
            </a:extLst>
          </p:cNvPr>
          <p:cNvSpPr>
            <a:spLocks noGrp="1"/>
          </p:cNvSpPr>
          <p:nvPr>
            <p:ph idx="1"/>
          </p:nvPr>
        </p:nvSpPr>
        <p:spPr>
          <a:xfrm>
            <a:off x="462516" y="1329070"/>
            <a:ext cx="8229600" cy="5291506"/>
          </a:xfrm>
        </p:spPr>
        <p:txBody>
          <a:bodyPr vert="horz" lIns="91440" tIns="45720" rIns="91440" bIns="45720" rtlCol="0" anchor="t">
            <a:normAutofit lnSpcReduction="10000"/>
          </a:bodyPr>
          <a:lstStyle/>
          <a:p>
            <a:pPr marL="0" indent="0">
              <a:buNone/>
            </a:pPr>
            <a:r>
              <a:rPr lang="en-US" sz="1800" b="1" dirty="0">
                <a:cs typeface="Calibri"/>
              </a:rPr>
              <a:t>LOCATION:</a:t>
            </a:r>
            <a:endParaRPr lang="en-US" sz="1800" b="1">
              <a:cs typeface="Calibri"/>
            </a:endParaRPr>
          </a:p>
          <a:p>
            <a:pPr marL="0" indent="0">
              <a:buNone/>
            </a:pPr>
            <a:r>
              <a:rPr lang="en-US" sz="1800" dirty="0">
                <a:solidFill>
                  <a:schemeClr val="accent5">
                    <a:lumMod val="75000"/>
                  </a:schemeClr>
                </a:solidFill>
                <a:ea typeface="+mn-lt"/>
                <a:cs typeface="+mn-lt"/>
              </a:rPr>
              <a:t>Root-folder</a:t>
            </a:r>
          </a:p>
          <a:p>
            <a:pPr marL="0" indent="0">
              <a:buNone/>
            </a:pPr>
            <a:r>
              <a:rPr lang="en-US" sz="1800" dirty="0">
                <a:ea typeface="+mn-lt"/>
                <a:cs typeface="+mn-lt"/>
              </a:rPr>
              <a:t>     </a:t>
            </a:r>
            <a:r>
              <a:rPr lang="en-US" sz="1800" dirty="0">
                <a:solidFill>
                  <a:schemeClr val="accent2">
                    <a:lumMod val="75000"/>
                  </a:schemeClr>
                </a:solidFill>
                <a:ea typeface="+mn-lt"/>
                <a:cs typeface="+mn-lt"/>
              </a:rPr>
              <a:t>|--</a:t>
            </a:r>
            <a:r>
              <a:rPr lang="en-US" sz="1800" dirty="0" err="1">
                <a:solidFill>
                  <a:schemeClr val="accent5">
                    <a:lumMod val="75000"/>
                  </a:schemeClr>
                </a:solidFill>
                <a:ea typeface="+mn-lt"/>
                <a:cs typeface="+mn-lt"/>
              </a:rPr>
              <a:t>src</a:t>
            </a:r>
            <a:endParaRPr lang="en-US" sz="1800" dirty="0">
              <a:solidFill>
                <a:schemeClr val="accent5">
                  <a:lumMod val="75000"/>
                </a:schemeClr>
              </a:solidFill>
              <a:ea typeface="+mn-lt"/>
              <a:cs typeface="+mn-lt"/>
            </a:endParaRPr>
          </a:p>
          <a:p>
            <a:pPr marL="0" indent="0">
              <a:buNone/>
            </a:pPr>
            <a:r>
              <a:rPr lang="en-US" sz="1800" dirty="0">
                <a:ea typeface="+mn-lt"/>
                <a:cs typeface="+mn-lt"/>
              </a:rPr>
              <a:t>          </a:t>
            </a:r>
            <a:r>
              <a:rPr lang="en-US" sz="1800" dirty="0">
                <a:solidFill>
                  <a:schemeClr val="accent2">
                    <a:lumMod val="75000"/>
                  </a:schemeClr>
                </a:solidFill>
                <a:ea typeface="+mn-lt"/>
                <a:cs typeface="+mn-lt"/>
              </a:rPr>
              <a:t> |--</a:t>
            </a:r>
            <a:r>
              <a:rPr lang="en-US" sz="1800" i="1" dirty="0">
                <a:ea typeface="+mn-lt"/>
                <a:cs typeface="+mn-lt"/>
              </a:rPr>
              <a:t>App.js</a:t>
            </a:r>
            <a:endParaRPr lang="en-US" sz="1800" dirty="0">
              <a:ea typeface="+mn-lt"/>
              <a:cs typeface="+mn-lt"/>
            </a:endParaRPr>
          </a:p>
          <a:p>
            <a:pPr marL="0" indent="0">
              <a:buNone/>
            </a:pPr>
            <a:r>
              <a:rPr lang="en-US" sz="1800" dirty="0">
                <a:solidFill>
                  <a:schemeClr val="accent2">
                    <a:lumMod val="75000"/>
                  </a:schemeClr>
                </a:solidFill>
                <a:ea typeface="+mn-lt"/>
                <a:cs typeface="+mn-lt"/>
              </a:rPr>
              <a:t>           |--</a:t>
            </a:r>
            <a:r>
              <a:rPr lang="en-US" sz="1800" dirty="0">
                <a:solidFill>
                  <a:schemeClr val="accent5">
                    <a:lumMod val="75000"/>
                  </a:schemeClr>
                </a:solidFill>
                <a:ea typeface="+mn-lt"/>
                <a:cs typeface="+mn-lt"/>
              </a:rPr>
              <a:t>Components</a:t>
            </a:r>
          </a:p>
          <a:p>
            <a:pPr marL="0" indent="0">
              <a:buNone/>
            </a:pPr>
            <a:r>
              <a:rPr lang="en-US" sz="1800" dirty="0">
                <a:solidFill>
                  <a:schemeClr val="accent2">
                    <a:lumMod val="75000"/>
                  </a:schemeClr>
                </a:solidFill>
                <a:ea typeface="+mn-lt"/>
                <a:cs typeface="+mn-lt"/>
              </a:rPr>
              <a:t>                    |--</a:t>
            </a:r>
            <a:r>
              <a:rPr lang="en-US" sz="1800" dirty="0">
                <a:solidFill>
                  <a:schemeClr val="accent5">
                    <a:lumMod val="75000"/>
                  </a:schemeClr>
                </a:solidFill>
                <a:ea typeface="+mn-lt"/>
                <a:cs typeface="+mn-lt"/>
              </a:rPr>
              <a:t>Home</a:t>
            </a:r>
          </a:p>
          <a:p>
            <a:pPr marL="0" indent="0">
              <a:buNone/>
            </a:pPr>
            <a:r>
              <a:rPr lang="en-US" sz="1800" dirty="0">
                <a:ea typeface="+mn-lt"/>
                <a:cs typeface="+mn-lt"/>
              </a:rPr>
              <a:t>     </a:t>
            </a:r>
            <a:r>
              <a:rPr lang="en-US" sz="1800" dirty="0">
                <a:solidFill>
                  <a:srgbClr val="000000"/>
                </a:solidFill>
                <a:ea typeface="+mn-lt"/>
                <a:cs typeface="+mn-lt"/>
              </a:rPr>
              <a:t>                      </a:t>
            </a:r>
            <a:r>
              <a:rPr lang="en-US" sz="1800" dirty="0">
                <a:solidFill>
                  <a:schemeClr val="accent2">
                    <a:lumMod val="75000"/>
                  </a:schemeClr>
                </a:solidFill>
                <a:ea typeface="+mn-lt"/>
                <a:cs typeface="+mn-lt"/>
              </a:rPr>
              <a:t>|--</a:t>
            </a:r>
            <a:r>
              <a:rPr lang="en-US" sz="1800" i="1" dirty="0">
                <a:ea typeface="+mn-lt"/>
                <a:cs typeface="+mn-lt"/>
              </a:rPr>
              <a:t>Home.js</a:t>
            </a:r>
            <a:endParaRPr lang="en-US" dirty="0"/>
          </a:p>
          <a:p>
            <a:pPr marL="0" indent="0">
              <a:buNone/>
            </a:pPr>
            <a:endParaRPr lang="en-US" sz="1800" i="1" dirty="0">
              <a:cs typeface="Calibri"/>
            </a:endParaRPr>
          </a:p>
          <a:p>
            <a:pPr marL="0" indent="0">
              <a:buNone/>
            </a:pPr>
            <a:r>
              <a:rPr lang="en-US" sz="1800" b="1" dirty="0">
                <a:cs typeface="Calibri"/>
              </a:rPr>
              <a:t>FUNCTION:</a:t>
            </a:r>
            <a:endParaRPr lang="en-US" sz="1800" b="1">
              <a:cs typeface="Calibri"/>
            </a:endParaRPr>
          </a:p>
          <a:p>
            <a:pPr marL="285750" indent="-285750"/>
            <a:r>
              <a:rPr lang="en-US" sz="1800" dirty="0">
                <a:cs typeface="Calibri"/>
              </a:rPr>
              <a:t>There are two routers present in the application.</a:t>
            </a:r>
          </a:p>
          <a:p>
            <a:pPr marL="285750" indent="-285750"/>
            <a:r>
              <a:rPr lang="en-US" sz="1800" dirty="0">
                <a:cs typeface="Calibri"/>
              </a:rPr>
              <a:t>The one present in App.js handles the login, registration and form page navigation.</a:t>
            </a:r>
          </a:p>
          <a:p>
            <a:pPr marL="285750" indent="-285750"/>
            <a:r>
              <a:rPr lang="en-US" sz="1800" dirty="0">
                <a:cs typeface="Calibri"/>
              </a:rPr>
              <a:t>The browser router present in Home.js handles the navigation when the user navigates through the portfolio.</a:t>
            </a:r>
          </a:p>
          <a:p>
            <a:pPr marL="0" indent="0">
              <a:buNone/>
            </a:pPr>
            <a:endParaRPr lang="en-US" sz="1800" dirty="0">
              <a:cs typeface="Calibri"/>
            </a:endParaRPr>
          </a:p>
          <a:p>
            <a:pPr marL="0" indent="0">
              <a:buNone/>
            </a:pPr>
            <a:r>
              <a:rPr lang="en-US" sz="1800" b="1" dirty="0">
                <a:cs typeface="Calibri"/>
              </a:rPr>
              <a:t>DEPENDENCIES:</a:t>
            </a:r>
          </a:p>
          <a:p>
            <a:r>
              <a:rPr lang="en-US" sz="1800" dirty="0">
                <a:ea typeface="+mn-lt"/>
                <a:cs typeface="+mn-lt"/>
              </a:rPr>
              <a:t>NPM modules:</a:t>
            </a:r>
          </a:p>
          <a:p>
            <a:pPr lvl="1" indent="-285750"/>
            <a:r>
              <a:rPr lang="en-US" sz="1800" dirty="0">
                <a:ea typeface="+mn-lt"/>
                <a:cs typeface="+mn-lt"/>
              </a:rPr>
              <a:t>@browser-router</a:t>
            </a:r>
            <a:endParaRPr lang="en-US" sz="1800" dirty="0">
              <a:cs typeface="Calibri"/>
            </a:endParaRPr>
          </a:p>
          <a:p>
            <a:pPr marL="285750" indent="-285750"/>
            <a:endParaRPr lang="en-US" sz="1800" dirty="0">
              <a:cs typeface="Calibri"/>
            </a:endParaRPr>
          </a:p>
          <a:p>
            <a:pPr marL="285750" indent="-285750"/>
            <a:endParaRPr lang="en-US" sz="1800" dirty="0">
              <a:cs typeface="Calibri"/>
            </a:endParaRPr>
          </a:p>
        </p:txBody>
      </p:sp>
      <p:sp>
        <p:nvSpPr>
          <p:cNvPr id="4" name="Slide Number Placeholder 3">
            <a:extLst>
              <a:ext uri="{FF2B5EF4-FFF2-40B4-BE49-F238E27FC236}">
                <a16:creationId xmlns:a16="http://schemas.microsoft.com/office/drawing/2014/main" id="{883E4D38-3BD0-9802-DFDF-97D7DA39E400}"/>
              </a:ext>
            </a:extLst>
          </p:cNvPr>
          <p:cNvSpPr>
            <a:spLocks noGrp="1"/>
          </p:cNvSpPr>
          <p:nvPr>
            <p:ph type="sldNum" sz="quarter" idx="12"/>
          </p:nvPr>
        </p:nvSpPr>
        <p:spPr/>
        <p:txBody>
          <a:bodyPr/>
          <a:lstStyle/>
          <a:p>
            <a:fld id="{8F9AD5ED-7E01-4BC4-A028-F2EBE67F6572}" type="slidenum">
              <a:rPr lang="en-US" smtClean="0"/>
              <a:pPr/>
              <a:t>17</a:t>
            </a:fld>
            <a:endParaRPr lang="en-US"/>
          </a:p>
        </p:txBody>
      </p:sp>
    </p:spTree>
    <p:extLst>
      <p:ext uri="{BB962C8B-B14F-4D97-AF65-F5344CB8AC3E}">
        <p14:creationId xmlns:p14="http://schemas.microsoft.com/office/powerpoint/2010/main" val="2217676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9356-596A-B950-29B7-8CF6A7FE733A}"/>
              </a:ext>
            </a:extLst>
          </p:cNvPr>
          <p:cNvSpPr>
            <a:spLocks noGrp="1"/>
          </p:cNvSpPr>
          <p:nvPr>
            <p:ph type="title"/>
          </p:nvPr>
        </p:nvSpPr>
        <p:spPr>
          <a:xfrm>
            <a:off x="276447" y="-331418"/>
            <a:ext cx="8229600" cy="1143000"/>
          </a:xfrm>
        </p:spPr>
        <p:txBody>
          <a:bodyPr/>
          <a:lstStyle/>
          <a:p>
            <a:r>
              <a:rPr lang="en-US" dirty="0">
                <a:cs typeface="Calibri"/>
              </a:rPr>
              <a:t>TESTING</a:t>
            </a:r>
            <a:endParaRPr lang="en-US" dirty="0"/>
          </a:p>
        </p:txBody>
      </p:sp>
      <p:graphicFrame>
        <p:nvGraphicFramePr>
          <p:cNvPr id="6" name="Content Placeholder 5">
            <a:extLst>
              <a:ext uri="{FF2B5EF4-FFF2-40B4-BE49-F238E27FC236}">
                <a16:creationId xmlns:a16="http://schemas.microsoft.com/office/drawing/2014/main" id="{FC033E20-6814-969C-487D-6D9FFF2374B3}"/>
              </a:ext>
            </a:extLst>
          </p:cNvPr>
          <p:cNvGraphicFramePr>
            <a:graphicFrameLocks noGrp="1"/>
          </p:cNvGraphicFramePr>
          <p:nvPr>
            <p:ph idx="1"/>
            <p:extLst>
              <p:ext uri="{D42A27DB-BD31-4B8C-83A1-F6EECF244321}">
                <p14:modId xmlns:p14="http://schemas.microsoft.com/office/powerpoint/2010/main" val="1824377524"/>
              </p:ext>
            </p:extLst>
          </p:nvPr>
        </p:nvGraphicFramePr>
        <p:xfrm>
          <a:off x="1" y="558209"/>
          <a:ext cx="9154660" cy="6325308"/>
        </p:xfrm>
        <a:graphic>
          <a:graphicData uri="http://schemas.openxmlformats.org/drawingml/2006/table">
            <a:tbl>
              <a:tblPr firstRow="1" bandRow="1">
                <a:tableStyleId>{5C22544A-7EE6-4342-B048-85BDC9FD1C3A}</a:tableStyleId>
              </a:tblPr>
              <a:tblGrid>
                <a:gridCol w="672264">
                  <a:extLst>
                    <a:ext uri="{9D8B030D-6E8A-4147-A177-3AD203B41FA5}">
                      <a16:colId xmlns:a16="http://schemas.microsoft.com/office/drawing/2014/main" val="2258043321"/>
                    </a:ext>
                  </a:extLst>
                </a:gridCol>
                <a:gridCol w="1067714">
                  <a:extLst>
                    <a:ext uri="{9D8B030D-6E8A-4147-A177-3AD203B41FA5}">
                      <a16:colId xmlns:a16="http://schemas.microsoft.com/office/drawing/2014/main" val="3952156063"/>
                    </a:ext>
                  </a:extLst>
                </a:gridCol>
                <a:gridCol w="672264">
                  <a:extLst>
                    <a:ext uri="{9D8B030D-6E8A-4147-A177-3AD203B41FA5}">
                      <a16:colId xmlns:a16="http://schemas.microsoft.com/office/drawing/2014/main" val="404697371"/>
                    </a:ext>
                  </a:extLst>
                </a:gridCol>
                <a:gridCol w="1225894">
                  <a:extLst>
                    <a:ext uri="{9D8B030D-6E8A-4147-A177-3AD203B41FA5}">
                      <a16:colId xmlns:a16="http://schemas.microsoft.com/office/drawing/2014/main" val="1486423618"/>
                    </a:ext>
                  </a:extLst>
                </a:gridCol>
                <a:gridCol w="929307">
                  <a:extLst>
                    <a:ext uri="{9D8B030D-6E8A-4147-A177-3AD203B41FA5}">
                      <a16:colId xmlns:a16="http://schemas.microsoft.com/office/drawing/2014/main" val="3923259600"/>
                    </a:ext>
                  </a:extLst>
                </a:gridCol>
                <a:gridCol w="672264">
                  <a:extLst>
                    <a:ext uri="{9D8B030D-6E8A-4147-A177-3AD203B41FA5}">
                      <a16:colId xmlns:a16="http://schemas.microsoft.com/office/drawing/2014/main" val="438306779"/>
                    </a:ext>
                  </a:extLst>
                </a:gridCol>
                <a:gridCol w="1225894">
                  <a:extLst>
                    <a:ext uri="{9D8B030D-6E8A-4147-A177-3AD203B41FA5}">
                      <a16:colId xmlns:a16="http://schemas.microsoft.com/office/drawing/2014/main" val="2877528797"/>
                    </a:ext>
                  </a:extLst>
                </a:gridCol>
                <a:gridCol w="790899">
                  <a:extLst>
                    <a:ext uri="{9D8B030D-6E8A-4147-A177-3AD203B41FA5}">
                      <a16:colId xmlns:a16="http://schemas.microsoft.com/office/drawing/2014/main" val="3778931404"/>
                    </a:ext>
                  </a:extLst>
                </a:gridCol>
                <a:gridCol w="949080">
                  <a:extLst>
                    <a:ext uri="{9D8B030D-6E8A-4147-A177-3AD203B41FA5}">
                      <a16:colId xmlns:a16="http://schemas.microsoft.com/office/drawing/2014/main" val="1357457865"/>
                    </a:ext>
                  </a:extLst>
                </a:gridCol>
                <a:gridCol w="949080">
                  <a:extLst>
                    <a:ext uri="{9D8B030D-6E8A-4147-A177-3AD203B41FA5}">
                      <a16:colId xmlns:a16="http://schemas.microsoft.com/office/drawing/2014/main" val="3154011591"/>
                    </a:ext>
                  </a:extLst>
                </a:gridCol>
              </a:tblGrid>
              <a:tr h="499788">
                <a:tc>
                  <a:txBody>
                    <a:bodyPr/>
                    <a:lstStyle/>
                    <a:p>
                      <a:r>
                        <a:rPr lang="en-US" sz="1200" dirty="0">
                          <a:effectLst/>
                        </a:rPr>
                        <a:t>TEST CASE ID</a:t>
                      </a:r>
                    </a:p>
                  </a:txBody>
                  <a:tcPr marL="38100" marR="38100" marT="38100" marB="38100" anchor="ctr"/>
                </a:tc>
                <a:tc>
                  <a:txBody>
                    <a:bodyPr/>
                    <a:lstStyle/>
                    <a:p>
                      <a:r>
                        <a:rPr lang="en-US" sz="1200" dirty="0">
                          <a:effectLst/>
                        </a:rPr>
                        <a:t>TEST SCENARIO</a:t>
                      </a:r>
                    </a:p>
                  </a:txBody>
                  <a:tcPr marL="38100" marR="38100" marT="38100" marB="38100" anchor="ctr"/>
                </a:tc>
                <a:tc>
                  <a:txBody>
                    <a:bodyPr/>
                    <a:lstStyle/>
                    <a:p>
                      <a:r>
                        <a:rPr lang="en-US" sz="1200" dirty="0">
                          <a:effectLst/>
                        </a:rPr>
                        <a:t>TEST CASE</a:t>
                      </a:r>
                    </a:p>
                  </a:txBody>
                  <a:tcPr marL="38100" marR="38100" marT="38100" marB="38100" anchor="ctr"/>
                </a:tc>
                <a:tc>
                  <a:txBody>
                    <a:bodyPr/>
                    <a:lstStyle/>
                    <a:p>
                      <a:r>
                        <a:rPr lang="en-US" sz="1200" dirty="0">
                          <a:effectLst/>
                        </a:rPr>
                        <a:t>PRE-CONDITON</a:t>
                      </a:r>
                    </a:p>
                  </a:txBody>
                  <a:tcPr marL="38100" marR="38100" marT="38100" marB="38100" anchor="ctr"/>
                </a:tc>
                <a:tc>
                  <a:txBody>
                    <a:bodyPr/>
                    <a:lstStyle/>
                    <a:p>
                      <a:r>
                        <a:rPr lang="en-US" sz="1200" dirty="0">
                          <a:effectLst/>
                        </a:rPr>
                        <a:t>TEST STEPS</a:t>
                      </a:r>
                    </a:p>
                  </a:txBody>
                  <a:tcPr marL="38100" marR="38100" marT="38100" marB="38100" anchor="ctr"/>
                </a:tc>
                <a:tc>
                  <a:txBody>
                    <a:bodyPr/>
                    <a:lstStyle/>
                    <a:p>
                      <a:r>
                        <a:rPr lang="en-US" sz="1200" dirty="0">
                          <a:effectLst/>
                        </a:rPr>
                        <a:t>TEST DATA</a:t>
                      </a:r>
                    </a:p>
                  </a:txBody>
                  <a:tcPr marL="38100" marR="38100" marT="38100" marB="38100" anchor="ctr"/>
                </a:tc>
                <a:tc>
                  <a:txBody>
                    <a:bodyPr/>
                    <a:lstStyle/>
                    <a:p>
                      <a:r>
                        <a:rPr lang="en-US" sz="1200" dirty="0">
                          <a:effectLst/>
                        </a:rPr>
                        <a:t>EXPECTED RESULT</a:t>
                      </a:r>
                    </a:p>
                  </a:txBody>
                  <a:tcPr marL="38100" marR="38100" marT="38100" marB="38100" anchor="ctr"/>
                </a:tc>
                <a:tc>
                  <a:txBody>
                    <a:bodyPr/>
                    <a:lstStyle/>
                    <a:p>
                      <a:r>
                        <a:rPr lang="en-US" sz="1200" dirty="0">
                          <a:effectLst/>
                        </a:rPr>
                        <a:t>POST CONDITION</a:t>
                      </a:r>
                    </a:p>
                  </a:txBody>
                  <a:tcPr marL="38100" marR="38100" marT="38100" marB="38100" anchor="ctr"/>
                </a:tc>
                <a:tc>
                  <a:txBody>
                    <a:bodyPr/>
                    <a:lstStyle/>
                    <a:p>
                      <a:r>
                        <a:rPr lang="en-US" sz="1200" dirty="0">
                          <a:effectLst/>
                        </a:rPr>
                        <a:t>ACTUAL OUTCOME</a:t>
                      </a:r>
                    </a:p>
                  </a:txBody>
                  <a:tcPr marL="38100" marR="38100" marT="38100" marB="38100" anchor="ctr"/>
                </a:tc>
                <a:tc>
                  <a:txBody>
                    <a:bodyPr/>
                    <a:lstStyle/>
                    <a:p>
                      <a:r>
                        <a:rPr lang="en-US" sz="1200" dirty="0">
                          <a:effectLst/>
                        </a:rPr>
                        <a:t>STATUS (PASS/ FAIL)</a:t>
                      </a:r>
                    </a:p>
                  </a:txBody>
                  <a:tcPr marL="38100" marR="38100" marT="38100" marB="38100" anchor="ctr"/>
                </a:tc>
                <a:extLst>
                  <a:ext uri="{0D108BD9-81ED-4DB2-BD59-A6C34878D82A}">
                    <a16:rowId xmlns:a16="http://schemas.microsoft.com/office/drawing/2014/main" val="104404863"/>
                  </a:ext>
                </a:extLst>
              </a:tr>
              <a:tr h="956930">
                <a:tc>
                  <a:txBody>
                    <a:bodyPr/>
                    <a:lstStyle/>
                    <a:p>
                      <a:r>
                        <a:rPr lang="en-US" sz="1200" dirty="0">
                          <a:effectLst/>
                        </a:rPr>
                        <a:t>1.</a:t>
                      </a:r>
                    </a:p>
                  </a:txBody>
                  <a:tcPr marL="38100" marR="38100" marT="38100" marB="38100" anchor="ctr"/>
                </a:tc>
                <a:tc>
                  <a:txBody>
                    <a:bodyPr/>
                    <a:lstStyle/>
                    <a:p>
                      <a:r>
                        <a:rPr lang="en-US" sz="1200" dirty="0">
                          <a:effectLst/>
                        </a:rPr>
                        <a:t>Verify username detail</a:t>
                      </a:r>
                    </a:p>
                  </a:txBody>
                  <a:tcPr marL="38100" marR="38100" marT="38100" marB="38100" anchor="ctr"/>
                </a:tc>
                <a:tc>
                  <a:txBody>
                    <a:bodyPr/>
                    <a:lstStyle/>
                    <a:p>
                      <a:r>
                        <a:rPr lang="en-US" sz="1200" dirty="0">
                          <a:effectLst/>
                        </a:rPr>
                        <a:t>Enter Credentials</a:t>
                      </a:r>
                    </a:p>
                  </a:txBody>
                  <a:tcPr marL="38100" marR="38100" marT="38100" marB="38100" anchor="ctr"/>
                </a:tc>
                <a:tc>
                  <a:txBody>
                    <a:bodyPr/>
                    <a:lstStyle/>
                    <a:p>
                      <a:r>
                        <a:rPr lang="en-US" sz="1200" dirty="0">
                          <a:effectLst/>
                        </a:rPr>
                        <a:t>Should have a valid portfolio account</a:t>
                      </a:r>
                    </a:p>
                  </a:txBody>
                  <a:tcPr marL="38100" marR="38100" marT="38100" marB="38100" anchor="ctr"/>
                </a:tc>
                <a:tc>
                  <a:txBody>
                    <a:bodyPr/>
                    <a:lstStyle/>
                    <a:p>
                      <a:r>
                        <a:rPr lang="en-US" sz="1200" dirty="0">
                          <a:effectLst/>
                        </a:rPr>
                        <a:t>1.Enter username</a:t>
                      </a:r>
                    </a:p>
                    <a:p>
                      <a:r>
                        <a:rPr lang="en-US" sz="1200" dirty="0">
                          <a:effectLst/>
                        </a:rPr>
                        <a:t>2.Click submit</a:t>
                      </a:r>
                    </a:p>
                  </a:txBody>
                  <a:tcPr marL="38100" marR="38100" marT="38100" marB="38100" anchor="ctr"/>
                </a:tc>
                <a:tc>
                  <a:txBody>
                    <a:bodyPr/>
                    <a:lstStyle/>
                    <a:p>
                      <a:r>
                        <a:rPr lang="en-US" sz="1200" dirty="0">
                          <a:effectLst/>
                        </a:rPr>
                        <a:t>&lt;Valid login username&gt;</a:t>
                      </a:r>
                    </a:p>
                  </a:txBody>
                  <a:tcPr marL="38100" marR="38100" marT="38100" marB="38100" anchor="ctr"/>
                </a:tc>
                <a:tc>
                  <a:txBody>
                    <a:bodyPr/>
                    <a:lstStyle/>
                    <a:p>
                      <a:r>
                        <a:rPr lang="en-US" sz="1200" dirty="0">
                          <a:effectLst/>
                        </a:rPr>
                        <a:t>Verify login access with correct credentials</a:t>
                      </a:r>
                    </a:p>
                  </a:txBody>
                  <a:tcPr marL="38100" marR="38100" marT="38100" marB="38100" anchor="ctr"/>
                </a:tc>
                <a:tc>
                  <a:txBody>
                    <a:bodyPr/>
                    <a:lstStyle/>
                    <a:p>
                      <a:r>
                        <a:rPr lang="en-US" sz="1200" dirty="0">
                          <a:effectLst/>
                        </a:rPr>
                        <a:t>Navigate to form data page</a:t>
                      </a:r>
                    </a:p>
                  </a:txBody>
                  <a:tcPr marL="38100" marR="38100" marT="38100" marB="38100" anchor="ctr"/>
                </a:tc>
                <a:tc>
                  <a:txBody>
                    <a:bodyPr/>
                    <a:lstStyle/>
                    <a:p>
                      <a:r>
                        <a:rPr lang="en-US" sz="1200" dirty="0">
                          <a:effectLst/>
                        </a:rPr>
                        <a:t>Logged in page is shown</a:t>
                      </a:r>
                    </a:p>
                  </a:txBody>
                  <a:tcPr marL="38100" marR="38100" marT="38100" marB="38100" anchor="ctr"/>
                </a:tc>
                <a:tc>
                  <a:txBody>
                    <a:bodyPr/>
                    <a:lstStyle/>
                    <a:p>
                      <a:r>
                        <a:rPr lang="en-US" sz="1200" dirty="0">
                          <a:effectLst/>
                        </a:rPr>
                        <a:t>Pass</a:t>
                      </a:r>
                    </a:p>
                  </a:txBody>
                  <a:tcPr marL="38100" marR="38100" marT="38100" marB="38100" anchor="ctr"/>
                </a:tc>
                <a:extLst>
                  <a:ext uri="{0D108BD9-81ED-4DB2-BD59-A6C34878D82A}">
                    <a16:rowId xmlns:a16="http://schemas.microsoft.com/office/drawing/2014/main" val="1130440180"/>
                  </a:ext>
                </a:extLst>
              </a:tr>
              <a:tr h="1063255">
                <a:tc>
                  <a:txBody>
                    <a:bodyPr/>
                    <a:lstStyle/>
                    <a:p>
                      <a:r>
                        <a:rPr lang="en-US" sz="1200" dirty="0">
                          <a:effectLst/>
                        </a:rPr>
                        <a:t>2</a:t>
                      </a:r>
                    </a:p>
                  </a:txBody>
                  <a:tcPr marL="38100" marR="38100" marT="38100" marB="38100" anchor="ctr"/>
                </a:tc>
                <a:tc>
                  <a:txBody>
                    <a:bodyPr/>
                    <a:lstStyle/>
                    <a:p>
                      <a:r>
                        <a:rPr lang="en-US" sz="1200" dirty="0">
                          <a:effectLst/>
                        </a:rPr>
                        <a:t>Verify information</a:t>
                      </a:r>
                    </a:p>
                  </a:txBody>
                  <a:tcPr marL="38100" marR="38100" marT="38100" marB="38100" anchor="ctr"/>
                </a:tc>
                <a:tc>
                  <a:txBody>
                    <a:bodyPr/>
                    <a:lstStyle/>
                    <a:p>
                      <a:r>
                        <a:rPr lang="en-US" sz="1200" dirty="0">
                          <a:effectLst/>
                        </a:rPr>
                        <a:t>Enter invalid credentials</a:t>
                      </a:r>
                    </a:p>
                  </a:txBody>
                  <a:tcPr marL="38100" marR="38100" marT="38100" marB="38100" anchor="ctr"/>
                </a:tc>
                <a:tc>
                  <a:txBody>
                    <a:bodyPr/>
                    <a:lstStyle/>
                    <a:p>
                      <a:r>
                        <a:rPr lang="en-US" sz="1200" dirty="0">
                          <a:effectLst/>
                        </a:rPr>
                        <a:t>Should have a valid portfolio account</a:t>
                      </a:r>
                    </a:p>
                  </a:txBody>
                  <a:tcPr marL="38100" marR="38100" marT="38100" marB="38100" anchor="ctr"/>
                </a:tc>
                <a:tc>
                  <a:txBody>
                    <a:bodyPr/>
                    <a:lstStyle/>
                    <a:p>
                      <a:r>
                        <a:rPr lang="en-US" sz="1200" dirty="0">
                          <a:effectLst/>
                        </a:rPr>
                        <a:t>1.Enter Username</a:t>
                      </a:r>
                    </a:p>
                    <a:p>
                      <a:r>
                        <a:rPr lang="en-US" sz="1200" dirty="0">
                          <a:effectLst/>
                        </a:rPr>
                        <a:t>2.Enter password</a:t>
                      </a:r>
                    </a:p>
                    <a:p>
                      <a:r>
                        <a:rPr lang="en-US" sz="1200" dirty="0">
                          <a:effectLst/>
                        </a:rPr>
                        <a:t>3. Click submit</a:t>
                      </a:r>
                    </a:p>
                  </a:txBody>
                  <a:tcPr marL="38100" marR="38100" marT="38100" marB="38100" anchor="ctr"/>
                </a:tc>
                <a:tc>
                  <a:txBody>
                    <a:bodyPr/>
                    <a:lstStyle/>
                    <a:p>
                      <a:r>
                        <a:rPr lang="en-US" sz="1200" dirty="0">
                          <a:effectLst/>
                        </a:rPr>
                        <a:t>&lt;Invalid credentials</a:t>
                      </a:r>
                    </a:p>
                  </a:txBody>
                  <a:tcPr marL="38100" marR="38100" marT="38100" marB="38100" anchor="ctr"/>
                </a:tc>
                <a:tc>
                  <a:txBody>
                    <a:bodyPr/>
                    <a:lstStyle/>
                    <a:p>
                      <a:r>
                        <a:rPr lang="en-US" sz="1200" dirty="0">
                          <a:effectLst/>
                        </a:rPr>
                        <a:t>Error message</a:t>
                      </a:r>
                    </a:p>
                  </a:txBody>
                  <a:tcPr marL="38100" marR="38100" marT="38100" marB="38100" anchor="ctr"/>
                </a:tc>
                <a:tc>
                  <a:txBody>
                    <a:bodyPr/>
                    <a:lstStyle/>
                    <a:p>
                      <a:r>
                        <a:rPr lang="en-US" sz="1200" dirty="0">
                          <a:effectLst/>
                        </a:rPr>
                        <a:t>Stay in same page</a:t>
                      </a:r>
                    </a:p>
                  </a:txBody>
                  <a:tcPr marL="38100" marR="38100" marT="38100" marB="38100" anchor="ctr"/>
                </a:tc>
                <a:tc>
                  <a:txBody>
                    <a:bodyPr/>
                    <a:lstStyle/>
                    <a:p>
                      <a:r>
                        <a:rPr lang="en-US" sz="1200" dirty="0">
                          <a:effectLst/>
                        </a:rPr>
                        <a:t>Error message</a:t>
                      </a:r>
                    </a:p>
                  </a:txBody>
                  <a:tcPr marL="38100" marR="38100" marT="38100" marB="38100" anchor="ctr"/>
                </a:tc>
                <a:tc>
                  <a:txBody>
                    <a:bodyPr/>
                    <a:lstStyle/>
                    <a:p>
                      <a:r>
                        <a:rPr lang="en-US" sz="1200" dirty="0">
                          <a:effectLst/>
                        </a:rPr>
                        <a:t>pass</a:t>
                      </a:r>
                    </a:p>
                  </a:txBody>
                  <a:tcPr marL="38100" marR="38100" marT="38100" marB="38100" anchor="ctr"/>
                </a:tc>
                <a:extLst>
                  <a:ext uri="{0D108BD9-81ED-4DB2-BD59-A6C34878D82A}">
                    <a16:rowId xmlns:a16="http://schemas.microsoft.com/office/drawing/2014/main" val="2349826115"/>
                  </a:ext>
                </a:extLst>
              </a:tr>
              <a:tr h="1988288">
                <a:tc>
                  <a:txBody>
                    <a:bodyPr/>
                    <a:lstStyle/>
                    <a:p>
                      <a:r>
                        <a:rPr lang="en-US" sz="1200" dirty="0">
                          <a:effectLst/>
                        </a:rPr>
                        <a:t>3.</a:t>
                      </a:r>
                    </a:p>
                  </a:txBody>
                  <a:tcPr marL="38100" marR="38100" marT="38100" marB="38100" anchor="ctr"/>
                </a:tc>
                <a:tc>
                  <a:txBody>
                    <a:bodyPr/>
                    <a:lstStyle/>
                    <a:p>
                      <a:r>
                        <a:rPr lang="en-US" sz="1200" dirty="0">
                          <a:effectLst/>
                        </a:rPr>
                        <a:t>Verify password detail</a:t>
                      </a:r>
                    </a:p>
                  </a:txBody>
                  <a:tcPr marL="38100" marR="38100" marT="38100" marB="38100" anchor="ctr"/>
                </a:tc>
                <a:tc>
                  <a:txBody>
                    <a:bodyPr/>
                    <a:lstStyle/>
                    <a:p>
                      <a:r>
                        <a:rPr lang="en-US" sz="1200" dirty="0">
                          <a:effectLst/>
                        </a:rPr>
                        <a:t>Enter Password</a:t>
                      </a:r>
                    </a:p>
                  </a:txBody>
                  <a:tcPr marL="38100" marR="38100" marT="38100" marB="38100" anchor="ctr"/>
                </a:tc>
                <a:tc>
                  <a:txBody>
                    <a:bodyPr/>
                    <a:lstStyle/>
                    <a:p>
                      <a:r>
                        <a:rPr lang="en-US" sz="1200" dirty="0">
                          <a:effectLst/>
                        </a:rPr>
                        <a:t>Should have a valid portfolio account</a:t>
                      </a:r>
                    </a:p>
                  </a:txBody>
                  <a:tcPr marL="38100" marR="38100" marT="38100" marB="38100" anchor="ctr"/>
                </a:tc>
                <a:tc>
                  <a:txBody>
                    <a:bodyPr/>
                    <a:lstStyle/>
                    <a:p>
                      <a:br>
                        <a:rPr lang="en-US" dirty="0">
                          <a:effectLst/>
                        </a:rPr>
                      </a:br>
                      <a:endParaRPr lang="en-US" sz="1200" dirty="0">
                        <a:effectLst/>
                      </a:endParaRPr>
                    </a:p>
                    <a:p>
                      <a:r>
                        <a:rPr lang="en-US" sz="1200" dirty="0">
                          <a:effectLst/>
                        </a:rPr>
                        <a:t>1. Enter </a:t>
                      </a:r>
                      <a:r>
                        <a:rPr lang="en-US" sz="1200" dirty="0" err="1">
                          <a:effectLst/>
                        </a:rPr>
                        <a:t>Pasword</a:t>
                      </a:r>
                      <a:br>
                        <a:rPr lang="en-US" dirty="0">
                          <a:effectLst/>
                        </a:rPr>
                      </a:br>
                      <a:endParaRPr lang="en-US" sz="1200" dirty="0">
                        <a:effectLst/>
                      </a:endParaRPr>
                    </a:p>
                    <a:p>
                      <a:r>
                        <a:rPr lang="en-US" sz="1200" dirty="0">
                          <a:effectLst/>
                        </a:rPr>
                        <a:t>2. Wait for 200ms for auto change function to complete</a:t>
                      </a:r>
                    </a:p>
                  </a:txBody>
                  <a:tcPr marL="38100" marR="38100" marT="38100" marB="38100" anchor="ctr"/>
                </a:tc>
                <a:tc>
                  <a:txBody>
                    <a:bodyPr/>
                    <a:lstStyle/>
                    <a:p>
                      <a:r>
                        <a:rPr lang="en-US" sz="1200" dirty="0">
                          <a:effectLst/>
                        </a:rPr>
                        <a:t>&lt;Valid password&gt;</a:t>
                      </a:r>
                    </a:p>
                  </a:txBody>
                  <a:tcPr marL="38100" marR="38100" marT="38100" marB="38100" anchor="ctr"/>
                </a:tc>
                <a:tc>
                  <a:txBody>
                    <a:bodyPr/>
                    <a:lstStyle/>
                    <a:p>
                      <a:r>
                        <a:rPr lang="en-US" sz="1200" dirty="0">
                          <a:effectLst/>
                        </a:rPr>
                        <a:t>Verify whether it is minimum of 6 characters</a:t>
                      </a:r>
                    </a:p>
                  </a:txBody>
                  <a:tcPr marL="38100" marR="38100" marT="38100" marB="38100" anchor="ctr"/>
                </a:tc>
                <a:tc>
                  <a:txBody>
                    <a:bodyPr/>
                    <a:lstStyle/>
                    <a:p>
                      <a:r>
                        <a:rPr lang="en-US" sz="1200" dirty="0">
                          <a:effectLst/>
                        </a:rPr>
                        <a:t>Show data page</a:t>
                      </a:r>
                    </a:p>
                  </a:txBody>
                  <a:tcPr marL="38100" marR="38100" marT="38100" marB="38100" anchor="ctr"/>
                </a:tc>
                <a:tc>
                  <a:txBody>
                    <a:bodyPr/>
                    <a:lstStyle/>
                    <a:p>
                      <a:r>
                        <a:rPr lang="en-US" sz="1200" dirty="0">
                          <a:effectLst/>
                        </a:rPr>
                        <a:t>Error message is hidden</a:t>
                      </a:r>
                    </a:p>
                  </a:txBody>
                  <a:tcPr marL="38100" marR="38100" marT="38100" marB="38100" anchor="ctr"/>
                </a:tc>
                <a:tc>
                  <a:txBody>
                    <a:bodyPr/>
                    <a:lstStyle/>
                    <a:p>
                      <a:r>
                        <a:rPr lang="en-US" sz="1200" dirty="0">
                          <a:effectLst/>
                        </a:rPr>
                        <a:t>Pass</a:t>
                      </a:r>
                    </a:p>
                  </a:txBody>
                  <a:tcPr marL="38100" marR="38100" marT="38100" marB="38100" anchor="ctr"/>
                </a:tc>
                <a:extLst>
                  <a:ext uri="{0D108BD9-81ED-4DB2-BD59-A6C34878D82A}">
                    <a16:rowId xmlns:a16="http://schemas.microsoft.com/office/drawing/2014/main" val="1735171895"/>
                  </a:ext>
                </a:extLst>
              </a:tr>
              <a:tr h="1573618">
                <a:tc>
                  <a:txBody>
                    <a:bodyPr/>
                    <a:lstStyle/>
                    <a:p>
                      <a:r>
                        <a:rPr lang="en-US" sz="1200" dirty="0">
                          <a:effectLst/>
                        </a:rPr>
                        <a:t>4</a:t>
                      </a:r>
                    </a:p>
                  </a:txBody>
                  <a:tcPr marL="38100" marR="38100" marT="38100" marB="38100" anchor="ctr"/>
                </a:tc>
                <a:tc>
                  <a:txBody>
                    <a:bodyPr/>
                    <a:lstStyle/>
                    <a:p>
                      <a:r>
                        <a:rPr lang="en-US" sz="1200" dirty="0">
                          <a:effectLst/>
                        </a:rPr>
                        <a:t>Click the submit button for the form</a:t>
                      </a:r>
                    </a:p>
                  </a:txBody>
                  <a:tcPr marL="38100" marR="38100" marT="38100" marB="38100" anchor="ctr"/>
                </a:tc>
                <a:tc>
                  <a:txBody>
                    <a:bodyPr/>
                    <a:lstStyle/>
                    <a:p>
                      <a:r>
                        <a:rPr lang="en-US" sz="1200" dirty="0">
                          <a:effectLst/>
                        </a:rPr>
                        <a:t>Click submit Button</a:t>
                      </a:r>
                    </a:p>
                  </a:txBody>
                  <a:tcPr marL="38100" marR="38100" marT="38100" marB="38100" anchor="ctr"/>
                </a:tc>
                <a:tc>
                  <a:txBody>
                    <a:bodyPr/>
                    <a:lstStyle/>
                    <a:p>
                      <a:r>
                        <a:rPr lang="en-US" sz="1200" dirty="0">
                          <a:effectLst/>
                        </a:rPr>
                        <a:t>Should have filled both username and password</a:t>
                      </a:r>
                    </a:p>
                  </a:txBody>
                  <a:tcPr marL="38100" marR="38100" marT="38100" marB="38100" anchor="ctr"/>
                </a:tc>
                <a:tc>
                  <a:txBody>
                    <a:bodyPr/>
                    <a:lstStyle/>
                    <a:p>
                      <a:r>
                        <a:rPr lang="en-US" sz="1200" dirty="0">
                          <a:effectLst/>
                        </a:rPr>
                        <a:t>1.Enter required fields.</a:t>
                      </a:r>
                    </a:p>
                    <a:p>
                      <a:r>
                        <a:rPr lang="en-US" sz="1200" dirty="0">
                          <a:effectLst/>
                        </a:rPr>
                        <a:t>2.Enter submit</a:t>
                      </a:r>
                    </a:p>
                  </a:txBody>
                  <a:tcPr marL="38100" marR="38100" marT="38100" marB="38100" anchor="ctr"/>
                </a:tc>
                <a:tc>
                  <a:txBody>
                    <a:bodyPr/>
                    <a:lstStyle/>
                    <a:p>
                      <a:r>
                        <a:rPr lang="en-US" sz="1200" dirty="0">
                          <a:effectLst/>
                        </a:rPr>
                        <a:t>&lt;</a:t>
                      </a:r>
                      <a:r>
                        <a:rPr lang="en-US" sz="1200" dirty="0" err="1">
                          <a:effectLst/>
                        </a:rPr>
                        <a:t>Valifd</a:t>
                      </a:r>
                      <a:r>
                        <a:rPr lang="en-US" sz="1200" dirty="0">
                          <a:effectLst/>
                        </a:rPr>
                        <a:t> button field&gt;</a:t>
                      </a:r>
                    </a:p>
                  </a:txBody>
                  <a:tcPr marL="38100" marR="38100" marT="38100" marB="38100" anchor="ctr"/>
                </a:tc>
                <a:tc>
                  <a:txBody>
                    <a:bodyPr/>
                    <a:lstStyle/>
                    <a:p>
                      <a:r>
                        <a:rPr lang="en-US" sz="1200" dirty="0">
                          <a:effectLst/>
                        </a:rPr>
                        <a:t>Check whether button is enabled</a:t>
                      </a:r>
                    </a:p>
                  </a:txBody>
                  <a:tcPr marL="38100" marR="38100" marT="38100" marB="38100" anchor="ctr"/>
                </a:tc>
                <a:tc>
                  <a:txBody>
                    <a:bodyPr/>
                    <a:lstStyle/>
                    <a:p>
                      <a:r>
                        <a:rPr lang="en-US" sz="1200" dirty="0">
                          <a:effectLst/>
                        </a:rPr>
                        <a:t>Show login page</a:t>
                      </a:r>
                    </a:p>
                  </a:txBody>
                  <a:tcPr marL="38100" marR="38100" marT="38100" marB="38100" anchor="ctr"/>
                </a:tc>
                <a:tc>
                  <a:txBody>
                    <a:bodyPr/>
                    <a:lstStyle/>
                    <a:p>
                      <a:r>
                        <a:rPr lang="en-US" sz="1200" dirty="0">
                          <a:effectLst/>
                        </a:rPr>
                        <a:t>Button is enabled</a:t>
                      </a:r>
                    </a:p>
                  </a:txBody>
                  <a:tcPr marL="38100" marR="38100" marT="38100" marB="38100" anchor="ctr"/>
                </a:tc>
                <a:tc>
                  <a:txBody>
                    <a:bodyPr/>
                    <a:lstStyle/>
                    <a:p>
                      <a:r>
                        <a:rPr lang="en-US" sz="1200" dirty="0">
                          <a:effectLst/>
                        </a:rPr>
                        <a:t>Pass</a:t>
                      </a:r>
                    </a:p>
                  </a:txBody>
                  <a:tcPr marL="38100" marR="38100" marT="38100" marB="38100" anchor="ctr"/>
                </a:tc>
                <a:extLst>
                  <a:ext uri="{0D108BD9-81ED-4DB2-BD59-A6C34878D82A}">
                    <a16:rowId xmlns:a16="http://schemas.microsoft.com/office/drawing/2014/main" val="2411003065"/>
                  </a:ext>
                </a:extLst>
              </a:tr>
            </a:tbl>
          </a:graphicData>
        </a:graphic>
      </p:graphicFrame>
      <p:sp>
        <p:nvSpPr>
          <p:cNvPr id="4" name="Slide Number Placeholder 3">
            <a:extLst>
              <a:ext uri="{FF2B5EF4-FFF2-40B4-BE49-F238E27FC236}">
                <a16:creationId xmlns:a16="http://schemas.microsoft.com/office/drawing/2014/main" id="{02A1A356-AA7D-B3E0-C1B4-86D95771CDB8}"/>
              </a:ext>
            </a:extLst>
          </p:cNvPr>
          <p:cNvSpPr>
            <a:spLocks noGrp="1"/>
          </p:cNvSpPr>
          <p:nvPr>
            <p:ph type="sldNum" sz="quarter" idx="12"/>
          </p:nvPr>
        </p:nvSpPr>
        <p:spPr/>
        <p:txBody>
          <a:bodyPr/>
          <a:lstStyle/>
          <a:p>
            <a:fld id="{8F9AD5ED-7E01-4BC4-A028-F2EBE67F6572}" type="slidenum">
              <a:rPr lang="en-US" smtClean="0"/>
              <a:pPr/>
              <a:t>18</a:t>
            </a:fld>
            <a:endParaRPr lang="en-US"/>
          </a:p>
        </p:txBody>
      </p:sp>
    </p:spTree>
    <p:extLst>
      <p:ext uri="{BB962C8B-B14F-4D97-AF65-F5344CB8AC3E}">
        <p14:creationId xmlns:p14="http://schemas.microsoft.com/office/powerpoint/2010/main" val="303460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E600-7FC9-FA1F-27E3-D979D791AE57}"/>
              </a:ext>
            </a:extLst>
          </p:cNvPr>
          <p:cNvSpPr>
            <a:spLocks noGrp="1"/>
          </p:cNvSpPr>
          <p:nvPr>
            <p:ph type="title"/>
          </p:nvPr>
        </p:nvSpPr>
        <p:spPr>
          <a:xfrm>
            <a:off x="382772" y="-246357"/>
            <a:ext cx="8229600" cy="1143000"/>
          </a:xfrm>
        </p:spPr>
        <p:txBody>
          <a:bodyPr>
            <a:normAutofit/>
          </a:bodyPr>
          <a:lstStyle/>
          <a:p>
            <a:r>
              <a:rPr lang="en-US" dirty="0">
                <a:cs typeface="Calibri"/>
              </a:rPr>
              <a:t>SCREENSHOTS</a:t>
            </a:r>
          </a:p>
        </p:txBody>
      </p:sp>
      <p:sp>
        <p:nvSpPr>
          <p:cNvPr id="4" name="Slide Number Placeholder 3">
            <a:extLst>
              <a:ext uri="{FF2B5EF4-FFF2-40B4-BE49-F238E27FC236}">
                <a16:creationId xmlns:a16="http://schemas.microsoft.com/office/drawing/2014/main" id="{A1E7B8F0-1E4E-1675-1C39-9B0D34181A53}"/>
              </a:ext>
            </a:extLst>
          </p:cNvPr>
          <p:cNvSpPr>
            <a:spLocks noGrp="1"/>
          </p:cNvSpPr>
          <p:nvPr>
            <p:ph type="sldNum" sz="quarter" idx="12"/>
          </p:nvPr>
        </p:nvSpPr>
        <p:spPr/>
        <p:txBody>
          <a:bodyPr/>
          <a:lstStyle/>
          <a:p>
            <a:fld id="{8F9AD5ED-7E01-4BC4-A028-F2EBE67F6572}" type="slidenum">
              <a:rPr lang="en-US" smtClean="0"/>
              <a:pPr/>
              <a:t>19</a:t>
            </a:fld>
            <a:endParaRPr lang="en-US"/>
          </a:p>
        </p:txBody>
      </p:sp>
      <p:sp>
        <p:nvSpPr>
          <p:cNvPr id="9" name="TextBox 8">
            <a:extLst>
              <a:ext uri="{FF2B5EF4-FFF2-40B4-BE49-F238E27FC236}">
                <a16:creationId xmlns:a16="http://schemas.microsoft.com/office/drawing/2014/main" id="{96388E5A-C3AA-D9BB-9A36-A60F2541B029}"/>
              </a:ext>
            </a:extLst>
          </p:cNvPr>
          <p:cNvSpPr txBox="1"/>
          <p:nvPr/>
        </p:nvSpPr>
        <p:spPr>
          <a:xfrm>
            <a:off x="1190846" y="3625701"/>
            <a:ext cx="2636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1. Registration Screen</a:t>
            </a:r>
            <a:endParaRPr lang="en-US" dirty="0"/>
          </a:p>
        </p:txBody>
      </p:sp>
      <p:sp>
        <p:nvSpPr>
          <p:cNvPr id="5" name="TextBox 4">
            <a:extLst>
              <a:ext uri="{FF2B5EF4-FFF2-40B4-BE49-F238E27FC236}">
                <a16:creationId xmlns:a16="http://schemas.microsoft.com/office/drawing/2014/main" id="{6015F253-1498-904D-86B2-6C8E122F45F9}"/>
              </a:ext>
            </a:extLst>
          </p:cNvPr>
          <p:cNvSpPr txBox="1"/>
          <p:nvPr/>
        </p:nvSpPr>
        <p:spPr>
          <a:xfrm>
            <a:off x="5411970" y="6278525"/>
            <a:ext cx="1998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2. Login Screen</a:t>
            </a:r>
            <a:endParaRPr lang="en-US" dirty="0"/>
          </a:p>
        </p:txBody>
      </p:sp>
      <p:pic>
        <p:nvPicPr>
          <p:cNvPr id="7" name="Picture 7" descr="Graphical user interface, application&#10;&#10;Description automatically generated">
            <a:extLst>
              <a:ext uri="{FF2B5EF4-FFF2-40B4-BE49-F238E27FC236}">
                <a16:creationId xmlns:a16="http://schemas.microsoft.com/office/drawing/2014/main" id="{8BE702B4-1E46-18F4-A7F6-8F33D94A6EB1}"/>
              </a:ext>
            </a:extLst>
          </p:cNvPr>
          <p:cNvPicPr>
            <a:picLocks noChangeAspect="1"/>
          </p:cNvPicPr>
          <p:nvPr/>
        </p:nvPicPr>
        <p:blipFill>
          <a:blip r:embed="rId2"/>
          <a:stretch>
            <a:fillRect/>
          </a:stretch>
        </p:blipFill>
        <p:spPr>
          <a:xfrm>
            <a:off x="180753" y="675765"/>
            <a:ext cx="4965403" cy="2832384"/>
          </a:xfrm>
          <a:prstGeom prst="rect">
            <a:avLst/>
          </a:prstGeom>
        </p:spPr>
      </p:pic>
      <p:pic>
        <p:nvPicPr>
          <p:cNvPr id="8" name="Picture 9" descr="Graphical user interface, text, application&#10;&#10;Description automatically generated">
            <a:extLst>
              <a:ext uri="{FF2B5EF4-FFF2-40B4-BE49-F238E27FC236}">
                <a16:creationId xmlns:a16="http://schemas.microsoft.com/office/drawing/2014/main" id="{D1682F1E-F13D-4441-F04E-8DE60841BAF8}"/>
              </a:ext>
            </a:extLst>
          </p:cNvPr>
          <p:cNvPicPr>
            <a:picLocks noChangeAspect="1"/>
          </p:cNvPicPr>
          <p:nvPr/>
        </p:nvPicPr>
        <p:blipFill>
          <a:blip r:embed="rId3"/>
          <a:stretch>
            <a:fillRect/>
          </a:stretch>
        </p:blipFill>
        <p:spPr>
          <a:xfrm>
            <a:off x="4136064" y="3626298"/>
            <a:ext cx="4550735" cy="2603784"/>
          </a:xfrm>
          <a:prstGeom prst="rect">
            <a:avLst/>
          </a:prstGeom>
        </p:spPr>
      </p:pic>
    </p:spTree>
    <p:extLst>
      <p:ext uri="{BB962C8B-B14F-4D97-AF65-F5344CB8AC3E}">
        <p14:creationId xmlns:p14="http://schemas.microsoft.com/office/powerpoint/2010/main" val="110183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DA9E-064B-A1C1-E818-F4529852923B}"/>
              </a:ext>
            </a:extLst>
          </p:cNvPr>
          <p:cNvSpPr>
            <a:spLocks noGrp="1"/>
          </p:cNvSpPr>
          <p:nvPr>
            <p:ph type="title"/>
          </p:nvPr>
        </p:nvSpPr>
        <p:spPr/>
        <p:txBody>
          <a:bodyPr/>
          <a:lstStyle/>
          <a:p>
            <a:r>
              <a:rPr lang="en-US" dirty="0">
                <a:cs typeface="Calibri"/>
              </a:rPr>
              <a:t>INTRODUCTION</a:t>
            </a:r>
          </a:p>
        </p:txBody>
      </p:sp>
      <p:sp>
        <p:nvSpPr>
          <p:cNvPr id="3" name="Content Placeholder 2">
            <a:extLst>
              <a:ext uri="{FF2B5EF4-FFF2-40B4-BE49-F238E27FC236}">
                <a16:creationId xmlns:a16="http://schemas.microsoft.com/office/drawing/2014/main" id="{4C6D81B4-E4CA-11A0-09D1-E64714075CAE}"/>
              </a:ext>
            </a:extLst>
          </p:cNvPr>
          <p:cNvSpPr>
            <a:spLocks noGrp="1"/>
          </p:cNvSpPr>
          <p:nvPr>
            <p:ph idx="1"/>
          </p:nvPr>
        </p:nvSpPr>
        <p:spPr/>
        <p:txBody>
          <a:bodyPr vert="horz" lIns="91440" tIns="45720" rIns="91440" bIns="45720" rtlCol="0" anchor="t">
            <a:normAutofit fontScale="92500" lnSpcReduction="10000"/>
          </a:bodyPr>
          <a:lstStyle/>
          <a:p>
            <a:pPr marL="285750" indent="-285750" algn="just"/>
            <a:r>
              <a:rPr lang="en-US" sz="1800" dirty="0">
                <a:ea typeface="+mn-lt"/>
                <a:cs typeface="+mn-lt"/>
              </a:rPr>
              <a:t>Be it promotion or recruitment, HR management is all about giving the right people the right role. </a:t>
            </a:r>
            <a:endParaRPr lang="en-US">
              <a:cs typeface="Calibri"/>
            </a:endParaRPr>
          </a:p>
          <a:p>
            <a:pPr marL="285750" indent="-285750" algn="just"/>
            <a:r>
              <a:rPr lang="en-US" sz="1800" dirty="0">
                <a:ea typeface="+mn-lt"/>
                <a:cs typeface="+mn-lt"/>
              </a:rPr>
              <a:t>Resume printed on paper can serve as an excellent medium to communicate about oneself to the job recruiter. </a:t>
            </a:r>
            <a:endParaRPr lang="en-US" sz="1800">
              <a:ea typeface="+mn-lt"/>
              <a:cs typeface="+mn-lt"/>
            </a:endParaRPr>
          </a:p>
          <a:p>
            <a:pPr marL="285750" indent="-285750" algn="just"/>
            <a:r>
              <a:rPr lang="en-US" sz="1800" dirty="0">
                <a:ea typeface="+mn-lt"/>
                <a:cs typeface="+mn-lt"/>
              </a:rPr>
              <a:t>These days jobs with quality income require the candidates appearing for the interview to apply online. </a:t>
            </a:r>
            <a:endParaRPr lang="en-US" sz="1800">
              <a:ea typeface="+mn-lt"/>
              <a:cs typeface="+mn-lt"/>
            </a:endParaRPr>
          </a:p>
          <a:p>
            <a:pPr marL="285750" indent="-285750" algn="just"/>
            <a:r>
              <a:rPr lang="en-US" sz="1800" dirty="0">
                <a:ea typeface="+mn-lt"/>
                <a:cs typeface="+mn-lt"/>
              </a:rPr>
              <a:t>However, portfolio hosted on web can aid a student to express projects and achievements. The samples of projects can be displayed through the website. </a:t>
            </a:r>
            <a:endParaRPr lang="en-US" sz="1800">
              <a:cs typeface="Calibri"/>
            </a:endParaRPr>
          </a:p>
          <a:p>
            <a:pPr marL="285750" indent="-285750" algn="just"/>
            <a:r>
              <a:rPr lang="en-US" sz="1800" dirty="0">
                <a:ea typeface="+mn-lt"/>
                <a:cs typeface="+mn-lt"/>
              </a:rPr>
              <a:t>There are technologies such as </a:t>
            </a:r>
            <a:r>
              <a:rPr lang="en-US" sz="1800" dirty="0">
                <a:solidFill>
                  <a:srgbClr val="FF0000"/>
                </a:solidFill>
                <a:ea typeface="+mn-lt"/>
                <a:cs typeface="+mn-lt"/>
              </a:rPr>
              <a:t>web scraping which is an automated method</a:t>
            </a:r>
            <a:r>
              <a:rPr lang="en-US" sz="1800" dirty="0">
                <a:ea typeface="+mn-lt"/>
                <a:cs typeface="+mn-lt"/>
              </a:rPr>
              <a:t> to obtain large amounts of data from websites. </a:t>
            </a:r>
            <a:endParaRPr lang="en-US">
              <a:ea typeface="+mn-lt"/>
              <a:cs typeface="+mn-lt"/>
            </a:endParaRPr>
          </a:p>
          <a:p>
            <a:pPr marL="285750" indent="-285750" algn="just"/>
            <a:r>
              <a:rPr lang="en-US" sz="1800" dirty="0">
                <a:ea typeface="+mn-lt"/>
                <a:cs typeface="+mn-lt"/>
              </a:rPr>
              <a:t>Most of this data is unstructured data in an HTML format which is then converted into structured data in a spreadsheet or a database so that it can be used in various applications.</a:t>
            </a:r>
          </a:p>
          <a:p>
            <a:pPr marL="285750" indent="-285750" algn="just"/>
            <a:r>
              <a:rPr lang="en-US" sz="1800" dirty="0">
                <a:ea typeface="+mn-lt"/>
                <a:cs typeface="+mn-lt"/>
              </a:rPr>
              <a:t>To make portfolio more robust and dynamic with real-time content updates, this paper introduces the concept of employing a web scrapper to fetch project details from websites like GitHub and certificates from certificate providers such as Coursera.</a:t>
            </a:r>
            <a:endParaRPr lang="en-US" sz="180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F5063BD3-35D3-01B1-9633-9816EBFDDCD6}"/>
              </a:ext>
            </a:extLst>
          </p:cNvPr>
          <p:cNvSpPr>
            <a:spLocks noGrp="1"/>
          </p:cNvSpPr>
          <p:nvPr>
            <p:ph type="sldNum" sz="quarter" idx="12"/>
          </p:nvPr>
        </p:nvSpPr>
        <p:spPr/>
        <p:txBody>
          <a:bodyPr/>
          <a:lstStyle/>
          <a:p>
            <a:fld id="{8F9AD5ED-7E01-4BC4-A028-F2EBE67F6572}" type="slidenum">
              <a:rPr lang="en-US" smtClean="0"/>
              <a:pPr/>
              <a:t>2</a:t>
            </a:fld>
            <a:endParaRPr lang="en-US"/>
          </a:p>
        </p:txBody>
      </p:sp>
    </p:spTree>
    <p:extLst>
      <p:ext uri="{BB962C8B-B14F-4D97-AF65-F5344CB8AC3E}">
        <p14:creationId xmlns:p14="http://schemas.microsoft.com/office/powerpoint/2010/main" val="266528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E600-7FC9-FA1F-27E3-D979D791AE57}"/>
              </a:ext>
            </a:extLst>
          </p:cNvPr>
          <p:cNvSpPr>
            <a:spLocks noGrp="1"/>
          </p:cNvSpPr>
          <p:nvPr>
            <p:ph type="title"/>
          </p:nvPr>
        </p:nvSpPr>
        <p:spPr/>
        <p:txBody>
          <a:bodyPr>
            <a:normAutofit/>
          </a:bodyPr>
          <a:lstStyle/>
          <a:p>
            <a:r>
              <a:rPr lang="en-US" dirty="0">
                <a:cs typeface="Calibri"/>
              </a:rPr>
              <a:t>SCREENSHOTS</a:t>
            </a:r>
          </a:p>
        </p:txBody>
      </p:sp>
      <p:sp>
        <p:nvSpPr>
          <p:cNvPr id="4" name="Slide Number Placeholder 3">
            <a:extLst>
              <a:ext uri="{FF2B5EF4-FFF2-40B4-BE49-F238E27FC236}">
                <a16:creationId xmlns:a16="http://schemas.microsoft.com/office/drawing/2014/main" id="{A1E7B8F0-1E4E-1675-1C39-9B0D34181A53}"/>
              </a:ext>
            </a:extLst>
          </p:cNvPr>
          <p:cNvSpPr>
            <a:spLocks noGrp="1"/>
          </p:cNvSpPr>
          <p:nvPr>
            <p:ph type="sldNum" sz="quarter" idx="12"/>
          </p:nvPr>
        </p:nvSpPr>
        <p:spPr/>
        <p:txBody>
          <a:bodyPr/>
          <a:lstStyle/>
          <a:p>
            <a:fld id="{8F9AD5ED-7E01-4BC4-A028-F2EBE67F6572}" type="slidenum">
              <a:rPr lang="en-US" dirty="0" smtClean="0"/>
              <a:pPr/>
              <a:t>20</a:t>
            </a:fld>
            <a:endParaRPr lang="en-US" dirty="0"/>
          </a:p>
        </p:txBody>
      </p:sp>
      <p:sp>
        <p:nvSpPr>
          <p:cNvPr id="9" name="TextBox 8">
            <a:extLst>
              <a:ext uri="{FF2B5EF4-FFF2-40B4-BE49-F238E27FC236}">
                <a16:creationId xmlns:a16="http://schemas.microsoft.com/office/drawing/2014/main" id="{96388E5A-C3AA-D9BB-9A36-A60F2541B029}"/>
              </a:ext>
            </a:extLst>
          </p:cNvPr>
          <p:cNvSpPr txBox="1"/>
          <p:nvPr/>
        </p:nvSpPr>
        <p:spPr>
          <a:xfrm>
            <a:off x="2838892" y="5890437"/>
            <a:ext cx="3551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3. Store data in Firebase BaaS</a:t>
            </a:r>
            <a:endParaRPr lang="en-US" dirty="0"/>
          </a:p>
        </p:txBody>
      </p:sp>
      <p:pic>
        <p:nvPicPr>
          <p:cNvPr id="10" name="Picture 10" descr="Graphical user interface, text, application, email&#10;&#10;Description automatically generated">
            <a:extLst>
              <a:ext uri="{FF2B5EF4-FFF2-40B4-BE49-F238E27FC236}">
                <a16:creationId xmlns:a16="http://schemas.microsoft.com/office/drawing/2014/main" id="{7A197EED-D712-8691-8313-2948CF0910D5}"/>
              </a:ext>
            </a:extLst>
          </p:cNvPr>
          <p:cNvPicPr>
            <a:picLocks noChangeAspect="1"/>
          </p:cNvPicPr>
          <p:nvPr/>
        </p:nvPicPr>
        <p:blipFill>
          <a:blip r:embed="rId2"/>
          <a:stretch>
            <a:fillRect/>
          </a:stretch>
        </p:blipFill>
        <p:spPr>
          <a:xfrm>
            <a:off x="414671" y="1368136"/>
            <a:ext cx="8234915" cy="4334378"/>
          </a:xfrm>
          <a:prstGeom prst="rect">
            <a:avLst/>
          </a:prstGeom>
        </p:spPr>
      </p:pic>
    </p:spTree>
    <p:extLst>
      <p:ext uri="{BB962C8B-B14F-4D97-AF65-F5344CB8AC3E}">
        <p14:creationId xmlns:p14="http://schemas.microsoft.com/office/powerpoint/2010/main" val="322921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E600-7FC9-FA1F-27E3-D979D791AE57}"/>
              </a:ext>
            </a:extLst>
          </p:cNvPr>
          <p:cNvSpPr>
            <a:spLocks noGrp="1"/>
          </p:cNvSpPr>
          <p:nvPr>
            <p:ph type="title"/>
          </p:nvPr>
        </p:nvSpPr>
        <p:spPr/>
        <p:txBody>
          <a:bodyPr>
            <a:normAutofit/>
          </a:bodyPr>
          <a:lstStyle/>
          <a:p>
            <a:r>
              <a:rPr lang="en-US" dirty="0">
                <a:cs typeface="Calibri"/>
              </a:rPr>
              <a:t>SCREENSHOTS</a:t>
            </a:r>
          </a:p>
        </p:txBody>
      </p:sp>
      <p:sp>
        <p:nvSpPr>
          <p:cNvPr id="4" name="Slide Number Placeholder 3">
            <a:extLst>
              <a:ext uri="{FF2B5EF4-FFF2-40B4-BE49-F238E27FC236}">
                <a16:creationId xmlns:a16="http://schemas.microsoft.com/office/drawing/2014/main" id="{A1E7B8F0-1E4E-1675-1C39-9B0D34181A53}"/>
              </a:ext>
            </a:extLst>
          </p:cNvPr>
          <p:cNvSpPr>
            <a:spLocks noGrp="1"/>
          </p:cNvSpPr>
          <p:nvPr>
            <p:ph type="sldNum" sz="quarter" idx="12"/>
          </p:nvPr>
        </p:nvSpPr>
        <p:spPr/>
        <p:txBody>
          <a:bodyPr/>
          <a:lstStyle/>
          <a:p>
            <a:fld id="{8F9AD5ED-7E01-4BC4-A028-F2EBE67F6572}" type="slidenum">
              <a:rPr lang="en-US" dirty="0" smtClean="0"/>
              <a:pPr/>
              <a:t>21</a:t>
            </a:fld>
            <a:endParaRPr lang="en-US" dirty="0"/>
          </a:p>
        </p:txBody>
      </p:sp>
      <p:sp>
        <p:nvSpPr>
          <p:cNvPr id="9" name="TextBox 8">
            <a:extLst>
              <a:ext uri="{FF2B5EF4-FFF2-40B4-BE49-F238E27FC236}">
                <a16:creationId xmlns:a16="http://schemas.microsoft.com/office/drawing/2014/main" id="{96388E5A-C3AA-D9BB-9A36-A60F2541B029}"/>
              </a:ext>
            </a:extLst>
          </p:cNvPr>
          <p:cNvSpPr txBox="1"/>
          <p:nvPr/>
        </p:nvSpPr>
        <p:spPr>
          <a:xfrm>
            <a:off x="2360427" y="5943600"/>
            <a:ext cx="49228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4. Supported Mobile Responsiveness using MUI</a:t>
            </a:r>
            <a:endParaRPr lang="en-US" dirty="0"/>
          </a:p>
        </p:txBody>
      </p:sp>
      <p:pic>
        <p:nvPicPr>
          <p:cNvPr id="11" name="Picture 11" descr="Graphical user interface, text, application&#10;&#10;Description automatically generated">
            <a:extLst>
              <a:ext uri="{FF2B5EF4-FFF2-40B4-BE49-F238E27FC236}">
                <a16:creationId xmlns:a16="http://schemas.microsoft.com/office/drawing/2014/main" id="{C6FFE855-E530-8BDF-8727-37406C50878D}"/>
              </a:ext>
            </a:extLst>
          </p:cNvPr>
          <p:cNvPicPr>
            <a:picLocks noChangeAspect="1"/>
          </p:cNvPicPr>
          <p:nvPr/>
        </p:nvPicPr>
        <p:blipFill>
          <a:blip r:embed="rId2"/>
          <a:stretch>
            <a:fillRect/>
          </a:stretch>
        </p:blipFill>
        <p:spPr>
          <a:xfrm>
            <a:off x="2057400" y="1271510"/>
            <a:ext cx="5225901" cy="4400040"/>
          </a:xfrm>
          <a:prstGeom prst="rect">
            <a:avLst/>
          </a:prstGeom>
        </p:spPr>
      </p:pic>
    </p:spTree>
    <p:extLst>
      <p:ext uri="{BB962C8B-B14F-4D97-AF65-F5344CB8AC3E}">
        <p14:creationId xmlns:p14="http://schemas.microsoft.com/office/powerpoint/2010/main" val="236208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E600-7FC9-FA1F-27E3-D979D791AE57}"/>
              </a:ext>
            </a:extLst>
          </p:cNvPr>
          <p:cNvSpPr>
            <a:spLocks noGrp="1"/>
          </p:cNvSpPr>
          <p:nvPr>
            <p:ph type="title"/>
          </p:nvPr>
        </p:nvSpPr>
        <p:spPr/>
        <p:txBody>
          <a:bodyPr>
            <a:normAutofit/>
          </a:bodyPr>
          <a:lstStyle/>
          <a:p>
            <a:r>
              <a:rPr lang="en-US" dirty="0">
                <a:cs typeface="Calibri"/>
              </a:rPr>
              <a:t>SCREENSHOTS</a:t>
            </a:r>
          </a:p>
        </p:txBody>
      </p:sp>
      <p:sp>
        <p:nvSpPr>
          <p:cNvPr id="4" name="Slide Number Placeholder 3">
            <a:extLst>
              <a:ext uri="{FF2B5EF4-FFF2-40B4-BE49-F238E27FC236}">
                <a16:creationId xmlns:a16="http://schemas.microsoft.com/office/drawing/2014/main" id="{A1E7B8F0-1E4E-1675-1C39-9B0D34181A53}"/>
              </a:ext>
            </a:extLst>
          </p:cNvPr>
          <p:cNvSpPr>
            <a:spLocks noGrp="1"/>
          </p:cNvSpPr>
          <p:nvPr>
            <p:ph type="sldNum" sz="quarter" idx="12"/>
          </p:nvPr>
        </p:nvSpPr>
        <p:spPr/>
        <p:txBody>
          <a:bodyPr/>
          <a:lstStyle/>
          <a:p>
            <a:fld id="{8F9AD5ED-7E01-4BC4-A028-F2EBE67F6572}" type="slidenum">
              <a:rPr lang="en-US" smtClean="0"/>
              <a:pPr/>
              <a:t>22</a:t>
            </a:fld>
            <a:endParaRPr lang="en-US"/>
          </a:p>
        </p:txBody>
      </p:sp>
      <p:pic>
        <p:nvPicPr>
          <p:cNvPr id="6" name="Picture 6" descr="Graphical user interface, application&#10;&#10;Description automatically generated">
            <a:extLst>
              <a:ext uri="{FF2B5EF4-FFF2-40B4-BE49-F238E27FC236}">
                <a16:creationId xmlns:a16="http://schemas.microsoft.com/office/drawing/2014/main" id="{2B633834-48DF-C3B3-2587-A4F13DDA9B12}"/>
              </a:ext>
            </a:extLst>
          </p:cNvPr>
          <p:cNvPicPr>
            <a:picLocks noChangeAspect="1"/>
          </p:cNvPicPr>
          <p:nvPr/>
        </p:nvPicPr>
        <p:blipFill>
          <a:blip r:embed="rId2"/>
          <a:stretch>
            <a:fillRect/>
          </a:stretch>
        </p:blipFill>
        <p:spPr>
          <a:xfrm>
            <a:off x="260497" y="1320379"/>
            <a:ext cx="8623004" cy="4339516"/>
          </a:xfrm>
          <a:prstGeom prst="rect">
            <a:avLst/>
          </a:prstGeom>
        </p:spPr>
      </p:pic>
      <p:sp>
        <p:nvSpPr>
          <p:cNvPr id="9" name="TextBox 8">
            <a:extLst>
              <a:ext uri="{FF2B5EF4-FFF2-40B4-BE49-F238E27FC236}">
                <a16:creationId xmlns:a16="http://schemas.microsoft.com/office/drawing/2014/main" id="{96388E5A-C3AA-D9BB-9A36-A60F2541B029}"/>
              </a:ext>
            </a:extLst>
          </p:cNvPr>
          <p:cNvSpPr txBox="1"/>
          <p:nvPr/>
        </p:nvSpPr>
        <p:spPr>
          <a:xfrm>
            <a:off x="2838892" y="5890437"/>
            <a:ext cx="3551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5. Auto-fill using scrapped data</a:t>
            </a:r>
            <a:endParaRPr lang="en-US" dirty="0"/>
          </a:p>
        </p:txBody>
      </p:sp>
    </p:spTree>
    <p:extLst>
      <p:ext uri="{BB962C8B-B14F-4D97-AF65-F5344CB8AC3E}">
        <p14:creationId xmlns:p14="http://schemas.microsoft.com/office/powerpoint/2010/main" val="62702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E600-7FC9-FA1F-27E3-D979D791AE57}"/>
              </a:ext>
            </a:extLst>
          </p:cNvPr>
          <p:cNvSpPr>
            <a:spLocks noGrp="1"/>
          </p:cNvSpPr>
          <p:nvPr>
            <p:ph type="title"/>
          </p:nvPr>
        </p:nvSpPr>
        <p:spPr/>
        <p:txBody>
          <a:bodyPr>
            <a:normAutofit/>
          </a:bodyPr>
          <a:lstStyle/>
          <a:p>
            <a:r>
              <a:rPr lang="en-US" dirty="0">
                <a:cs typeface="Calibri"/>
              </a:rPr>
              <a:t>SCREENSHOTS</a:t>
            </a:r>
          </a:p>
        </p:txBody>
      </p:sp>
      <p:sp>
        <p:nvSpPr>
          <p:cNvPr id="4" name="Slide Number Placeholder 3">
            <a:extLst>
              <a:ext uri="{FF2B5EF4-FFF2-40B4-BE49-F238E27FC236}">
                <a16:creationId xmlns:a16="http://schemas.microsoft.com/office/drawing/2014/main" id="{A1E7B8F0-1E4E-1675-1C39-9B0D34181A53}"/>
              </a:ext>
            </a:extLst>
          </p:cNvPr>
          <p:cNvSpPr>
            <a:spLocks noGrp="1"/>
          </p:cNvSpPr>
          <p:nvPr>
            <p:ph type="sldNum" sz="quarter" idx="12"/>
          </p:nvPr>
        </p:nvSpPr>
        <p:spPr/>
        <p:txBody>
          <a:bodyPr/>
          <a:lstStyle/>
          <a:p>
            <a:fld id="{8F9AD5ED-7E01-4BC4-A028-F2EBE67F6572}" type="slidenum">
              <a:rPr lang="en-US" smtClean="0"/>
              <a:pPr/>
              <a:t>23</a:t>
            </a:fld>
            <a:endParaRPr lang="en-US"/>
          </a:p>
        </p:txBody>
      </p:sp>
      <p:sp>
        <p:nvSpPr>
          <p:cNvPr id="9" name="TextBox 8">
            <a:extLst>
              <a:ext uri="{FF2B5EF4-FFF2-40B4-BE49-F238E27FC236}">
                <a16:creationId xmlns:a16="http://schemas.microsoft.com/office/drawing/2014/main" id="{96388E5A-C3AA-D9BB-9A36-A60F2541B029}"/>
              </a:ext>
            </a:extLst>
          </p:cNvPr>
          <p:cNvSpPr txBox="1"/>
          <p:nvPr/>
        </p:nvSpPr>
        <p:spPr>
          <a:xfrm>
            <a:off x="1084520" y="5879804"/>
            <a:ext cx="80063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6. Dynamic viewing of content using socket connection and puppeteer</a:t>
            </a:r>
            <a:endParaRPr lang="en-US" dirty="0"/>
          </a:p>
        </p:txBody>
      </p:sp>
      <p:pic>
        <p:nvPicPr>
          <p:cNvPr id="3" name="Picture 4" descr="Graphical user interface&#10;&#10;Description automatically generated">
            <a:extLst>
              <a:ext uri="{FF2B5EF4-FFF2-40B4-BE49-F238E27FC236}">
                <a16:creationId xmlns:a16="http://schemas.microsoft.com/office/drawing/2014/main" id="{815E71A6-90AB-E519-8DE8-684E03A878C2}"/>
              </a:ext>
            </a:extLst>
          </p:cNvPr>
          <p:cNvPicPr>
            <a:picLocks noChangeAspect="1"/>
          </p:cNvPicPr>
          <p:nvPr/>
        </p:nvPicPr>
        <p:blipFill>
          <a:blip r:embed="rId2"/>
          <a:stretch>
            <a:fillRect/>
          </a:stretch>
        </p:blipFill>
        <p:spPr>
          <a:xfrm>
            <a:off x="228601" y="1320380"/>
            <a:ext cx="8654901" cy="4339515"/>
          </a:xfrm>
          <a:prstGeom prst="rect">
            <a:avLst/>
          </a:prstGeom>
        </p:spPr>
      </p:pic>
      <p:sp>
        <p:nvSpPr>
          <p:cNvPr id="5" name="TextBox 4">
            <a:extLst>
              <a:ext uri="{FF2B5EF4-FFF2-40B4-BE49-F238E27FC236}">
                <a16:creationId xmlns:a16="http://schemas.microsoft.com/office/drawing/2014/main" id="{6015F253-1498-904D-86B2-6C8E122F45F9}"/>
              </a:ext>
            </a:extLst>
          </p:cNvPr>
          <p:cNvSpPr txBox="1"/>
          <p:nvPr/>
        </p:nvSpPr>
        <p:spPr>
          <a:xfrm>
            <a:off x="1616147" y="6172199"/>
            <a:ext cx="8006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Top: Project hosting</a:t>
            </a:r>
          </a:p>
          <a:p>
            <a:r>
              <a:rPr lang="en-US" dirty="0">
                <a:cs typeface="Calibri"/>
              </a:rPr>
              <a:t>Bottom: GitHub ReadMe.md file</a:t>
            </a:r>
          </a:p>
        </p:txBody>
      </p:sp>
    </p:spTree>
    <p:extLst>
      <p:ext uri="{BB962C8B-B14F-4D97-AF65-F5344CB8AC3E}">
        <p14:creationId xmlns:p14="http://schemas.microsoft.com/office/powerpoint/2010/main" val="283511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AD38-F279-045B-2A1B-2B9E99490E76}"/>
              </a:ext>
            </a:extLst>
          </p:cNvPr>
          <p:cNvSpPr>
            <a:spLocks noGrp="1"/>
          </p:cNvSpPr>
          <p:nvPr>
            <p:ph type="title"/>
          </p:nvPr>
        </p:nvSpPr>
        <p:spPr/>
        <p:txBody>
          <a:bodyPr/>
          <a:lstStyle/>
          <a:p>
            <a:r>
              <a:rPr lang="en-US" dirty="0">
                <a:cs typeface="Calibri"/>
              </a:rPr>
              <a:t>CONCLUSION</a:t>
            </a:r>
          </a:p>
        </p:txBody>
      </p:sp>
      <p:sp>
        <p:nvSpPr>
          <p:cNvPr id="3" name="Content Placeholder 2">
            <a:extLst>
              <a:ext uri="{FF2B5EF4-FFF2-40B4-BE49-F238E27FC236}">
                <a16:creationId xmlns:a16="http://schemas.microsoft.com/office/drawing/2014/main" id="{209917BD-2141-F691-C40D-DB3051442847}"/>
              </a:ext>
            </a:extLst>
          </p:cNvPr>
          <p:cNvSpPr>
            <a:spLocks noGrp="1"/>
          </p:cNvSpPr>
          <p:nvPr>
            <p:ph idx="1"/>
          </p:nvPr>
        </p:nvSpPr>
        <p:spPr/>
        <p:txBody>
          <a:bodyPr vert="horz" lIns="91440" tIns="45720" rIns="91440" bIns="45720" rtlCol="0" anchor="t">
            <a:normAutofit fontScale="92500"/>
          </a:bodyPr>
          <a:lstStyle/>
          <a:p>
            <a:pPr marL="285750" indent="-285750"/>
            <a:r>
              <a:rPr lang="en-US" sz="1800" dirty="0">
                <a:ea typeface="+mn-lt"/>
                <a:cs typeface="+mn-lt"/>
              </a:rPr>
              <a:t>The system makes convenient the process of maintaining the portfolio by maintaining concurrency of data with other websites referenced by the web scraper. </a:t>
            </a:r>
            <a:endParaRPr lang="en-US" dirty="0">
              <a:ea typeface="+mn-lt"/>
              <a:cs typeface="+mn-lt"/>
            </a:endParaRPr>
          </a:p>
          <a:p>
            <a:pPr marL="285750" indent="-285750"/>
            <a:r>
              <a:rPr lang="en-US" sz="1800" dirty="0">
                <a:ea typeface="+mn-lt"/>
                <a:cs typeface="+mn-lt"/>
              </a:rPr>
              <a:t>Any person without the knowledge of the domain can work with the project due to the presence of documentation. </a:t>
            </a:r>
            <a:endParaRPr lang="en-US">
              <a:ea typeface="+mn-lt"/>
              <a:cs typeface="+mn-lt"/>
            </a:endParaRPr>
          </a:p>
          <a:p>
            <a:pPr marL="285750" indent="-285750"/>
            <a:r>
              <a:rPr lang="en-US" sz="1800" dirty="0">
                <a:ea typeface="+mn-lt"/>
                <a:cs typeface="+mn-lt"/>
              </a:rPr>
              <a:t>The application thus makes use of the technology of backend as a service efficiently, which provide a way to scale the project with any new data.</a:t>
            </a:r>
            <a:endParaRPr lang="en-US" dirty="0">
              <a:ea typeface="+mn-lt"/>
              <a:cs typeface="+mn-lt"/>
            </a:endParaRPr>
          </a:p>
          <a:p>
            <a:pPr marL="285750" indent="-285750"/>
            <a:r>
              <a:rPr lang="en-US" sz="1800" dirty="0">
                <a:ea typeface="+mn-lt"/>
                <a:cs typeface="+mn-lt"/>
              </a:rPr>
              <a:t>Authentication of the website ensures that</a:t>
            </a:r>
            <a:r>
              <a:rPr lang="en-US" sz="1800" dirty="0">
                <a:solidFill>
                  <a:srgbClr val="FF0000"/>
                </a:solidFill>
                <a:ea typeface="+mn-lt"/>
                <a:cs typeface="+mn-lt"/>
              </a:rPr>
              <a:t> no unauthorized users access </a:t>
            </a:r>
            <a:r>
              <a:rPr lang="en-US" sz="1800" dirty="0">
                <a:ea typeface="+mn-lt"/>
                <a:cs typeface="+mn-lt"/>
              </a:rPr>
              <a:t>the write access grant of the data. </a:t>
            </a:r>
            <a:endParaRPr lang="en-US">
              <a:cs typeface="Calibri"/>
            </a:endParaRPr>
          </a:p>
          <a:p>
            <a:pPr marL="0" indent="0">
              <a:buNone/>
            </a:pPr>
            <a:endParaRPr lang="en-US" sz="1800" dirty="0">
              <a:ea typeface="+mn-lt"/>
              <a:cs typeface="+mn-lt"/>
            </a:endParaRPr>
          </a:p>
          <a:p>
            <a:pPr marL="0" indent="0">
              <a:buNone/>
            </a:pPr>
            <a:r>
              <a:rPr lang="en-US" sz="1800" b="1" dirty="0">
                <a:ea typeface="+mn-lt"/>
                <a:cs typeface="+mn-lt"/>
              </a:rPr>
              <a:t>The significant issues addressed by this system relate to the following:</a:t>
            </a:r>
            <a:endParaRPr lang="en-US" sz="1800" b="1" dirty="0">
              <a:cs typeface="Calibri"/>
            </a:endParaRPr>
          </a:p>
          <a:p>
            <a:r>
              <a:rPr lang="en-US" sz="1800" dirty="0">
                <a:ea typeface="+mn-lt"/>
                <a:cs typeface="+mn-lt"/>
              </a:rPr>
              <a:t>Dynamic fetching of data.</a:t>
            </a:r>
          </a:p>
          <a:p>
            <a:r>
              <a:rPr lang="en-US" sz="1800" dirty="0">
                <a:ea typeface="+mn-lt"/>
                <a:cs typeface="+mn-lt"/>
              </a:rPr>
              <a:t>Real-time updates of the information in referenced websites</a:t>
            </a:r>
            <a:endParaRPr lang="en-US" sz="1800" dirty="0">
              <a:cs typeface="Calibri"/>
            </a:endParaRPr>
          </a:p>
          <a:p>
            <a:r>
              <a:rPr lang="en-US" sz="1800" dirty="0">
                <a:ea typeface="+mn-lt"/>
                <a:cs typeface="+mn-lt"/>
              </a:rPr>
              <a:t>Easy verification of certificates with active available credentials</a:t>
            </a:r>
            <a:endParaRPr lang="en-US" sz="1800" dirty="0">
              <a:cs typeface="Calibri"/>
            </a:endParaRPr>
          </a:p>
          <a:p>
            <a:r>
              <a:rPr lang="en-US" sz="1800" dirty="0">
                <a:ea typeface="+mn-lt"/>
                <a:cs typeface="+mn-lt"/>
              </a:rPr>
              <a:t>Updated information</a:t>
            </a:r>
            <a:endParaRPr lang="en-US" sz="1800" dirty="0">
              <a:cs typeface="Calibri"/>
            </a:endParaRPr>
          </a:p>
          <a:p>
            <a:r>
              <a:rPr lang="en-US" sz="1800" dirty="0">
                <a:ea typeface="+mn-lt"/>
                <a:cs typeface="+mn-lt"/>
              </a:rPr>
              <a:t>No maintenance required, i.e., initial setup of data is sufficient.</a:t>
            </a:r>
            <a:endParaRPr lang="en-US" sz="1800" dirty="0">
              <a:cs typeface="Calibri"/>
            </a:endParaRPr>
          </a:p>
          <a:p>
            <a:pPr marL="0" indent="0">
              <a:buNone/>
            </a:pPr>
            <a:endParaRPr lang="en-US" sz="1800" dirty="0">
              <a:cs typeface="Calibri"/>
            </a:endParaRPr>
          </a:p>
        </p:txBody>
      </p:sp>
      <p:sp>
        <p:nvSpPr>
          <p:cNvPr id="4" name="Slide Number Placeholder 3">
            <a:extLst>
              <a:ext uri="{FF2B5EF4-FFF2-40B4-BE49-F238E27FC236}">
                <a16:creationId xmlns:a16="http://schemas.microsoft.com/office/drawing/2014/main" id="{3B0344C5-0566-F8E7-12DB-0FE602A62EB9}"/>
              </a:ext>
            </a:extLst>
          </p:cNvPr>
          <p:cNvSpPr>
            <a:spLocks noGrp="1"/>
          </p:cNvSpPr>
          <p:nvPr>
            <p:ph type="sldNum" sz="quarter" idx="12"/>
          </p:nvPr>
        </p:nvSpPr>
        <p:spPr/>
        <p:txBody>
          <a:bodyPr/>
          <a:lstStyle/>
          <a:p>
            <a:fld id="{8F9AD5ED-7E01-4BC4-A028-F2EBE67F6572}" type="slidenum">
              <a:rPr lang="en-US" smtClean="0"/>
              <a:pPr/>
              <a:t>24</a:t>
            </a:fld>
            <a:endParaRPr lang="en-US"/>
          </a:p>
        </p:txBody>
      </p:sp>
    </p:spTree>
    <p:extLst>
      <p:ext uri="{BB962C8B-B14F-4D97-AF65-F5344CB8AC3E}">
        <p14:creationId xmlns:p14="http://schemas.microsoft.com/office/powerpoint/2010/main" val="238551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5534-E93F-09A4-692E-481E535761ED}"/>
              </a:ext>
            </a:extLst>
          </p:cNvPr>
          <p:cNvSpPr>
            <a:spLocks noGrp="1"/>
          </p:cNvSpPr>
          <p:nvPr>
            <p:ph type="title"/>
          </p:nvPr>
        </p:nvSpPr>
        <p:spPr/>
        <p:txBody>
          <a:bodyPr/>
          <a:lstStyle/>
          <a:p>
            <a:r>
              <a:rPr lang="en-US" dirty="0">
                <a:cs typeface="Calibri"/>
              </a:rPr>
              <a:t>PUBLICATION</a:t>
            </a:r>
            <a:endParaRPr lang="en-US" dirty="0"/>
          </a:p>
        </p:txBody>
      </p:sp>
      <p:sp>
        <p:nvSpPr>
          <p:cNvPr id="3" name="Content Placeholder 2">
            <a:extLst>
              <a:ext uri="{FF2B5EF4-FFF2-40B4-BE49-F238E27FC236}">
                <a16:creationId xmlns:a16="http://schemas.microsoft.com/office/drawing/2014/main" id="{2205A3E2-1938-8F83-C6CC-3D494EA53CF0}"/>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FF0000"/>
                </a:solidFill>
                <a:ea typeface="+mn-lt"/>
                <a:cs typeface="+mn-lt"/>
              </a:rPr>
              <a:t>Our Proposed Paper :</a:t>
            </a:r>
            <a:endParaRPr lang="en-US" dirty="0"/>
          </a:p>
          <a:p>
            <a:r>
              <a:rPr lang="en-US" sz="1800" dirty="0">
                <a:ea typeface="+mn-lt"/>
                <a:cs typeface="+mn-lt"/>
              </a:rPr>
              <a:t>Name: Journal of Survey in Fisheries Sciences</a:t>
            </a:r>
          </a:p>
          <a:p>
            <a:endParaRPr lang="en-US" sz="1800" dirty="0">
              <a:ea typeface="+mn-lt"/>
              <a:cs typeface="+mn-lt"/>
            </a:endParaRPr>
          </a:p>
          <a:p>
            <a:r>
              <a:rPr lang="en-US" sz="1800" dirty="0">
                <a:ea typeface="+mn-lt"/>
                <a:cs typeface="+mn-lt"/>
              </a:rPr>
              <a:t>Scopus Index: </a:t>
            </a:r>
            <a:r>
              <a:rPr lang="en-US" sz="1800" dirty="0">
                <a:ea typeface="+mn-lt"/>
                <a:cs typeface="+mn-lt"/>
                <a:hlinkClick r:id="rId2"/>
              </a:rPr>
              <a:t>https://www.scopus.com/sourceid/21100905326</a:t>
            </a:r>
            <a:endParaRPr lang="en-US" sz="1800" dirty="0">
              <a:ea typeface="+mn-lt"/>
              <a:cs typeface="+mn-lt"/>
            </a:endParaRPr>
          </a:p>
          <a:p>
            <a:endParaRPr lang="en-US" sz="1800" dirty="0">
              <a:ea typeface="+mn-lt"/>
              <a:cs typeface="+mn-lt"/>
            </a:endParaRPr>
          </a:p>
          <a:p>
            <a:r>
              <a:rPr lang="en-US" sz="1800" dirty="0">
                <a:ea typeface="+mn-lt"/>
                <a:cs typeface="+mn-lt"/>
              </a:rPr>
              <a:t>Karthikeyan A, Mohammed Abdullah, B Jeevan Akshay &amp; Kevin Christopher A. (in press). "Expediting HR Management Via Dynamic E-Portfolio by Employing Web Scrapper," Journal of Survey in Fisheries Sciences, Vol. 10 No. 4S (2023): (Special Issue4). </a:t>
            </a:r>
            <a:r>
              <a:rPr lang="en-US" sz="1800" dirty="0">
                <a:ea typeface="+mn-lt"/>
                <a:cs typeface="+mn-lt"/>
                <a:hlinkClick r:id="rId3"/>
              </a:rPr>
              <a:t>http://sifisheriessciences.com/journal/index.php/journal/article/view/1172/1184</a:t>
            </a:r>
            <a:endParaRPr lang="en-US" sz="1800" dirty="0">
              <a:ea typeface="+mn-lt"/>
              <a:cs typeface="+mn-lt"/>
            </a:endParaRPr>
          </a:p>
        </p:txBody>
      </p:sp>
      <p:sp>
        <p:nvSpPr>
          <p:cNvPr id="4" name="Slide Number Placeholder 3">
            <a:extLst>
              <a:ext uri="{FF2B5EF4-FFF2-40B4-BE49-F238E27FC236}">
                <a16:creationId xmlns:a16="http://schemas.microsoft.com/office/drawing/2014/main" id="{A5171E4F-B08B-E193-CB35-70F3102451A7}"/>
              </a:ext>
            </a:extLst>
          </p:cNvPr>
          <p:cNvSpPr>
            <a:spLocks noGrp="1"/>
          </p:cNvSpPr>
          <p:nvPr>
            <p:ph type="sldNum" sz="quarter" idx="12"/>
          </p:nvPr>
        </p:nvSpPr>
        <p:spPr/>
        <p:txBody>
          <a:bodyPr/>
          <a:lstStyle/>
          <a:p>
            <a:fld id="{8F9AD5ED-7E01-4BC4-A028-F2EBE67F6572}" type="slidenum">
              <a:rPr lang="en-US" smtClean="0"/>
              <a:pPr/>
              <a:t>25</a:t>
            </a:fld>
            <a:endParaRPr lang="en-US"/>
          </a:p>
        </p:txBody>
      </p:sp>
    </p:spTree>
    <p:extLst>
      <p:ext uri="{BB962C8B-B14F-4D97-AF65-F5344CB8AC3E}">
        <p14:creationId xmlns:p14="http://schemas.microsoft.com/office/powerpoint/2010/main" val="63307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REFERENCES</a:t>
            </a:r>
            <a:endParaRPr lang="en-US" dirty="0"/>
          </a:p>
        </p:txBody>
      </p:sp>
      <p:sp>
        <p:nvSpPr>
          <p:cNvPr id="3" name="Content Placeholder 2"/>
          <p:cNvSpPr>
            <a:spLocks noGrp="1"/>
          </p:cNvSpPr>
          <p:nvPr>
            <p:ph idx="1"/>
          </p:nvPr>
        </p:nvSpPr>
        <p:spPr>
          <a:xfrm>
            <a:off x="457200" y="2057400"/>
            <a:ext cx="8229600" cy="4291641"/>
          </a:xfrm>
        </p:spPr>
        <p:txBody>
          <a:bodyPr vert="horz" lIns="91440" tIns="45720" rIns="91440" bIns="45720" rtlCol="0" anchor="t">
            <a:normAutofit/>
          </a:bodyPr>
          <a:lstStyle/>
          <a:p>
            <a:pPr marL="0" indent="0">
              <a:buNone/>
            </a:pPr>
            <a:r>
              <a:rPr lang="en-US" sz="1800" dirty="0">
                <a:solidFill>
                  <a:srgbClr val="000000"/>
                </a:solidFill>
                <a:cs typeface="Calibri"/>
              </a:rPr>
              <a:t>[1] </a:t>
            </a:r>
            <a:r>
              <a:rPr lang="en-US" sz="1800" dirty="0">
                <a:ea typeface="+mn-lt"/>
                <a:cs typeface="+mn-lt"/>
              </a:rPr>
              <a:t>G. Jung, S. Han, H. Kim, K. Kim and J. Cha, "Extracting the Main Content of Web Pages Using the First Impression Area," in </a:t>
            </a:r>
            <a:r>
              <a:rPr lang="en-US" sz="1800" i="1" dirty="0">
                <a:ea typeface="+mn-lt"/>
                <a:cs typeface="+mn-lt"/>
              </a:rPr>
              <a:t>IEEE Access</a:t>
            </a:r>
            <a:r>
              <a:rPr lang="en-US" sz="1800" dirty="0">
                <a:ea typeface="+mn-lt"/>
                <a:cs typeface="+mn-lt"/>
              </a:rPr>
              <a:t>, vol. 10, pp. 129958-129969, 2022, </a:t>
            </a:r>
            <a:r>
              <a:rPr lang="en-US" sz="1800" dirty="0" err="1">
                <a:ea typeface="+mn-lt"/>
                <a:cs typeface="+mn-lt"/>
              </a:rPr>
              <a:t>doi</a:t>
            </a:r>
            <a:r>
              <a:rPr lang="en-US" sz="1800" dirty="0">
                <a:ea typeface="+mn-lt"/>
                <a:cs typeface="+mn-lt"/>
              </a:rPr>
              <a:t>: 10.1109/ACCESS.2022.3229080.</a:t>
            </a:r>
          </a:p>
          <a:p>
            <a:pPr marL="0" indent="0">
              <a:buNone/>
            </a:pPr>
            <a:r>
              <a:rPr lang="en-US" sz="1800" dirty="0">
                <a:solidFill>
                  <a:srgbClr val="000000"/>
                </a:solidFill>
                <a:cs typeface="Calibri"/>
              </a:rPr>
              <a:t>[2] </a:t>
            </a:r>
            <a:r>
              <a:rPr lang="en-US" sz="1800" dirty="0">
                <a:ea typeface="+mn-lt"/>
                <a:cs typeface="+mn-lt"/>
              </a:rPr>
              <a:t>Chang, S.L., Kabilan, M.K. Using social media as e-Portfolios to support learning in higher education: a literature analysis. </a:t>
            </a:r>
            <a:r>
              <a:rPr lang="en-US" sz="1800" i="1" dirty="0">
                <a:ea typeface="+mn-lt"/>
                <a:cs typeface="+mn-lt"/>
              </a:rPr>
              <a:t>J </a:t>
            </a:r>
            <a:r>
              <a:rPr lang="en-US" sz="1800" i="1" dirty="0" err="1">
                <a:ea typeface="+mn-lt"/>
                <a:cs typeface="+mn-lt"/>
              </a:rPr>
              <a:t>Comput</a:t>
            </a:r>
            <a:r>
              <a:rPr lang="en-US" sz="1800" i="1" dirty="0">
                <a:ea typeface="+mn-lt"/>
                <a:cs typeface="+mn-lt"/>
              </a:rPr>
              <a:t> High Educ</a:t>
            </a:r>
            <a:r>
              <a:rPr lang="en-US" sz="1800" dirty="0">
                <a:ea typeface="+mn-lt"/>
                <a:cs typeface="+mn-lt"/>
              </a:rPr>
              <a:t> (2022). https://doi.org/10.1007/s12528-022-09344-z</a:t>
            </a:r>
          </a:p>
          <a:p>
            <a:pPr marL="0" indent="0">
              <a:buNone/>
            </a:pPr>
            <a:r>
              <a:rPr lang="en-US" sz="1800" dirty="0">
                <a:solidFill>
                  <a:srgbClr val="000000"/>
                </a:solidFill>
                <a:cs typeface="Calibri"/>
              </a:rPr>
              <a:t>[3] </a:t>
            </a:r>
            <a:r>
              <a:rPr lang="en-US" sz="1800" dirty="0">
                <a:ea typeface="+mn-lt"/>
                <a:cs typeface="+mn-lt"/>
              </a:rPr>
              <a:t>A. </a:t>
            </a:r>
            <a:r>
              <a:rPr lang="en-US" sz="1800" dirty="0" err="1">
                <a:ea typeface="+mn-lt"/>
                <a:cs typeface="+mn-lt"/>
              </a:rPr>
              <a:t>Zunaidah</a:t>
            </a:r>
            <a:r>
              <a:rPr lang="en-US" sz="1800" dirty="0">
                <a:ea typeface="+mn-lt"/>
                <a:cs typeface="+mn-lt"/>
              </a:rPr>
              <a:t>, "Meaningful Online Learning with e-Portfolio: University Students’ Perspectives," </a:t>
            </a:r>
            <a:r>
              <a:rPr lang="en-US" sz="1800" i="1" dirty="0">
                <a:ea typeface="+mn-lt"/>
                <a:cs typeface="+mn-lt"/>
              </a:rPr>
              <a:t>2022 8th International Conference on Education and Technology (ICET)</a:t>
            </a:r>
            <a:r>
              <a:rPr lang="en-US" sz="1800" dirty="0">
                <a:ea typeface="+mn-lt"/>
                <a:cs typeface="+mn-lt"/>
              </a:rPr>
              <a:t>, Malang, Indonesia, 2022, pp. 228-232, </a:t>
            </a:r>
            <a:r>
              <a:rPr lang="en-US" sz="1800" dirty="0" err="1">
                <a:ea typeface="+mn-lt"/>
                <a:cs typeface="+mn-lt"/>
              </a:rPr>
              <a:t>doi</a:t>
            </a:r>
            <a:r>
              <a:rPr lang="en-US" sz="1800" dirty="0">
                <a:ea typeface="+mn-lt"/>
                <a:cs typeface="+mn-lt"/>
              </a:rPr>
              <a:t>: 10.1109/ICET56879.2022.9990059.</a:t>
            </a:r>
          </a:p>
          <a:p>
            <a:pPr marL="0" indent="0">
              <a:buNone/>
            </a:pPr>
            <a:endParaRPr lang="en-US" sz="1800" dirty="0">
              <a:ea typeface="+mn-lt"/>
              <a:cs typeface="+mn-lt"/>
            </a:endParaRPr>
          </a:p>
        </p:txBody>
      </p:sp>
      <p:sp>
        <p:nvSpPr>
          <p:cNvPr id="4" name="Slide Number Placeholder 3">
            <a:extLst>
              <a:ext uri="{FF2B5EF4-FFF2-40B4-BE49-F238E27FC236}">
                <a16:creationId xmlns:a16="http://schemas.microsoft.com/office/drawing/2014/main" id="{1A34949A-8B33-6E91-2A3B-03C5A729A32F}"/>
              </a:ext>
            </a:extLst>
          </p:cNvPr>
          <p:cNvSpPr>
            <a:spLocks noGrp="1"/>
          </p:cNvSpPr>
          <p:nvPr>
            <p:ph type="sldNum" sz="quarter" idx="12"/>
          </p:nvPr>
        </p:nvSpPr>
        <p:spPr/>
        <p:txBody>
          <a:bodyPr/>
          <a:lstStyle/>
          <a:p>
            <a:fld id="{8F9AD5ED-7E01-4BC4-A028-F2EBE67F6572}"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255A-84DE-7652-C24E-A2C63D5D4178}"/>
              </a:ext>
            </a:extLst>
          </p:cNvPr>
          <p:cNvSpPr>
            <a:spLocks noGrp="1"/>
          </p:cNvSpPr>
          <p:nvPr>
            <p:ph type="title"/>
          </p:nvPr>
        </p:nvSpPr>
        <p:spPr/>
        <p:txBody>
          <a:bodyPr>
            <a:normAutofit/>
          </a:bodyPr>
          <a:lstStyle/>
          <a:p>
            <a:r>
              <a:rPr lang="en-US" dirty="0">
                <a:ea typeface="+mj-lt"/>
                <a:cs typeface="+mj-lt"/>
              </a:rPr>
              <a:t>Objective Of The Project</a:t>
            </a:r>
            <a:endParaRPr lang="en-US" dirty="0">
              <a:cs typeface="Calibri"/>
            </a:endParaRPr>
          </a:p>
        </p:txBody>
      </p:sp>
      <p:sp>
        <p:nvSpPr>
          <p:cNvPr id="3" name="Content Placeholder 2">
            <a:extLst>
              <a:ext uri="{FF2B5EF4-FFF2-40B4-BE49-F238E27FC236}">
                <a16:creationId xmlns:a16="http://schemas.microsoft.com/office/drawing/2014/main" id="{0C71FBAE-63E1-CD95-7243-C31201C7B285}"/>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The process of scraping data from the Internet can be divided into two sequential steps; acquiring web resources and then extracting desired information from the acquired data. </a:t>
            </a:r>
          </a:p>
          <a:p>
            <a:r>
              <a:rPr lang="en-US" dirty="0">
                <a:ea typeface="+mn-lt"/>
                <a:cs typeface="+mn-lt"/>
              </a:rPr>
              <a:t>Specifically, a web scraping program starts by composing a HTTP request to acquire resources from a targeted website. </a:t>
            </a:r>
            <a:endParaRPr lang="en-US">
              <a:ea typeface="+mn-lt"/>
              <a:cs typeface="+mn-lt"/>
            </a:endParaRPr>
          </a:p>
          <a:p>
            <a:r>
              <a:rPr lang="en-US" dirty="0">
                <a:ea typeface="+mn-lt"/>
                <a:cs typeface="+mn-lt"/>
              </a:rPr>
              <a:t>This request can be formatted in either a URL containing a GET query or a piece of HTTP message containing a POST query. </a:t>
            </a:r>
            <a:endParaRPr lang="en-US">
              <a:ea typeface="+mn-lt"/>
              <a:cs typeface="+mn-lt"/>
            </a:endParaRPr>
          </a:p>
          <a:p>
            <a:r>
              <a:rPr lang="en-US" dirty="0">
                <a:ea typeface="+mn-lt"/>
                <a:cs typeface="+mn-lt"/>
              </a:rPr>
              <a:t>Once the request is successfully received and processed by the targeted website, the requested resource will be retrieved from the website and then sent back to the give web scraping program. </a:t>
            </a:r>
            <a:endParaRPr lang="en-US">
              <a:ea typeface="+mn-lt"/>
              <a:cs typeface="+mn-lt"/>
            </a:endParaRPr>
          </a:p>
          <a:p>
            <a:r>
              <a:rPr lang="en-US" dirty="0">
                <a:ea typeface="+mn-lt"/>
                <a:cs typeface="+mn-lt"/>
              </a:rPr>
              <a:t>The resource can be in multiple formats, such as</a:t>
            </a:r>
            <a:r>
              <a:rPr lang="en-US" dirty="0">
                <a:solidFill>
                  <a:srgbClr val="FF0000"/>
                </a:solidFill>
                <a:ea typeface="+mn-lt"/>
                <a:cs typeface="+mn-lt"/>
              </a:rPr>
              <a:t> web pages that are built from HTML, data feeds in XML or JSON format,</a:t>
            </a:r>
            <a:r>
              <a:rPr lang="en-US" dirty="0">
                <a:ea typeface="+mn-lt"/>
                <a:cs typeface="+mn-lt"/>
              </a:rPr>
              <a:t> or multimedia data such as images, audio, or video files. </a:t>
            </a:r>
            <a:endParaRPr lang="en-US">
              <a:ea typeface="+mn-lt"/>
              <a:cs typeface="+mn-lt"/>
            </a:endParaRPr>
          </a:p>
          <a:p>
            <a:r>
              <a:rPr lang="en-US" dirty="0">
                <a:ea typeface="+mn-lt"/>
                <a:cs typeface="+mn-lt"/>
              </a:rPr>
              <a:t>After the web data is downloaded, the extraction process continues to parse, reformat, and organize the data in a structured way . </a:t>
            </a:r>
            <a:endParaRPr lang="en-US">
              <a:cs typeface="Calibri"/>
            </a:endParaRPr>
          </a:p>
        </p:txBody>
      </p:sp>
      <p:sp>
        <p:nvSpPr>
          <p:cNvPr id="4" name="Slide Number Placeholder 3">
            <a:extLst>
              <a:ext uri="{FF2B5EF4-FFF2-40B4-BE49-F238E27FC236}">
                <a16:creationId xmlns:a16="http://schemas.microsoft.com/office/drawing/2014/main" id="{B2A5F5A0-3071-F06F-5DC9-22367B70FF2F}"/>
              </a:ext>
            </a:extLst>
          </p:cNvPr>
          <p:cNvSpPr>
            <a:spLocks noGrp="1"/>
          </p:cNvSpPr>
          <p:nvPr>
            <p:ph type="sldNum" sz="quarter" idx="12"/>
          </p:nvPr>
        </p:nvSpPr>
        <p:spPr/>
        <p:txBody>
          <a:bodyPr/>
          <a:lstStyle/>
          <a:p>
            <a:fld id="{8F9AD5ED-7E01-4BC4-A028-F2EBE67F6572}" type="slidenum">
              <a:rPr lang="en-US" smtClean="0"/>
              <a:pPr/>
              <a:t>3</a:t>
            </a:fld>
            <a:endParaRPr lang="en-US"/>
          </a:p>
        </p:txBody>
      </p:sp>
    </p:spTree>
    <p:extLst>
      <p:ext uri="{BB962C8B-B14F-4D97-AF65-F5344CB8AC3E}">
        <p14:creationId xmlns:p14="http://schemas.microsoft.com/office/powerpoint/2010/main" val="18649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endParaRPr lang="en-US" sz="2400" dirty="0">
              <a:latin typeface="Bahnschrift SemiLight" pitchFamily="34" charset="0"/>
            </a:endParaRPr>
          </a:p>
          <a:p>
            <a:endParaRPr lang="en-US" dirty="0"/>
          </a:p>
        </p:txBody>
      </p:sp>
      <p:graphicFrame>
        <p:nvGraphicFramePr>
          <p:cNvPr id="4" name="Table 4">
            <a:extLst>
              <a:ext uri="{FF2B5EF4-FFF2-40B4-BE49-F238E27FC236}">
                <a16:creationId xmlns:a16="http://schemas.microsoft.com/office/drawing/2014/main" id="{AF172F62-7622-8D42-43E8-265B41CE2B5F}"/>
              </a:ext>
            </a:extLst>
          </p:cNvPr>
          <p:cNvGraphicFramePr>
            <a:graphicFrameLocks noGrp="1"/>
          </p:cNvGraphicFramePr>
          <p:nvPr>
            <p:extLst>
              <p:ext uri="{D42A27DB-BD31-4B8C-83A1-F6EECF244321}">
                <p14:modId xmlns:p14="http://schemas.microsoft.com/office/powerpoint/2010/main" val="2149386700"/>
              </p:ext>
            </p:extLst>
          </p:nvPr>
        </p:nvGraphicFramePr>
        <p:xfrm>
          <a:off x="-1" y="1371598"/>
          <a:ext cx="9129159" cy="5484272"/>
        </p:xfrm>
        <a:graphic>
          <a:graphicData uri="http://schemas.openxmlformats.org/drawingml/2006/table">
            <a:tbl>
              <a:tblPr firstRow="1" bandRow="1">
                <a:tableStyleId>{5C22544A-7EE6-4342-B048-85BDC9FD1C3A}</a:tableStyleId>
              </a:tblPr>
              <a:tblGrid>
                <a:gridCol w="1552353">
                  <a:extLst>
                    <a:ext uri="{9D8B030D-6E8A-4147-A177-3AD203B41FA5}">
                      <a16:colId xmlns:a16="http://schemas.microsoft.com/office/drawing/2014/main" val="3370024211"/>
                    </a:ext>
                  </a:extLst>
                </a:gridCol>
                <a:gridCol w="2099311">
                  <a:extLst>
                    <a:ext uri="{9D8B030D-6E8A-4147-A177-3AD203B41FA5}">
                      <a16:colId xmlns:a16="http://schemas.microsoft.com/office/drawing/2014/main" val="259441689"/>
                    </a:ext>
                  </a:extLst>
                </a:gridCol>
                <a:gridCol w="1520455">
                  <a:extLst>
                    <a:ext uri="{9D8B030D-6E8A-4147-A177-3AD203B41FA5}">
                      <a16:colId xmlns:a16="http://schemas.microsoft.com/office/drawing/2014/main" val="3967577278"/>
                    </a:ext>
                  </a:extLst>
                </a:gridCol>
                <a:gridCol w="2708332">
                  <a:extLst>
                    <a:ext uri="{9D8B030D-6E8A-4147-A177-3AD203B41FA5}">
                      <a16:colId xmlns:a16="http://schemas.microsoft.com/office/drawing/2014/main" val="106727798"/>
                    </a:ext>
                  </a:extLst>
                </a:gridCol>
                <a:gridCol w="1248708">
                  <a:extLst>
                    <a:ext uri="{9D8B030D-6E8A-4147-A177-3AD203B41FA5}">
                      <a16:colId xmlns:a16="http://schemas.microsoft.com/office/drawing/2014/main" val="3072074812"/>
                    </a:ext>
                  </a:extLst>
                </a:gridCol>
              </a:tblGrid>
              <a:tr h="556436">
                <a:tc>
                  <a:txBody>
                    <a:bodyPr/>
                    <a:lstStyle/>
                    <a:p>
                      <a:r>
                        <a:rPr lang="en-US" dirty="0"/>
                        <a:t>Author</a:t>
                      </a:r>
                    </a:p>
                  </a:txBody>
                  <a:tcPr/>
                </a:tc>
                <a:tc>
                  <a:txBody>
                    <a:bodyPr/>
                    <a:lstStyle/>
                    <a:p>
                      <a:r>
                        <a:rPr lang="en-US" dirty="0"/>
                        <a:t>Title</a:t>
                      </a:r>
                    </a:p>
                  </a:txBody>
                  <a:tcPr/>
                </a:tc>
                <a:tc>
                  <a:txBody>
                    <a:bodyPr/>
                    <a:lstStyle/>
                    <a:p>
                      <a:pPr lvl="0">
                        <a:buNone/>
                      </a:pPr>
                      <a:r>
                        <a:rPr lang="en-US" dirty="0"/>
                        <a:t>DOI/ Reference</a:t>
                      </a:r>
                    </a:p>
                  </a:txBody>
                  <a:tcPr/>
                </a:tc>
                <a:tc>
                  <a:txBody>
                    <a:bodyPr/>
                    <a:lstStyle/>
                    <a:p>
                      <a:r>
                        <a:rPr lang="en-US" dirty="0"/>
                        <a:t>Findings</a:t>
                      </a:r>
                    </a:p>
                  </a:txBody>
                  <a:tcPr/>
                </a:tc>
                <a:tc>
                  <a:txBody>
                    <a:bodyPr/>
                    <a:lstStyle/>
                    <a:p>
                      <a:pPr lvl="0">
                        <a:buNone/>
                      </a:pPr>
                      <a:r>
                        <a:rPr lang="en-US" dirty="0" err="1"/>
                        <a:t>Publised</a:t>
                      </a:r>
                    </a:p>
                  </a:txBody>
                  <a:tcPr/>
                </a:tc>
                <a:extLst>
                  <a:ext uri="{0D108BD9-81ED-4DB2-BD59-A6C34878D82A}">
                    <a16:rowId xmlns:a16="http://schemas.microsoft.com/office/drawing/2014/main" val="896551419"/>
                  </a:ext>
                </a:extLst>
              </a:tr>
              <a:tr h="1326890">
                <a:tc>
                  <a:txBody>
                    <a:bodyPr/>
                    <a:lstStyle/>
                    <a:p>
                      <a:pPr lvl="0">
                        <a:buNone/>
                      </a:pPr>
                      <a:r>
                        <a:rPr lang="en-US" sz="1800" b="0" i="0" u="none" strike="noStrike" noProof="0" dirty="0" err="1">
                          <a:latin typeface="Calibri"/>
                        </a:rPr>
                        <a:t>Geunseong</a:t>
                      </a:r>
                      <a:r>
                        <a:rPr lang="en-US" sz="1800" b="0" i="0" u="none" strike="noStrike" noProof="0" dirty="0">
                          <a:latin typeface="Calibri"/>
                        </a:rPr>
                        <a:t> Jung, </a:t>
                      </a:r>
                      <a:r>
                        <a:rPr lang="en-US" sz="1800" b="0" i="0" u="none" strike="noStrike" noProof="0" dirty="0" err="1">
                          <a:latin typeface="Calibri"/>
                        </a:rPr>
                        <a:t>Sungjae</a:t>
                      </a:r>
                      <a:r>
                        <a:rPr lang="en-US" sz="1800" b="0" i="0" u="none" strike="noStrike" noProof="0" dirty="0">
                          <a:latin typeface="Calibri"/>
                        </a:rPr>
                        <a:t> Han, Hansung Kim, </a:t>
                      </a:r>
                      <a:r>
                        <a:rPr lang="en-US" sz="1800" b="0" i="0" u="none" strike="noStrike" noProof="0" dirty="0" err="1">
                          <a:latin typeface="Calibri"/>
                        </a:rPr>
                        <a:t>Kwanguk</a:t>
                      </a:r>
                      <a:r>
                        <a:rPr lang="en-US" sz="1800" b="0" i="0" u="none" strike="noStrike" noProof="0" dirty="0">
                          <a:latin typeface="Calibri"/>
                        </a:rPr>
                        <a:t> Kim</a:t>
                      </a:r>
                      <a:endParaRPr lang="en-US" dirty="0"/>
                    </a:p>
                  </a:txBody>
                  <a:tcPr/>
                </a:tc>
                <a:tc>
                  <a:txBody>
                    <a:bodyPr/>
                    <a:lstStyle/>
                    <a:p>
                      <a:pPr lvl="0">
                        <a:buNone/>
                      </a:pPr>
                      <a:r>
                        <a:rPr lang="en-US" sz="1800" b="0" i="0" u="none" strike="noStrike" noProof="0" dirty="0">
                          <a:latin typeface="Calibri"/>
                        </a:rPr>
                        <a:t>Extracting the Main Content of Web Pages Using the First Impression Area</a:t>
                      </a:r>
                      <a:endParaRPr lang="en-US" dirty="0"/>
                    </a:p>
                  </a:txBody>
                  <a:tcPr/>
                </a:tc>
                <a:tc>
                  <a:txBody>
                    <a:bodyPr/>
                    <a:lstStyle/>
                    <a:p>
                      <a:pPr lvl="0">
                        <a:buNone/>
                      </a:pPr>
                      <a:r>
                        <a:rPr lang="en-US" sz="1800" b="0" i="0" u="none" strike="noStrike" noProof="0" dirty="0">
                          <a:latin typeface="Calibri"/>
                        </a:rPr>
                        <a:t>https://doi.org/10.1109/ACCESS.2022.3229080</a:t>
                      </a:r>
                      <a:endParaRPr lang="en-US" dirty="0"/>
                    </a:p>
                  </a:txBody>
                  <a:tcPr/>
                </a:tc>
                <a:tc>
                  <a:txBody>
                    <a:bodyPr/>
                    <a:lstStyle/>
                    <a:p>
                      <a:pPr lvl="0">
                        <a:buNone/>
                      </a:pPr>
                      <a:r>
                        <a:rPr lang="en-US" sz="1800" b="0" i="0" u="none" strike="noStrike" noProof="0" dirty="0">
                          <a:latin typeface="Calibri"/>
                        </a:rPr>
                        <a:t>Extracting the main content from a web using web crawlers and browser reader modes.</a:t>
                      </a:r>
                      <a:endParaRPr lang="en-US" dirty="0"/>
                    </a:p>
                  </a:txBody>
                  <a:tcPr/>
                </a:tc>
                <a:tc>
                  <a:txBody>
                    <a:bodyPr/>
                    <a:lstStyle/>
                    <a:p>
                      <a:pPr lvl="0">
                        <a:buNone/>
                      </a:pPr>
                      <a:r>
                        <a:rPr lang="en-US" sz="1800" b="0" i="0" u="none" strike="noStrike" noProof="0" dirty="0">
                          <a:latin typeface="Calibri"/>
                        </a:rPr>
                        <a:t>14 December 2022</a:t>
                      </a:r>
                      <a:endParaRPr lang="en-US" dirty="0"/>
                    </a:p>
                  </a:txBody>
                  <a:tcPr/>
                </a:tc>
                <a:extLst>
                  <a:ext uri="{0D108BD9-81ED-4DB2-BD59-A6C34878D82A}">
                    <a16:rowId xmlns:a16="http://schemas.microsoft.com/office/drawing/2014/main" val="945974869"/>
                  </a:ext>
                </a:extLst>
              </a:tr>
              <a:tr h="1573618">
                <a:tc>
                  <a:txBody>
                    <a:bodyPr/>
                    <a:lstStyle/>
                    <a:p>
                      <a:pPr lvl="0">
                        <a:buNone/>
                      </a:pPr>
                      <a:r>
                        <a:rPr lang="en-US" sz="1800" b="0" i="0" u="none" strike="noStrike" noProof="0" dirty="0">
                          <a:latin typeface="Calibri"/>
                        </a:rPr>
                        <a:t>Siew Lee Chang &amp; Muhammad Kamarul Kabilan</a:t>
                      </a:r>
                      <a:endParaRPr lang="en-US" dirty="0"/>
                    </a:p>
                  </a:txBody>
                  <a:tcPr/>
                </a:tc>
                <a:tc>
                  <a:txBody>
                    <a:bodyPr/>
                    <a:lstStyle/>
                    <a:p>
                      <a:pPr lvl="0">
                        <a:buNone/>
                      </a:pPr>
                      <a:r>
                        <a:rPr lang="en-US" sz="1800" b="0" i="0" u="none" strike="noStrike" noProof="0" dirty="0">
                          <a:latin typeface="Calibri"/>
                        </a:rPr>
                        <a:t>Using social media as e-Portfolios to support learning in higher education: a literature analysis</a:t>
                      </a:r>
                      <a:endParaRPr lang="en-US" dirty="0"/>
                    </a:p>
                  </a:txBody>
                  <a:tcPr/>
                </a:tc>
                <a:tc>
                  <a:txBody>
                    <a:bodyPr/>
                    <a:lstStyle/>
                    <a:p>
                      <a:pPr lvl="0">
                        <a:buNone/>
                      </a:pPr>
                      <a:r>
                        <a:rPr lang="en-US" sz="1800" b="0" i="0" u="none" strike="noStrike" noProof="0" dirty="0">
                          <a:latin typeface="Calibri"/>
                        </a:rPr>
                        <a:t>https://doi.org/10.1007/s12528-022-09344-z</a:t>
                      </a:r>
                      <a:endParaRPr lang="en-US" dirty="0"/>
                    </a:p>
                  </a:txBody>
                  <a:tcPr/>
                </a:tc>
                <a:tc>
                  <a:txBody>
                    <a:bodyPr/>
                    <a:lstStyle/>
                    <a:p>
                      <a:pPr lvl="0">
                        <a:buNone/>
                      </a:pPr>
                      <a:r>
                        <a:rPr lang="en-US" sz="1800" b="0" i="0" u="none" strike="noStrike" noProof="0" dirty="0">
                          <a:latin typeface="Calibri"/>
                        </a:rPr>
                        <a:t>Use of (Social Media) SM-based e-Portfolios’ potentials to support and facilitate students’ learning and development.</a:t>
                      </a:r>
                      <a:endParaRPr lang="en-US" dirty="0"/>
                    </a:p>
                  </a:txBody>
                  <a:tcPr/>
                </a:tc>
                <a:tc>
                  <a:txBody>
                    <a:bodyPr/>
                    <a:lstStyle/>
                    <a:p>
                      <a:pPr lvl="0">
                        <a:buNone/>
                      </a:pPr>
                      <a:r>
                        <a:rPr lang="en-US" sz="1800" b="0" i="0" u="none" strike="noStrike" noProof="0" dirty="0">
                          <a:latin typeface="Calibri"/>
                        </a:rPr>
                        <a:t>16 November 2022</a:t>
                      </a:r>
                      <a:endParaRPr lang="en-US" dirty="0"/>
                    </a:p>
                  </a:txBody>
                  <a:tcPr/>
                </a:tc>
                <a:extLst>
                  <a:ext uri="{0D108BD9-81ED-4DB2-BD59-A6C34878D82A}">
                    <a16:rowId xmlns:a16="http://schemas.microsoft.com/office/drawing/2014/main" val="4118064874"/>
                  </a:ext>
                </a:extLst>
              </a:tr>
              <a:tr h="1807534">
                <a:tc>
                  <a:txBody>
                    <a:bodyPr/>
                    <a:lstStyle/>
                    <a:p>
                      <a:pPr lvl="0">
                        <a:buNone/>
                      </a:pPr>
                      <a:r>
                        <a:rPr lang="en-US" sz="1800" b="0" i="0" u="none" strike="noStrike" noProof="0" dirty="0">
                          <a:latin typeface="Calibri"/>
                        </a:rPr>
                        <a:t>Asih </a:t>
                      </a:r>
                      <a:r>
                        <a:rPr lang="en-US" sz="1800" b="0" i="0" u="none" strike="noStrike" noProof="0" dirty="0" err="1">
                          <a:latin typeface="Calibri"/>
                        </a:rPr>
                        <a:t>Zunaidah</a:t>
                      </a:r>
                      <a:endParaRPr lang="en-US" dirty="0" err="1"/>
                    </a:p>
                  </a:txBody>
                  <a:tcPr/>
                </a:tc>
                <a:tc>
                  <a:txBody>
                    <a:bodyPr/>
                    <a:lstStyle/>
                    <a:p>
                      <a:pPr lvl="0">
                        <a:buNone/>
                      </a:pPr>
                      <a:r>
                        <a:rPr lang="en-US" sz="1800" b="0" i="0" u="none" strike="noStrike" noProof="0" dirty="0">
                          <a:latin typeface="Calibri"/>
                        </a:rPr>
                        <a:t>Meaningful Online Learning with e-Portfolio: University Students’ Perspectives</a:t>
                      </a:r>
                      <a:endParaRPr lang="en-US" dirty="0"/>
                    </a:p>
                  </a:txBody>
                  <a:tcPr/>
                </a:tc>
                <a:tc>
                  <a:txBody>
                    <a:bodyPr/>
                    <a:lstStyle/>
                    <a:p>
                      <a:pPr lvl="0">
                        <a:buNone/>
                      </a:pPr>
                      <a:r>
                        <a:rPr lang="en-US" sz="1800" b="0" i="0" u="none" strike="noStrike" noProof="0" dirty="0"/>
                        <a:t>https://doi.org/10.1109/ICET56879.2022.9990059</a:t>
                      </a:r>
                      <a:endParaRPr lang="en-US" dirty="0"/>
                    </a:p>
                  </a:txBody>
                  <a:tcPr/>
                </a:tc>
                <a:tc>
                  <a:txBody>
                    <a:bodyPr/>
                    <a:lstStyle/>
                    <a:p>
                      <a:pPr lvl="0">
                        <a:buNone/>
                      </a:pPr>
                      <a:r>
                        <a:rPr lang="en-US" sz="1800" b="0" i="0" u="none" strike="noStrike" noProof="0" dirty="0">
                          <a:latin typeface="Calibri"/>
                        </a:rPr>
                        <a:t>During emergency online classes, students were engaged in the learning process while utilizing digital technology through e-portfolio.</a:t>
                      </a:r>
                      <a:endParaRPr lang="en-US" dirty="0"/>
                    </a:p>
                  </a:txBody>
                  <a:tcPr/>
                </a:tc>
                <a:tc>
                  <a:txBody>
                    <a:bodyPr/>
                    <a:lstStyle/>
                    <a:p>
                      <a:pPr lvl="0">
                        <a:buNone/>
                      </a:pPr>
                      <a:r>
                        <a:rPr lang="en-US" sz="1800" b="0" i="0" u="none" strike="noStrike" noProof="0" dirty="0">
                          <a:latin typeface="Calibri"/>
                        </a:rPr>
                        <a:t>23 December 2022</a:t>
                      </a:r>
                      <a:endParaRPr lang="en-US" dirty="0"/>
                    </a:p>
                  </a:txBody>
                  <a:tcPr/>
                </a:tc>
                <a:extLst>
                  <a:ext uri="{0D108BD9-81ED-4DB2-BD59-A6C34878D82A}">
                    <a16:rowId xmlns:a16="http://schemas.microsoft.com/office/drawing/2014/main" val="2992245718"/>
                  </a:ext>
                </a:extLst>
              </a:tr>
            </a:tbl>
          </a:graphicData>
        </a:graphic>
      </p:graphicFrame>
      <p:sp>
        <p:nvSpPr>
          <p:cNvPr id="5" name="Slide Number Placeholder 4">
            <a:extLst>
              <a:ext uri="{FF2B5EF4-FFF2-40B4-BE49-F238E27FC236}">
                <a16:creationId xmlns:a16="http://schemas.microsoft.com/office/drawing/2014/main" id="{3A7260B7-DABB-429A-9C9F-48B7BD515ACD}"/>
              </a:ext>
            </a:extLst>
          </p:cNvPr>
          <p:cNvSpPr>
            <a:spLocks noGrp="1"/>
          </p:cNvSpPr>
          <p:nvPr>
            <p:ph type="sldNum" sz="quarter" idx="12"/>
          </p:nvPr>
        </p:nvSpPr>
        <p:spPr/>
        <p:txBody>
          <a:bodyPr/>
          <a:lstStyle/>
          <a:p>
            <a:fld id="{8F9AD5ED-7E01-4BC4-A028-F2EBE67F657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983D-6ACD-5D1E-031E-A3259A86B11B}"/>
              </a:ext>
            </a:extLst>
          </p:cNvPr>
          <p:cNvSpPr>
            <a:spLocks noGrp="1"/>
          </p:cNvSpPr>
          <p:nvPr>
            <p:ph type="title"/>
          </p:nvPr>
        </p:nvSpPr>
        <p:spPr/>
        <p:txBody>
          <a:bodyPr/>
          <a:lstStyle/>
          <a:p>
            <a:r>
              <a:rPr lang="en-US" dirty="0">
                <a:cs typeface="Calibri"/>
              </a:rPr>
              <a:t>PROBLEM STATEMENT</a:t>
            </a:r>
            <a:endParaRPr lang="en-US" dirty="0"/>
          </a:p>
        </p:txBody>
      </p:sp>
      <p:sp>
        <p:nvSpPr>
          <p:cNvPr id="3" name="Content Placeholder 2">
            <a:extLst>
              <a:ext uri="{FF2B5EF4-FFF2-40B4-BE49-F238E27FC236}">
                <a16:creationId xmlns:a16="http://schemas.microsoft.com/office/drawing/2014/main" id="{ABA80365-D0E9-02B8-89F9-C52B5D0A4DCA}"/>
              </a:ext>
            </a:extLst>
          </p:cNvPr>
          <p:cNvSpPr>
            <a:spLocks noGrp="1"/>
          </p:cNvSpPr>
          <p:nvPr>
            <p:ph idx="1"/>
          </p:nvPr>
        </p:nvSpPr>
        <p:spPr/>
        <p:txBody>
          <a:bodyPr vert="horz" lIns="91440" tIns="45720" rIns="91440" bIns="45720" rtlCol="0" anchor="t">
            <a:normAutofit fontScale="92500" lnSpcReduction="10000"/>
          </a:bodyPr>
          <a:lstStyle/>
          <a:p>
            <a:pPr marL="285750" indent="-285750"/>
            <a:r>
              <a:rPr lang="en-US" sz="1800" dirty="0">
                <a:ea typeface="+mn-lt"/>
                <a:cs typeface="+mn-lt"/>
              </a:rPr>
              <a:t>The job recruiters generally refer to the resume for getting summarized view of candidate’s profile. </a:t>
            </a:r>
          </a:p>
          <a:p>
            <a:pPr marL="285750" indent="-285750"/>
            <a:r>
              <a:rPr lang="en-US" sz="1800" dirty="0">
                <a:ea typeface="+mn-lt"/>
                <a:cs typeface="+mn-lt"/>
              </a:rPr>
              <a:t>This is generally shown in the printout by the candidate to the recruiter. Thus it has the limitation of just summarizing the information.</a:t>
            </a:r>
            <a:r>
              <a:rPr lang="en-US" sz="1800" dirty="0"/>
              <a:t> </a:t>
            </a:r>
          </a:p>
          <a:p>
            <a:pPr marL="285750" indent="-285750"/>
            <a:r>
              <a:rPr lang="en-US" sz="1800" dirty="0"/>
              <a:t>These days, </a:t>
            </a:r>
            <a:r>
              <a:rPr lang="en-US" sz="1800" dirty="0">
                <a:solidFill>
                  <a:srgbClr val="FF0000"/>
                </a:solidFill>
              </a:rPr>
              <a:t>jobs with quality income require the candidates appearing for the interview to apply online. </a:t>
            </a:r>
            <a:endParaRPr lang="en-US" sz="1800">
              <a:solidFill>
                <a:srgbClr val="FF0000"/>
              </a:solidFill>
              <a:cs typeface="Calibri"/>
            </a:endParaRPr>
          </a:p>
          <a:p>
            <a:pPr marL="285750" indent="-285750"/>
            <a:r>
              <a:rPr lang="en-US" sz="1800" dirty="0"/>
              <a:t>Portfolio hosted on web can serve as a good means to tell more about the projects which had been completed by the candidate.</a:t>
            </a:r>
            <a:endParaRPr lang="en-US" sz="1800" dirty="0">
              <a:ea typeface="+mn-lt"/>
              <a:cs typeface="+mn-lt"/>
            </a:endParaRPr>
          </a:p>
          <a:p>
            <a:pPr marL="285750" indent="-285750"/>
            <a:r>
              <a:rPr lang="en-US" sz="1800" dirty="0">
                <a:ea typeface="+mn-lt"/>
                <a:cs typeface="+mn-lt"/>
              </a:rPr>
              <a:t>Other possible alternatives include online social media sites LinkedIn. The LinkedIn app is meant to connect people with similar interests and jobs.</a:t>
            </a:r>
          </a:p>
          <a:p>
            <a:pPr marL="285750" indent="-285750"/>
            <a:r>
              <a:rPr lang="en-US" sz="1800" dirty="0">
                <a:ea typeface="+mn-lt"/>
                <a:cs typeface="+mn-lt"/>
              </a:rPr>
              <a:t>Thus it is not specialized for displaying the projects and experience in internships.</a:t>
            </a:r>
            <a:endParaRPr lang="en-US" sz="1800" dirty="0">
              <a:cs typeface="Calibri"/>
            </a:endParaRPr>
          </a:p>
          <a:p>
            <a:pPr marL="285750" indent="-285750"/>
            <a:r>
              <a:rPr lang="en-US" sz="1800" dirty="0"/>
              <a:t>The samples of projects can be displayed via the website. Generally, resume is meant to be a summary of the candidate’s profile. </a:t>
            </a:r>
            <a:endParaRPr lang="en-US" sz="1800" dirty="0">
              <a:cs typeface="Calibri"/>
            </a:endParaRPr>
          </a:p>
          <a:p>
            <a:pPr marL="285750" indent="-285750"/>
            <a:r>
              <a:rPr lang="en-US" sz="1800" dirty="0"/>
              <a:t>On the other hand, portfolio is meant to be more descriptive about the candidate. The achievements of candidates might contain some extra information about the learnings and how the issues were resolved.</a:t>
            </a:r>
            <a:endParaRPr lang="en-US" sz="180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DB2BAAE8-BF4A-7B45-AE2B-D47BCF79E1E7}"/>
              </a:ext>
            </a:extLst>
          </p:cNvPr>
          <p:cNvSpPr>
            <a:spLocks noGrp="1"/>
          </p:cNvSpPr>
          <p:nvPr>
            <p:ph type="sldNum" sz="quarter" idx="12"/>
          </p:nvPr>
        </p:nvSpPr>
        <p:spPr/>
        <p:txBody>
          <a:bodyPr/>
          <a:lstStyle/>
          <a:p>
            <a:fld id="{8F9AD5ED-7E01-4BC4-A028-F2EBE67F6572}" type="slidenum">
              <a:rPr lang="en-US" smtClean="0"/>
              <a:pPr/>
              <a:t>5</a:t>
            </a:fld>
            <a:endParaRPr lang="en-US"/>
          </a:p>
        </p:txBody>
      </p:sp>
    </p:spTree>
    <p:extLst>
      <p:ext uri="{BB962C8B-B14F-4D97-AF65-F5344CB8AC3E}">
        <p14:creationId xmlns:p14="http://schemas.microsoft.com/office/powerpoint/2010/main" val="96959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791"/>
            <a:ext cx="8229600" cy="1143000"/>
          </a:xfrm>
        </p:spPr>
        <p:txBody>
          <a:bodyPr/>
          <a:lstStyle/>
          <a:p>
            <a:r>
              <a:rPr lang="en-US" dirty="0">
                <a:cs typeface="Calibri"/>
              </a:rPr>
              <a:t>DEVELOPMENT ENVIRONMENT</a:t>
            </a:r>
            <a:endParaRPr lang="en-US" dirty="0"/>
          </a:p>
        </p:txBody>
      </p:sp>
      <p:sp>
        <p:nvSpPr>
          <p:cNvPr id="3" name="Content Placeholder 2"/>
          <p:cNvSpPr>
            <a:spLocks noGrp="1"/>
          </p:cNvSpPr>
          <p:nvPr>
            <p:ph idx="1"/>
          </p:nvPr>
        </p:nvSpPr>
        <p:spPr>
          <a:xfrm>
            <a:off x="457200" y="1291857"/>
            <a:ext cx="8229600" cy="5387198"/>
          </a:xfrm>
        </p:spPr>
        <p:txBody>
          <a:bodyPr vert="horz" lIns="91440" tIns="45720" rIns="91440" bIns="45720" rtlCol="0" anchor="t">
            <a:normAutofit lnSpcReduction="10000"/>
          </a:bodyPr>
          <a:lstStyle/>
          <a:p>
            <a:pPr marL="0" indent="0">
              <a:buNone/>
            </a:pPr>
            <a:r>
              <a:rPr lang="en-US" sz="1800" b="1" cap="all" dirty="0"/>
              <a:t>Software Requirements </a:t>
            </a:r>
            <a:endParaRPr lang="en-US" sz="1800" b="1" cap="all" dirty="0">
              <a:cs typeface="Calibri"/>
            </a:endParaRPr>
          </a:p>
          <a:p>
            <a:pPr marL="0" indent="0">
              <a:buNone/>
            </a:pPr>
            <a:r>
              <a:rPr lang="en-US" sz="1800" dirty="0"/>
              <a:t>The following are the packages and libraries required to build the application:</a:t>
            </a:r>
            <a:endParaRPr lang="en-US" sz="1800" dirty="0">
              <a:cs typeface="Calibri"/>
            </a:endParaRPr>
          </a:p>
          <a:p>
            <a:pPr lvl="0">
              <a:buAutoNum type="arabicPeriod"/>
            </a:pPr>
            <a:r>
              <a:rPr lang="en-US" sz="1800" dirty="0"/>
              <a:t>Node.js – version (16.15.0 LTS)</a:t>
            </a:r>
            <a:endParaRPr lang="en-US" sz="1800" dirty="0">
              <a:cs typeface="Calibri"/>
            </a:endParaRPr>
          </a:p>
          <a:p>
            <a:pPr lvl="0">
              <a:buAutoNum type="arabicPeriod"/>
            </a:pPr>
            <a:r>
              <a:rPr lang="en-US" sz="1800" dirty="0"/>
              <a:t>React-router-dom@6</a:t>
            </a:r>
            <a:endParaRPr lang="en-US" sz="1800" dirty="0">
              <a:cs typeface="Calibri"/>
            </a:endParaRPr>
          </a:p>
          <a:p>
            <a:pPr>
              <a:buAutoNum type="arabicPeriod"/>
            </a:pPr>
            <a:r>
              <a:rPr lang="en-US" sz="1800" dirty="0"/>
              <a:t>Firebase (OAuth, Storage)</a:t>
            </a:r>
            <a:endParaRPr lang="en-US" sz="1800">
              <a:cs typeface="Calibri"/>
            </a:endParaRPr>
          </a:p>
          <a:p>
            <a:pPr>
              <a:buAutoNum type="arabicPeriod"/>
            </a:pPr>
            <a:r>
              <a:rPr lang="en-US" sz="1800" dirty="0" err="1">
                <a:cs typeface="Calibri"/>
              </a:rPr>
              <a:t>ExpressJS</a:t>
            </a:r>
            <a:r>
              <a:rPr lang="en-US" sz="1800" dirty="0">
                <a:cs typeface="Calibri"/>
              </a:rPr>
              <a:t> (REST API)</a:t>
            </a:r>
            <a:endParaRPr lang="en-US" sz="1800">
              <a:cs typeface="Calibri"/>
            </a:endParaRPr>
          </a:p>
          <a:p>
            <a:pPr>
              <a:buAutoNum type="arabicPeriod"/>
            </a:pPr>
            <a:r>
              <a:rPr lang="en-US" sz="1800" dirty="0">
                <a:cs typeface="Calibri"/>
              </a:rPr>
              <a:t>Socket.IO (Socket Programming for sharing real-time content)</a:t>
            </a:r>
            <a:endParaRPr lang="en-US" sz="1800" dirty="0"/>
          </a:p>
          <a:p>
            <a:pPr>
              <a:buAutoNum type="arabicPeriod"/>
            </a:pPr>
            <a:r>
              <a:rPr lang="en-US" sz="1800" dirty="0"/>
              <a:t>Puppeteer (To launch browser in headless mode)</a:t>
            </a:r>
            <a:endParaRPr lang="en-US" sz="1800" dirty="0">
              <a:cs typeface="Calibri"/>
            </a:endParaRPr>
          </a:p>
          <a:p>
            <a:pPr marL="0" indent="0">
              <a:buNone/>
            </a:pPr>
            <a:r>
              <a:rPr lang="en-US" sz="1800" dirty="0">
                <a:ea typeface="+mn-lt"/>
                <a:cs typeface="+mn-lt"/>
              </a:rPr>
              <a:t>Other </a:t>
            </a:r>
            <a:r>
              <a:rPr lang="en-US" sz="1800" dirty="0" err="1">
                <a:ea typeface="+mn-lt"/>
                <a:cs typeface="+mn-lt"/>
              </a:rPr>
              <a:t>npm</a:t>
            </a:r>
            <a:r>
              <a:rPr lang="en-US" sz="1800" dirty="0">
                <a:ea typeface="+mn-lt"/>
                <a:cs typeface="+mn-lt"/>
              </a:rPr>
              <a:t> packages included in the application as dependencies are as follows:</a:t>
            </a:r>
            <a:endParaRPr lang="en-US" sz="1800">
              <a:ea typeface="+mn-lt"/>
              <a:cs typeface="+mn-lt"/>
            </a:endParaRPr>
          </a:p>
          <a:p>
            <a:pPr lvl="1"/>
            <a:r>
              <a:rPr lang="en-US" sz="1800" dirty="0">
                <a:ea typeface="+mn-lt"/>
                <a:cs typeface="+mn-lt"/>
              </a:rPr>
              <a:t>@mui/material </a:t>
            </a:r>
            <a:endParaRPr lang="en-US" sz="1800">
              <a:ea typeface="+mn-lt"/>
              <a:cs typeface="+mn-lt"/>
            </a:endParaRPr>
          </a:p>
          <a:p>
            <a:pPr lvl="1"/>
            <a:r>
              <a:rPr lang="en-US" sz="1800" dirty="0">
                <a:ea typeface="+mn-lt"/>
                <a:cs typeface="+mn-lt"/>
              </a:rPr>
              <a:t>@emotion/react </a:t>
            </a:r>
            <a:endParaRPr lang="en-US" sz="1800">
              <a:ea typeface="+mn-lt"/>
              <a:cs typeface="+mn-lt"/>
            </a:endParaRPr>
          </a:p>
          <a:p>
            <a:pPr lvl="1"/>
            <a:r>
              <a:rPr lang="en-US" sz="1800" dirty="0">
                <a:ea typeface="+mn-lt"/>
                <a:cs typeface="+mn-lt"/>
              </a:rPr>
              <a:t>@emotion/styled</a:t>
            </a:r>
            <a:endParaRPr lang="en-US" sz="1800">
              <a:cs typeface="Calibri"/>
            </a:endParaRPr>
          </a:p>
          <a:p>
            <a:pPr marL="0" indent="0">
              <a:buNone/>
            </a:pPr>
            <a:r>
              <a:rPr lang="en-US" sz="1800" b="1" dirty="0">
                <a:ea typeface="+mn-lt"/>
                <a:cs typeface="+mn-lt"/>
              </a:rPr>
              <a:t>HARDWARE REQUIREMENTS</a:t>
            </a:r>
            <a:endParaRPr lang="en-US" sz="1800" b="1">
              <a:ea typeface="+mn-lt"/>
              <a:cs typeface="+mn-lt"/>
            </a:endParaRPr>
          </a:p>
          <a:p>
            <a:pPr>
              <a:buAutoNum type="arabicPeriod"/>
            </a:pPr>
            <a:r>
              <a:rPr lang="en-US" sz="1800" dirty="0">
                <a:ea typeface="+mn-lt"/>
                <a:cs typeface="+mn-lt"/>
              </a:rPr>
              <a:t>8 GB RAM (To run puppeteer)</a:t>
            </a:r>
            <a:endParaRPr lang="en-US" sz="1800">
              <a:ea typeface="+mn-lt"/>
              <a:cs typeface="+mn-lt"/>
            </a:endParaRPr>
          </a:p>
          <a:p>
            <a:pPr>
              <a:buAutoNum type="arabicPeriod"/>
            </a:pPr>
            <a:r>
              <a:rPr lang="en-US" sz="1800" dirty="0">
                <a:ea typeface="+mn-lt"/>
                <a:cs typeface="+mn-lt"/>
              </a:rPr>
              <a:t>Network interface to connect to internet,</a:t>
            </a:r>
            <a:endParaRPr lang="en-US" sz="1800">
              <a:ea typeface="+mn-lt"/>
              <a:cs typeface="+mn-lt"/>
            </a:endParaRPr>
          </a:p>
          <a:p>
            <a:pPr lvl="1"/>
            <a:r>
              <a:rPr lang="en-US" sz="1800" dirty="0">
                <a:ea typeface="+mn-lt"/>
                <a:cs typeface="+mn-lt"/>
              </a:rPr>
              <a:t>Download Speed: 25 Mbps </a:t>
            </a:r>
            <a:endParaRPr lang="en-US" sz="1800">
              <a:ea typeface="+mn-lt"/>
              <a:cs typeface="+mn-lt"/>
            </a:endParaRPr>
          </a:p>
          <a:p>
            <a:pPr lvl="1"/>
            <a:r>
              <a:rPr lang="en-US" sz="1800" dirty="0">
                <a:ea typeface="+mn-lt"/>
                <a:cs typeface="+mn-lt"/>
              </a:rPr>
              <a:t>Upload Speed: 5 Mbps. </a:t>
            </a:r>
            <a:endParaRPr lang="en-US" sz="1800">
              <a:cs typeface="Calibri"/>
            </a:endParaRPr>
          </a:p>
          <a:p>
            <a:pPr>
              <a:buAutoNum type="arabicPeriod"/>
            </a:pPr>
            <a:endParaRPr lang="en-US" sz="1800" dirty="0">
              <a:ea typeface="+mn-lt"/>
              <a:cs typeface="+mn-lt"/>
            </a:endParaRPr>
          </a:p>
        </p:txBody>
      </p:sp>
      <p:sp>
        <p:nvSpPr>
          <p:cNvPr id="4" name="Slide Number Placeholder 3">
            <a:extLst>
              <a:ext uri="{FF2B5EF4-FFF2-40B4-BE49-F238E27FC236}">
                <a16:creationId xmlns:a16="http://schemas.microsoft.com/office/drawing/2014/main" id="{5CD08A94-6C92-DD07-8809-6A99EA3EA3BF}"/>
              </a:ext>
            </a:extLst>
          </p:cNvPr>
          <p:cNvSpPr>
            <a:spLocks noGrp="1"/>
          </p:cNvSpPr>
          <p:nvPr>
            <p:ph type="sldNum" sz="quarter" idx="12"/>
          </p:nvPr>
        </p:nvSpPr>
        <p:spPr/>
        <p:txBody>
          <a:bodyPr/>
          <a:lstStyle/>
          <a:p>
            <a:fld id="{8F9AD5ED-7E01-4BC4-A028-F2EBE67F657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a:ea typeface="+mj-lt"/>
                <a:cs typeface="+mj-lt"/>
              </a:rPr>
              <a:t>ARCHITECTURE</a:t>
            </a:r>
          </a:p>
        </p:txBody>
      </p:sp>
      <p:pic>
        <p:nvPicPr>
          <p:cNvPr id="4" name="Picture 3"/>
          <p:cNvPicPr/>
          <p:nvPr/>
        </p:nvPicPr>
        <p:blipFill>
          <a:blip r:embed="rId2"/>
          <a:stretch>
            <a:fillRect/>
          </a:stretch>
        </p:blipFill>
        <p:spPr bwMode="auto">
          <a:xfrm>
            <a:off x="762000" y="1752600"/>
            <a:ext cx="7848600" cy="4038600"/>
          </a:xfrm>
          <a:prstGeom prst="rect">
            <a:avLst/>
          </a:prstGeom>
        </p:spPr>
      </p:pic>
      <p:sp>
        <p:nvSpPr>
          <p:cNvPr id="5" name="Slide Number Placeholder 4">
            <a:extLst>
              <a:ext uri="{FF2B5EF4-FFF2-40B4-BE49-F238E27FC236}">
                <a16:creationId xmlns:a16="http://schemas.microsoft.com/office/drawing/2014/main" id="{33D276C1-7059-3A6C-A726-859343FF74F7}"/>
              </a:ext>
            </a:extLst>
          </p:cNvPr>
          <p:cNvSpPr>
            <a:spLocks noGrp="1"/>
          </p:cNvSpPr>
          <p:nvPr>
            <p:ph type="sldNum" sz="quarter" idx="12"/>
          </p:nvPr>
        </p:nvSpPr>
        <p:spPr/>
        <p:txBody>
          <a:bodyPr/>
          <a:lstStyle/>
          <a:p>
            <a:fld id="{8F9AD5ED-7E01-4BC4-A028-F2EBE67F657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354"/>
            <a:ext cx="8229600" cy="1557669"/>
          </a:xfrm>
        </p:spPr>
        <p:txBody>
          <a:bodyPr>
            <a:normAutofit/>
          </a:bodyPr>
          <a:lstStyle/>
          <a:p>
            <a:r>
              <a:rPr lang="en-US" dirty="0"/>
              <a:t>SYSTEM DESIGN</a:t>
            </a:r>
            <a:br>
              <a:rPr lang="en-US" dirty="0"/>
            </a:br>
            <a:r>
              <a:rPr lang="en-US" sz="3600" dirty="0"/>
              <a:t>E-R Diagram</a:t>
            </a:r>
          </a:p>
        </p:txBody>
      </p:sp>
      <p:pic>
        <p:nvPicPr>
          <p:cNvPr id="4" name="Content Placeholder 3" descr="E-R Diagram.jpg"/>
          <p:cNvPicPr>
            <a:picLocks noGrp="1" noChangeAspect="1"/>
          </p:cNvPicPr>
          <p:nvPr>
            <p:ph idx="1"/>
          </p:nvPr>
        </p:nvPicPr>
        <p:blipFill>
          <a:blip r:embed="rId2"/>
          <a:stretch>
            <a:fillRect/>
          </a:stretch>
        </p:blipFill>
        <p:spPr>
          <a:xfrm>
            <a:off x="327807" y="1578935"/>
            <a:ext cx="8366110" cy="4727981"/>
          </a:xfrm>
        </p:spPr>
      </p:pic>
      <p:sp>
        <p:nvSpPr>
          <p:cNvPr id="3" name="Slide Number Placeholder 2">
            <a:extLst>
              <a:ext uri="{FF2B5EF4-FFF2-40B4-BE49-F238E27FC236}">
                <a16:creationId xmlns:a16="http://schemas.microsoft.com/office/drawing/2014/main" id="{8897DBB5-E821-4BC2-CBC9-1E8634122198}"/>
              </a:ext>
            </a:extLst>
          </p:cNvPr>
          <p:cNvSpPr>
            <a:spLocks noGrp="1"/>
          </p:cNvSpPr>
          <p:nvPr>
            <p:ph type="sldNum" sz="quarter" idx="12"/>
          </p:nvPr>
        </p:nvSpPr>
        <p:spPr/>
        <p:txBody>
          <a:bodyPr/>
          <a:lstStyle/>
          <a:p>
            <a:fld id="{8F9AD5ED-7E01-4BC4-A028-F2EBE67F657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pdate use case.jpg"/>
          <p:cNvPicPr>
            <a:picLocks noGrp="1" noChangeAspect="1"/>
          </p:cNvPicPr>
          <p:nvPr>
            <p:ph idx="1"/>
          </p:nvPr>
        </p:nvPicPr>
        <p:blipFill>
          <a:blip r:embed="rId2"/>
          <a:stretch>
            <a:fillRect/>
          </a:stretch>
        </p:blipFill>
        <p:spPr>
          <a:xfrm>
            <a:off x="1600200" y="1676400"/>
            <a:ext cx="6172200" cy="4525963"/>
          </a:xfrm>
        </p:spPr>
      </p:pic>
      <p:sp>
        <p:nvSpPr>
          <p:cNvPr id="3" name="Slide Number Placeholder 2">
            <a:extLst>
              <a:ext uri="{FF2B5EF4-FFF2-40B4-BE49-F238E27FC236}">
                <a16:creationId xmlns:a16="http://schemas.microsoft.com/office/drawing/2014/main" id="{1FA6FE84-A710-8C93-4B1E-0A31BE409EA3}"/>
              </a:ext>
            </a:extLst>
          </p:cNvPr>
          <p:cNvSpPr>
            <a:spLocks noGrp="1"/>
          </p:cNvSpPr>
          <p:nvPr>
            <p:ph type="sldNum" sz="quarter" idx="12"/>
          </p:nvPr>
        </p:nvSpPr>
        <p:spPr/>
        <p:txBody>
          <a:bodyPr/>
          <a:lstStyle/>
          <a:p>
            <a:fld id="{8F9AD5ED-7E01-4BC4-A028-F2EBE67F6572}" type="slidenum">
              <a:rPr lang="en-US" smtClean="0"/>
              <a:pPr/>
              <a:t>9</a:t>
            </a:fld>
            <a:endParaRPr lang="en-US"/>
          </a:p>
        </p:txBody>
      </p:sp>
      <p:sp>
        <p:nvSpPr>
          <p:cNvPr id="5" name="Title 1">
            <a:extLst>
              <a:ext uri="{FF2B5EF4-FFF2-40B4-BE49-F238E27FC236}">
                <a16:creationId xmlns:a16="http://schemas.microsoft.com/office/drawing/2014/main" id="{8CCA79C8-24D9-DC7F-E193-B84A4E79AD7A}"/>
              </a:ext>
            </a:extLst>
          </p:cNvPr>
          <p:cNvSpPr txBox="1">
            <a:spLocks/>
          </p:cNvSpPr>
          <p:nvPr/>
        </p:nvSpPr>
        <p:spPr>
          <a:xfrm>
            <a:off x="457200" y="51354"/>
            <a:ext cx="8229600" cy="15576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SYSTEM DESIGN</a:t>
            </a:r>
            <a:br>
              <a:rPr lang="en-US" dirty="0"/>
            </a:br>
            <a:r>
              <a:rPr lang="en-US" sz="3600" dirty="0">
                <a:ea typeface="+mj-lt"/>
                <a:cs typeface="+mj-lt"/>
              </a:rPr>
              <a:t>USE CASE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TotalTime>
  <Words>132</Words>
  <Application>Microsoft Office PowerPoint</Application>
  <PresentationFormat>On-screen Show (4:3)</PresentationFormat>
  <Paragraphs>47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EXPEDITING HR MANAGEMENT VIA DYNAMIC E-PORTFOLIO BY EMPLOYING WEB SCRAPPER  </vt:lpstr>
      <vt:lpstr>INTRODUCTION</vt:lpstr>
      <vt:lpstr>Objective Of The Project</vt:lpstr>
      <vt:lpstr>LITERATURE REVIEW</vt:lpstr>
      <vt:lpstr>PROBLEM STATEMENT</vt:lpstr>
      <vt:lpstr>DEVELOPMENT ENVIRONMENT</vt:lpstr>
      <vt:lpstr>SYSTEM ARCHITECTURE</vt:lpstr>
      <vt:lpstr>SYSTEM DESIGN E-R Diagram</vt:lpstr>
      <vt:lpstr>PowerPoint Presentation</vt:lpstr>
      <vt:lpstr>SYSTEM DESIGN SEQUENCE DIAGRAM</vt:lpstr>
      <vt:lpstr>SYSTEM DESIGN SEQUENCE DIAGRAM</vt:lpstr>
      <vt:lpstr>SYSTEM DESIGN SEQUENCE DIAGRAM</vt:lpstr>
      <vt:lpstr>MODULE DESRIPTION FIREBASE</vt:lpstr>
      <vt:lpstr>MODULE DESRIPTION WEB SCRAPPER CLIENT</vt:lpstr>
      <vt:lpstr>MODULE DESRIPTION MIDDLEWARE SERVER</vt:lpstr>
      <vt:lpstr>MODULE DESRIPTION WEBSCRAPER SERVER</vt:lpstr>
      <vt:lpstr>MODULE DESRIPTION REACT BROWSER ROUTER</vt:lpstr>
      <vt:lpstr>TESTING</vt:lpstr>
      <vt:lpstr>SCREENSHOTS</vt:lpstr>
      <vt:lpstr>SCREENSHOTS</vt:lpstr>
      <vt:lpstr>SCREENSHOTS</vt:lpstr>
      <vt:lpstr>SCREENSHOTS</vt:lpstr>
      <vt:lpstr>SCREENSHOTS</vt:lpstr>
      <vt:lpstr>CONCLUSION</vt:lpstr>
      <vt:lpstr>PUBLICATION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EXPEDITING HR MANAGEMENT VIA DYNAMIC E-PORTFOLIO BY EMPLOYING WEB SCRAPPER</dc:title>
  <dc:creator>dell</dc:creator>
  <cp:lastModifiedBy>dell</cp:lastModifiedBy>
  <cp:revision>1000</cp:revision>
  <dcterms:created xsi:type="dcterms:W3CDTF">2023-03-19T09:41:33Z</dcterms:created>
  <dcterms:modified xsi:type="dcterms:W3CDTF">2023-04-09T11:36:47Z</dcterms:modified>
</cp:coreProperties>
</file>