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374" r:id="rId2"/>
    <p:sldId id="413" r:id="rId3"/>
    <p:sldId id="414" r:id="rId4"/>
    <p:sldId id="278" r:id="rId5"/>
    <p:sldId id="424" r:id="rId6"/>
    <p:sldId id="433" r:id="rId7"/>
    <p:sldId id="434" r:id="rId8"/>
    <p:sldId id="435" r:id="rId9"/>
    <p:sldId id="279" r:id="rId10"/>
    <p:sldId id="436" r:id="rId11"/>
    <p:sldId id="280" r:id="rId12"/>
    <p:sldId id="281" r:id="rId13"/>
    <p:sldId id="437" r:id="rId14"/>
    <p:sldId id="283" r:id="rId15"/>
    <p:sldId id="438" r:id="rId16"/>
    <p:sldId id="285" r:id="rId17"/>
    <p:sldId id="439" r:id="rId18"/>
    <p:sldId id="440" r:id="rId19"/>
    <p:sldId id="441" r:id="rId20"/>
    <p:sldId id="286" r:id="rId21"/>
    <p:sldId id="442" r:id="rId22"/>
    <p:sldId id="443" r:id="rId23"/>
    <p:sldId id="444" r:id="rId24"/>
    <p:sldId id="287" r:id="rId25"/>
    <p:sldId id="288" r:id="rId26"/>
    <p:sldId id="445" r:id="rId27"/>
    <p:sldId id="446" r:id="rId28"/>
    <p:sldId id="447" r:id="rId29"/>
    <p:sldId id="289" r:id="rId30"/>
    <p:sldId id="448" r:id="rId31"/>
    <p:sldId id="290" r:id="rId32"/>
    <p:sldId id="449" r:id="rId33"/>
    <p:sldId id="45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7" autoAdjust="0"/>
    <p:restoredTop sz="94660"/>
  </p:normalViewPr>
  <p:slideViewPr>
    <p:cSldViewPr>
      <p:cViewPr varScale="1">
        <p:scale>
          <a:sx n="78" d="100"/>
          <a:sy n="78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3FC2988-252F-422E-876B-32E9B10F9CE4}" type="datetimeFigureOut">
              <a:rPr lang="en-US"/>
              <a:pPr>
                <a:defRPr/>
              </a:pPr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E993C9-B1B7-4D64-8C38-EE075CB3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40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D78684-E2B4-4F2D-A495-0B4F22E426E9}" type="datetimeFigureOut">
              <a:rPr lang="en-US"/>
              <a:pPr>
                <a:defRPr/>
              </a:pPr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0419A6D-4F73-46DC-9403-76F1038C1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5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19A6D-4F73-46DC-9403-76F1038C1C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448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D4EE1F-ABEC-43A6-8713-94170E930242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3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3E0D14-9FEC-4E2A-B1EF-369427F54094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5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73D97-C2C9-4321-84AE-93CC5CAB1391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A65D-D58A-4BF2-947A-D0B8A3840536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8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DD8B40-C14F-451B-942A-774F13F6F76A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2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CB4BD-CB81-43F7-95C0-8EAB463CFDFA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0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C66E8-5362-4B50-90DF-60E64CBCEE44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4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423C37-D953-4C16-8E8F-E355CF41D773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9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FD27E5-9F45-4B38-BB22-A1A1D0093A9C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59F053-59BA-48BF-AF65-AD3478594429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12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CDFD28-A0D7-478E-8028-94D5EEEE6DEE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9B69CC-4F3A-4D4A-A811-CB31BD1B61AD}" type="datetime1">
              <a:rPr lang="en-US" smtClean="0"/>
              <a:t>3/2/2024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6DA6D6-5F66-4BC0-B347-D27D36238B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50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371C-9A11-4BCE-8E6C-784ECDF2F81C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E5596E-4385-4C65-998B-32F08F608C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90DE-5049-40C4-ADD4-B527981B0570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8FC722-98AA-4DF7-91D5-57AE5F35DF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2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D0681-D0D9-4FEB-A022-65B0F897C76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2225F-1941-475A-B25B-8287D0113B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74F1AA5-6C42-43E3-A481-625C7A0AA468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E8978-2064-4FF3-9D02-93AD85FAC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0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68DB869-2114-4329-9124-23F3665AAFFB}" type="datetime1">
              <a:rPr lang="en-US" smtClean="0"/>
              <a:t>3/2/2024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67C60-82A8-47EE-A3F7-5A886CFF7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5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06C68FA-CB28-4536-AC0B-6A51FBB7C823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90D17-5DC0-496D-ADC0-D35303878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0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617737A-EED8-45EE-82CE-967F8E514A61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372E8-497C-46F4-B94D-E2E4A2326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1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69D003-D2AC-45C6-8138-24AD741BD8B6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BE0FB-5DC0-4F42-93E1-9CC6E631C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1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BEF6-1389-4C1A-A089-4825725A08F9}" type="datetime1">
              <a:rPr lang="en-US" smtClean="0"/>
              <a:t>3/2/2024</a:t>
            </a:fld>
            <a:endParaRPr lang="en-US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3CFE-0FEC-453E-B2B9-DDC577D102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8A99656-0BDB-40DB-8779-8202436CA7D5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FAA70-7669-48E5-B960-4A124E42A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1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02294D-9B37-4156-93DC-AE86B51874B5}" type="datetime1">
              <a:rPr lang="en-US" smtClean="0"/>
              <a:t>3/2/2024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69F6-49B3-42EC-94B0-25331031B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4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C425E2-CF38-40E3-92D8-EC3C92BBEB8F}" type="datetime1">
              <a:rPr lang="en-US" smtClean="0"/>
              <a:t>3/2/2024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4E48E014-6D64-4E50-BAE7-9350E43B7E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408738"/>
            <a:ext cx="34544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55" r:id="rId7"/>
    <p:sldLayoutId id="2147483765" r:id="rId8"/>
    <p:sldLayoutId id="2147483766" r:id="rId9"/>
    <p:sldLayoutId id="2147483756" r:id="rId10"/>
    <p:sldLayoutId id="2147483757" r:id="rId11"/>
    <p:sldLayoutId id="214748375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Introduction to C++ Programming, </a:t>
            </a:r>
            <a:r>
              <a:rPr lang="en-US" dirty="0" err="1"/>
              <a:t>Input/Output</a:t>
            </a:r>
            <a:r>
              <a:rPr lang="en-US" dirty="0"/>
              <a:t> and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/>
              <a:t>2 of</a:t>
            </a:r>
            <a:r>
              <a:rPr lang="en-US" dirty="0"/>
              <a:t> </a:t>
            </a:r>
            <a:r>
              <a:rPr lang="en-US"/>
              <a:t>C</a:t>
            </a:r>
            <a:r>
              <a:rPr lang="en-US" dirty="0"/>
              <a:t>++ How to Program, 10/e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410"/>
            <a:ext cx="9144000" cy="411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0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Arithmetic expressions in C++ must be entered into the computer in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straight-line form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Expressions such as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divided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” must be written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so that all constants, variables and operators appear in a straight line.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Parentheses are used in C++ expressions in the same manner as in algebraic expressions.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to multiply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times the quantity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we write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 * ( b + c )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 applies the operators in arithmetic expressions in a precise sequence determined by the following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rules of operator precedence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which are generally the same as those followed in algebra.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3" y="857250"/>
            <a:ext cx="886896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10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 is no arithmetic operator for exponentiation in C++, so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x</a:t>
            </a:r>
            <a:r>
              <a:rPr lang="en-US" altLang="en-US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represented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2.11 illustrates the order in which the operators in a second-degree polynomial are applied.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 in algebra, it’s acceptable to place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redundant parentheses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an expression to make the expression clearer.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31" y="857250"/>
            <a:ext cx="68151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05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allows a program to take alternative action based on whether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condition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true or false.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the condition is true, the statement in the body of the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statement is executed.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the condition is false, the body statement is not executed.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Conditions in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statements can be formed by using 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equality operators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relational operators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(Fig. 2.12).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relational operators all have the same level of precedence and associate left to right.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equality operators both have the same level of precedence, which is lower than that of the relational operators, and associate left to right.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463"/>
            <a:ext cx="9144000" cy="47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3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9" y="857250"/>
            <a:ext cx="876895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0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91440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58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16" y="857250"/>
            <a:ext cx="66067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61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 2.12 uses six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statements to compare two numbers input by the user.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the condition in any of these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statements is satisfied, the output statement associated with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executes.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2.13 shows the program and the input/output dialogs of three sample executions.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6" y="857250"/>
            <a:ext cx="75592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5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4" y="857250"/>
            <a:ext cx="7836694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3" y="857250"/>
            <a:ext cx="84891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009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declarations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eliminate the need to repeat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prefix.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Can write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, respectively, in the remainder of the program.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Many programmers prefer to use the declaration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	which enables a program to use all the names in any standard C++ header file (such as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that a program might include.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 in the book, we’ll use the preceding declaration in our programs.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in Fig. 2.13 has a single statement in its body and each body statement is indented.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statement’s body is enclosed in a pair of braces,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creating what’s called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compound statement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block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may contain multiple statements.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775"/>
            <a:ext cx="9144000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300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054"/>
            <a:ext cx="9144000" cy="372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357"/>
            <a:ext cx="9144000" cy="4966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841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Statements may be split over several lines and may be spaced according to your preferences.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It’s a syntax error to split identifiers, strings (such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constants (such as the number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over several lines.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613"/>
            <a:ext cx="9144000" cy="391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9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844"/>
            <a:ext cx="9144000" cy="4023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68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2.14 shows the precedence and associativity of the operators introduced in this chapter.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operators are shown top to bottom in decreasing order of precedence.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All these operators, with the exception of the assignment operator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associate from left to right.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960"/>
            <a:ext cx="9144000" cy="4458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307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" y="857250"/>
            <a:ext cx="87582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9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2.5  </a:t>
            </a:r>
            <a:r>
              <a:rPr lang="en-US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 names such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actually correspond to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locations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computer’s memory.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Every variable has a name, a type, a size and a value.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 value is placed in a memory location, the value overwrites the previous value in that location; thus, placing a new value into a memory location is said to be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destructive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 value is read out of a memory location, the process is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nondestructive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857250"/>
            <a:ext cx="78771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01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50"/>
            <a:ext cx="9144000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00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788"/>
            <a:ext cx="914400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44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466"/>
            <a:ext cx="9144000" cy="3215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60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Most programs perform arithmetic calculations.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 2.9 summarizes the C++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arithmetic operators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asterisk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indicates multiplication.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percent sign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is the remainder operator.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Yields the remainder after integer division.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Can be used only with integer operands.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arithmetic operators are all binary operators.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Integer division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(i.e., where both the numerator and the denominator are integers) yields an integer quotient.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Any fractional part in integer division is discarded (i.e.,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truncated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)—no rounding occurs.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237</TotalTime>
  <Words>1019</Words>
  <Application>Microsoft Office PowerPoint</Application>
  <PresentationFormat>On-screen Show (4:3)</PresentationFormat>
  <Paragraphs>81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Introduction to C++ Programming, Input/Output and Operators</vt:lpstr>
      <vt:lpstr>PowerPoint Presentation</vt:lpstr>
      <vt:lpstr>PowerPoint Presentation</vt:lpstr>
      <vt:lpstr>2.5  Memory Concepts</vt:lpstr>
      <vt:lpstr>PowerPoint Presentation</vt:lpstr>
      <vt:lpstr>PowerPoint Presentation</vt:lpstr>
      <vt:lpstr>PowerPoint Presentation</vt:lpstr>
      <vt:lpstr>PowerPoint Presentation</vt:lpstr>
      <vt:lpstr>2.6  Arithmetic</vt:lpstr>
      <vt:lpstr>PowerPoint Presentation</vt:lpstr>
      <vt:lpstr>2.6  Arithmetic (cont.)</vt:lpstr>
      <vt:lpstr>2.6  Arithmetic (cont.)</vt:lpstr>
      <vt:lpstr>PowerPoint Presentation</vt:lpstr>
      <vt:lpstr>2.6  Arithmetic (cont.)</vt:lpstr>
      <vt:lpstr>PowerPoint Presentation</vt:lpstr>
      <vt:lpstr>2.7  Decision Making: Equality and Relational Operators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2.7  Decision Making: Equality and Relational Operators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 Programming</dc:title>
  <dc:creator>Windows User</dc:creator>
  <cp:lastModifiedBy>Dr Mohamed Kayed</cp:lastModifiedBy>
  <cp:revision>37</cp:revision>
  <dcterms:created xsi:type="dcterms:W3CDTF">2009-08-24T19:56:30Z</dcterms:created>
  <dcterms:modified xsi:type="dcterms:W3CDTF">2024-03-02T17:24:39Z</dcterms:modified>
</cp:coreProperties>
</file>