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063" y="19812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bg1">
                    <a:lumMod val="95000"/>
                  </a:schemeClr>
                </a:solidFill>
              </a:rPr>
              <a:t>AHMAHF     CORPORATION 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41564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0782" y="236220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423" y="381000"/>
            <a:ext cx="90724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                                                    INTRODUCTION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WHO WE ARE?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About </a:t>
            </a:r>
            <a:r>
              <a:rPr lang="en-IN" sz="2000" dirty="0" err="1" smtClean="0"/>
              <a:t>ahmahf</a:t>
            </a:r>
            <a:r>
              <a:rPr lang="en-IN" sz="2000" dirty="0" smtClean="0"/>
              <a:t> fabrication &amp; customisation is a private company.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It is classified as </a:t>
            </a:r>
            <a:r>
              <a:rPr lang="en-IN" sz="2000" dirty="0" err="1" smtClean="0"/>
              <a:t>indian</a:t>
            </a:r>
            <a:r>
              <a:rPr lang="en-IN" sz="2000" dirty="0" smtClean="0"/>
              <a:t> no- government </a:t>
            </a:r>
            <a:r>
              <a:rPr lang="en-IN" sz="2000" dirty="0" err="1" smtClean="0"/>
              <a:t>company,mumbai</a:t>
            </a:r>
            <a:endParaRPr lang="en-I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/>
              <a:t>Our focus is to getting job done on time, within budget, to the highest standards.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3236" y="25908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b="1" dirty="0" smtClean="0"/>
              <a:t>AHMAHF MESSAGE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we pleased to welcome you to </a:t>
            </a:r>
            <a:r>
              <a:rPr lang="en-IN" dirty="0" err="1" smtClean="0"/>
              <a:t>ahmahf</a:t>
            </a:r>
            <a:r>
              <a:rPr lang="en-IN" dirty="0" smtClean="0"/>
              <a:t> fabrication &amp; customisation.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Thank you for taking out time to look at us and I am sure you would find it exciting informative.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We bring to our client much wanted human values ,integrity , trust and an assurance of  responsibility all coupled with our expertise in customisation , fabrication, engineering &amp; management.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At AHMAHF fabrication we are passionate about achieving quality, outcomes and delivery </a:t>
            </a:r>
            <a:r>
              <a:rPr lang="en-IN" dirty="0" err="1" smtClean="0"/>
              <a:t>ahmahf</a:t>
            </a:r>
            <a:r>
              <a:rPr lang="en-IN" dirty="0" smtClean="0"/>
              <a:t> solution to our clients needs and challenges.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4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09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/>
              <a:t>THINGS WHICH WE PROVIDE TO OUR CLIENT’S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62545"/>
            <a:ext cx="2334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GATES: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SLIDING GATES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ROLLING GATES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COLLAPSIBLE GATES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03503" y="3842266"/>
            <a:ext cx="19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AWNING &amp; FENCE: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1761" y="1662545"/>
            <a:ext cx="2284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RAILINGS:</a:t>
            </a:r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BALCONY RAILINGS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STAIRCASE RAILING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1676400"/>
            <a:ext cx="1959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mtClean="0"/>
              <a:t>GRILLS:</a:t>
            </a:r>
            <a:endParaRPr lang="en-IN" b="1" dirty="0" smtClean="0"/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DOOR GRILL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WINDOW GRILL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842265"/>
            <a:ext cx="2533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SHUTTERS:</a:t>
            </a:r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MANUAL SHUTTER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GEAR SHUTTER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MOTORISED SHUTTER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33370" y="3842266"/>
            <a:ext cx="2924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DOORS:</a:t>
            </a:r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SAFETY DOORS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STEEL WINDOW DOORS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/>
              <a:t>FRAMES TERRACE DOOR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855"/>
            <a:ext cx="2285999" cy="2050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0"/>
            <a:ext cx="2381250" cy="206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32" y="13854"/>
            <a:ext cx="2341418" cy="2022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636"/>
            <a:ext cx="2133600" cy="2029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36617"/>
            <a:ext cx="2287732" cy="2078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78" y="4010890"/>
            <a:ext cx="2250621" cy="1979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036617"/>
            <a:ext cx="2247900" cy="19742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14799"/>
            <a:ext cx="2285999" cy="1857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74704"/>
            <a:ext cx="2362200" cy="20361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010887"/>
            <a:ext cx="2362199" cy="19612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622998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  <a:latin typeface="Baskerville Old Face" pitchFamily="18" charset="0"/>
              </a:rPr>
              <a:t>OUR PRODUCTS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49432"/>
            <a:ext cx="2247900" cy="1840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36619"/>
            <a:ext cx="2245178" cy="19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709"/>
            <a:ext cx="9143999" cy="6857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52400" y="914400"/>
            <a:ext cx="3376589" cy="266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FF0000"/>
                </a:solidFill>
              </a:rPr>
              <a:t>CO PARTNERS :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MUSTAFA LOKHANDWALA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ABDEALI JABALPURWALA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ROHIT UPADHYAY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SHADAB SHAIKH 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914399"/>
            <a:ext cx="2375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FF0000"/>
                </a:solidFill>
              </a:rPr>
              <a:t>CONTACT US :</a:t>
            </a:r>
          </a:p>
          <a:p>
            <a:endParaRPr lang="en-IN" dirty="0"/>
          </a:p>
          <a:p>
            <a:r>
              <a:rPr lang="en-IN" b="1" dirty="0" smtClean="0"/>
              <a:t>+91-9870456025</a:t>
            </a:r>
          </a:p>
          <a:p>
            <a:endParaRPr lang="en-IN" b="1" dirty="0"/>
          </a:p>
          <a:p>
            <a:r>
              <a:rPr lang="en-IN" b="1" dirty="0" smtClean="0"/>
              <a:t>+91-7400228552</a:t>
            </a:r>
          </a:p>
          <a:p>
            <a:endParaRPr lang="en-IN" b="1" dirty="0"/>
          </a:p>
          <a:p>
            <a:r>
              <a:rPr lang="en-IN" b="1" dirty="0" smtClean="0"/>
              <a:t>+91-8369060723</a:t>
            </a:r>
          </a:p>
          <a:p>
            <a:endParaRPr lang="en-IN" b="1" dirty="0"/>
          </a:p>
          <a:p>
            <a:r>
              <a:rPr lang="en-IN" b="1" dirty="0" smtClean="0"/>
              <a:t>+91-8369553447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-62345" y="4862944"/>
            <a:ext cx="3325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WEBSITE &amp; ID :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www.ahmahf.co.in</a:t>
            </a:r>
          </a:p>
          <a:p>
            <a:r>
              <a:rPr lang="en-IN" b="1" dirty="0" smtClean="0"/>
              <a:t>Ahmahf.corp@gmail.com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27169" y="4862944"/>
            <a:ext cx="3337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ADDRESS :</a:t>
            </a:r>
          </a:p>
          <a:p>
            <a:endParaRPr lang="en-IN" dirty="0"/>
          </a:p>
          <a:p>
            <a:r>
              <a:rPr lang="en-IN" b="1" dirty="0" err="1" smtClean="0"/>
              <a:t>Sai</a:t>
            </a:r>
            <a:r>
              <a:rPr lang="en-IN" b="1" dirty="0" smtClean="0"/>
              <a:t> </a:t>
            </a:r>
            <a:r>
              <a:rPr lang="en-IN" b="1" dirty="0" err="1" smtClean="0"/>
              <a:t>suman</a:t>
            </a:r>
            <a:r>
              <a:rPr lang="en-IN" b="1" dirty="0" smtClean="0"/>
              <a:t> apartment ,shop no.1,</a:t>
            </a:r>
          </a:p>
          <a:p>
            <a:r>
              <a:rPr lang="en-IN" b="1" dirty="0" smtClean="0"/>
              <a:t>Below </a:t>
            </a:r>
            <a:r>
              <a:rPr lang="en-IN" b="1" dirty="0" err="1" smtClean="0"/>
              <a:t>sai</a:t>
            </a:r>
            <a:r>
              <a:rPr lang="en-IN" b="1" dirty="0" smtClean="0"/>
              <a:t> </a:t>
            </a:r>
            <a:r>
              <a:rPr lang="en-IN" b="1" dirty="0" err="1" smtClean="0"/>
              <a:t>mumbra</a:t>
            </a:r>
            <a:r>
              <a:rPr lang="en-IN" b="1" dirty="0" smtClean="0"/>
              <a:t> hospital,</a:t>
            </a:r>
          </a:p>
          <a:p>
            <a:r>
              <a:rPr lang="en-IN" b="1" dirty="0" smtClean="0"/>
              <a:t>Thane -400612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4862942"/>
            <a:ext cx="2239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OFFICE HOURS :</a:t>
            </a:r>
          </a:p>
          <a:p>
            <a:endParaRPr lang="en-IN" dirty="0"/>
          </a:p>
          <a:p>
            <a:r>
              <a:rPr lang="en-IN" b="1" dirty="0" smtClean="0"/>
              <a:t>Sunday closed</a:t>
            </a:r>
          </a:p>
          <a:p>
            <a:r>
              <a:rPr lang="en-IN" b="1" dirty="0" smtClean="0"/>
              <a:t>Monday to Saturday</a:t>
            </a:r>
          </a:p>
          <a:p>
            <a:r>
              <a:rPr lang="en-IN" b="1" dirty="0" smtClean="0"/>
              <a:t>10:00 AM  -  9:00  PM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9920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242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shadab shaikh</dc:creator>
  <cp:lastModifiedBy>user</cp:lastModifiedBy>
  <cp:revision>28</cp:revision>
  <dcterms:created xsi:type="dcterms:W3CDTF">2006-08-16T00:00:00Z</dcterms:created>
  <dcterms:modified xsi:type="dcterms:W3CDTF">2017-12-27T13:27:03Z</dcterms:modified>
</cp:coreProperties>
</file>