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6" r:id="rId3"/>
    <p:sldId id="262" r:id="rId4"/>
    <p:sldId id="261" r:id="rId5"/>
    <p:sldId id="256" r:id="rId6"/>
    <p:sldId id="257" r:id="rId7"/>
    <p:sldId id="259" r:id="rId8"/>
    <p:sldId id="265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628"/>
    <a:srgbClr val="F16B61"/>
    <a:srgbClr val="FBD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09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993BE-3F70-4EF9-A239-7A95AE37E052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9B158-FC0C-4E7C-B326-B5C894B7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correct user logs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metamask</a:t>
            </a:r>
            <a:r>
              <a:rPr lang="en-US" baseline="0" dirty="0" smtClean="0"/>
              <a:t>, crypto kitty goes to home page for user, else it goes to home page for new user with “Start” option for new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9B158-FC0C-4E7C-B326-B5C894B76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9B158-FC0C-4E7C-B326-B5C894B76B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9B158-FC0C-4E7C-B326-B5C894B76B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9B158-FC0C-4E7C-B326-B5C894B76B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9B158-FC0C-4E7C-B326-B5C894B76B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5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0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158C-467E-43D9-893D-1E6C05288A0E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E1F2-E8FC-4B5E-8B40-FF54DAE09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4018" y="1731817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Name-1: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89048" y="1066800"/>
            <a:ext cx="13572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26468" y="1701039"/>
            <a:ext cx="26358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Search for a product/service: </a:t>
            </a:r>
          </a:p>
          <a:p>
            <a:pPr algn="ctr"/>
            <a:r>
              <a:rPr lang="en-US" sz="1600" dirty="0" smtClean="0"/>
              <a:t>[search term]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622473" y="2387715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44671" y="1731817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8.5</a:t>
            </a:r>
          </a:p>
          <a:p>
            <a:r>
              <a:rPr lang="en-US" sz="1400" dirty="0" smtClean="0"/>
              <a:t>(Projects Count: 24)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864018" y="2582850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Name-2: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944671" y="2582850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7.2</a:t>
            </a:r>
          </a:p>
          <a:p>
            <a:r>
              <a:rPr lang="en-US" sz="1400" dirty="0" smtClean="0"/>
              <a:t>(Projects Count: 16)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622473" y="3328653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64018" y="3523788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Name-3: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44671" y="3523788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8.1</a:t>
            </a:r>
          </a:p>
          <a:p>
            <a:r>
              <a:rPr lang="en-US" sz="1400" dirty="0" smtClean="0"/>
              <a:t>(Projects Count: 2)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622473" y="4284770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64018" y="4479905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Name-4: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944671" y="4479905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5.5</a:t>
            </a:r>
          </a:p>
          <a:p>
            <a:r>
              <a:rPr lang="en-US" sz="1400" dirty="0" smtClean="0"/>
              <a:t>(Projects Count: 7)</a:t>
            </a:r>
            <a:endParaRPr lang="en-US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9969012" y="1808761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969012" y="2665929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969012" y="3566416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969012" y="4556849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64390" y="936205"/>
            <a:ext cx="1678112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Results: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434942" y="2512050"/>
            <a:ext cx="16189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80929" y="3116912"/>
            <a:ext cx="21269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Go to My Dashboard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66967" y="1808761"/>
            <a:ext cx="811532" cy="2944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70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3766" y="609048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248175" y="1064430"/>
            <a:ext cx="1796369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 Page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4132" y="1902446"/>
            <a:ext cx="13719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Title: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1418" y="1902446"/>
            <a:ext cx="20345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Description: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57186" y="3186191"/>
            <a:ext cx="24772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Vendor Company Name: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4132" y="2555796"/>
            <a:ext cx="41438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Vendor Hash:6s5d4f6s5d456sdf66s5d4f65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57186" y="3812386"/>
            <a:ext cx="149406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Vendor Email: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51221" y="4434293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8.5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98440" y="5044016"/>
            <a:ext cx="361001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Feedback: </a:t>
            </a:r>
            <a:r>
              <a:rPr lang="en-US" sz="1400" i="1" dirty="0" smtClean="0"/>
              <a:t>“recommend this vendor”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8082118" y="5522729"/>
            <a:ext cx="1842654" cy="471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Rating!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578436" y="1537855"/>
            <a:ext cx="2952158" cy="189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you sure ?</a:t>
            </a:r>
          </a:p>
          <a:p>
            <a:pPr algn="ctr"/>
            <a:r>
              <a:rPr lang="en-US" dirty="0" smtClean="0"/>
              <a:t>You can never undo this!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565879" y="2652049"/>
            <a:ext cx="977271" cy="2478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Confirm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8578399" y="3026610"/>
            <a:ext cx="977271" cy="2478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08350" y="1722522"/>
            <a:ext cx="2838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Project for Feedback: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89048" y="1066800"/>
            <a:ext cx="2054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Account Dashboard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54108" y="2747576"/>
            <a:ext cx="1693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Give Feedbacks: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4108" y="339855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658497" y="339855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54108" y="4030131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658497" y="4030131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4108" y="465751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658497" y="465751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37869" y="341005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37869" y="4041631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637869" y="466901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25236" y="237824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565753" y="1672161"/>
            <a:ext cx="921327" cy="46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 Feedback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938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3766" y="609048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248175" y="1064430"/>
            <a:ext cx="1796369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 Page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4132" y="1902446"/>
            <a:ext cx="13719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Title: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1418" y="1902446"/>
            <a:ext cx="20345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Description: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57186" y="3186191"/>
            <a:ext cx="24772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Vendor Company Name: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4132" y="2555796"/>
            <a:ext cx="41438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Vendor Hash:6s5d4f6s5d456sdf66s5d4f65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57186" y="3812386"/>
            <a:ext cx="149406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Vendor Email: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51221" y="4434293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8.5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98440" y="5044016"/>
            <a:ext cx="361001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Feedback: </a:t>
            </a:r>
            <a:r>
              <a:rPr lang="en-US" sz="1400" i="1" dirty="0" smtClean="0"/>
              <a:t>“recommend this vendor”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8082118" y="5522729"/>
            <a:ext cx="1842654" cy="471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Rating!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578436" y="1537855"/>
            <a:ext cx="2952158" cy="189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Ratings Submitted!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08350" y="1722522"/>
            <a:ext cx="2838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Project for Feedback: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89048" y="1066800"/>
            <a:ext cx="2054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Account Dashboard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54108" y="2747576"/>
            <a:ext cx="1693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Give Feedbacks: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54108" y="339855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658497" y="339855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54108" y="4030131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658497" y="4030131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4108" y="465751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58497" y="465751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37869" y="341005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37869" y="4041631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37869" y="466901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025236" y="237824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565753" y="1672161"/>
            <a:ext cx="921327" cy="46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 Feedback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509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0278" y="1731817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Project Title-1: 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136632" y="1741208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Client Name-1: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86459" y="1741208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7.5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0278" y="2346063"/>
            <a:ext cx="3610012" cy="319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Comments: </a:t>
            </a:r>
            <a:r>
              <a:rPr lang="en-US" sz="1400" i="1" dirty="0" smtClean="0"/>
              <a:t>“Great Experience”</a:t>
            </a:r>
            <a:endParaRPr lang="en-US" sz="1400" i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622473" y="2757047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30278" y="2860255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Project Title-2: 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36632" y="2869646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Client Name-2: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286459" y="2869646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8.5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30278" y="3474502"/>
            <a:ext cx="361001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Comments: </a:t>
            </a:r>
            <a:r>
              <a:rPr lang="en-US" sz="1400" i="1" dirty="0" smtClean="0"/>
              <a:t>“recommend this vendor”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622473" y="3885485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30278" y="3988693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Project Title-2: 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6632" y="3998084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Client Name-3: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286459" y="3998084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9.5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0277" y="4602939"/>
            <a:ext cx="37624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Comments: </a:t>
            </a:r>
            <a:r>
              <a:rPr lang="en-US" sz="1400" i="1" dirty="0" smtClean="0"/>
              <a:t>“Will definitely give future projects”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622473" y="5013923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0275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00527" y="1731817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Name-1: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5638" y="1034672"/>
            <a:ext cx="1622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Search Results: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58982" y="2387715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81180" y="1731817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8.5</a:t>
            </a:r>
          </a:p>
          <a:p>
            <a:r>
              <a:rPr lang="en-US" sz="1400" dirty="0" smtClean="0"/>
              <a:t>(Projects Count: 24)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00527" y="2582850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Name-2: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1180" y="2582850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7.2</a:t>
            </a:r>
          </a:p>
          <a:p>
            <a:r>
              <a:rPr lang="en-US" sz="1400" dirty="0" smtClean="0"/>
              <a:t>(Projects Count: 16)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58982" y="3328653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0527" y="3523788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Name-3: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81180" y="3523788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8.1</a:t>
            </a:r>
          </a:p>
          <a:p>
            <a:r>
              <a:rPr lang="en-US" sz="1400" dirty="0" smtClean="0"/>
              <a:t>(Projects Count: 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58982" y="4284770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0527" y="4479905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Name-4: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181180" y="4479905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5.5</a:t>
            </a:r>
          </a:p>
          <a:p>
            <a:r>
              <a:rPr lang="en-US" sz="1400" dirty="0" smtClean="0"/>
              <a:t>(Projects Count: 7)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205521" y="1808761"/>
            <a:ext cx="1274026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205521" y="2665929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205521" y="3566416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205521" y="4556849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164390" y="936205"/>
            <a:ext cx="1678112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History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7724360" y="5280406"/>
            <a:ext cx="2558171" cy="471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Contact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0278" y="1731817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Project Title-1: 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136632" y="1741208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Client Name-1: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286459" y="1741208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7.5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0278" y="2346063"/>
            <a:ext cx="3610012" cy="319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Comments: </a:t>
            </a:r>
            <a:r>
              <a:rPr lang="en-US" sz="1400" i="1" dirty="0" smtClean="0"/>
              <a:t>“Great Experience”</a:t>
            </a:r>
            <a:endParaRPr lang="en-US" sz="1400" i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622473" y="2757047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30278" y="2860255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Project Title-2: 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36632" y="2869646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Client Name-2: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286459" y="2869646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8.5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030278" y="3474502"/>
            <a:ext cx="361001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Comments: </a:t>
            </a:r>
            <a:r>
              <a:rPr lang="en-US" sz="1400" i="1" dirty="0" smtClean="0"/>
              <a:t>“recommend this vendor”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622473" y="3885485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30278" y="3988693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Project Title-2: 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136632" y="3998084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Client Name-3: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286459" y="3998084"/>
            <a:ext cx="110444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Score: 9.5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030277" y="4602939"/>
            <a:ext cx="376241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Comments: </a:t>
            </a:r>
            <a:r>
              <a:rPr lang="en-US" sz="1400" i="1" dirty="0" smtClean="0"/>
              <a:t>“Will definitely give future projects”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6622473" y="5013923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0275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00527" y="1731817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Name-1: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5638" y="1034672"/>
            <a:ext cx="16223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Search Results: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58982" y="2387715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81180" y="1731817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8.5</a:t>
            </a:r>
          </a:p>
          <a:p>
            <a:r>
              <a:rPr lang="en-US" sz="1400" dirty="0" smtClean="0"/>
              <a:t>(Projects Count: 24)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100527" y="2582850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Name-2: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181180" y="2582850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7.2</a:t>
            </a:r>
          </a:p>
          <a:p>
            <a:r>
              <a:rPr lang="en-US" sz="1400" dirty="0" smtClean="0"/>
              <a:t>(Projects Count: 16)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858982" y="3328653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0527" y="3523788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Name-3: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81180" y="3523788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8.1</a:t>
            </a:r>
          </a:p>
          <a:p>
            <a:r>
              <a:rPr lang="en-US" sz="1400" dirty="0" smtClean="0"/>
              <a:t>(Projects Count: 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58982" y="4284770"/>
            <a:ext cx="47105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00527" y="4479905"/>
            <a:ext cx="8668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Vendor Name-4: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181180" y="4479905"/>
            <a:ext cx="18105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Average Ratings: 5.5</a:t>
            </a:r>
          </a:p>
          <a:p>
            <a:r>
              <a:rPr lang="en-US" sz="1400" dirty="0" smtClean="0"/>
              <a:t>(Projects Count: 7)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205521" y="1808761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205521" y="2665929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205521" y="3566416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205521" y="4556849"/>
            <a:ext cx="1274026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history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164390" y="936205"/>
            <a:ext cx="1678112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History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>
            <a:off x="7724360" y="5280406"/>
            <a:ext cx="2558171" cy="471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Contact Details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264967" y="2238405"/>
            <a:ext cx="3293033" cy="189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 Name </a:t>
            </a:r>
            <a:r>
              <a:rPr lang="en-US" dirty="0" err="1" smtClean="0"/>
              <a:t>Pvt</a:t>
            </a:r>
            <a:r>
              <a:rPr lang="en-US" dirty="0" smtClean="0"/>
              <a:t> Ltd </a:t>
            </a:r>
          </a:p>
          <a:p>
            <a:pPr algn="ctr"/>
            <a:r>
              <a:rPr lang="en-US" dirty="0" smtClean="0"/>
              <a:t>wefwe@seofs.com</a:t>
            </a:r>
          </a:p>
          <a:p>
            <a:pPr algn="ctr"/>
            <a:r>
              <a:rPr lang="en-US" dirty="0" smtClean="0"/>
              <a:t>+955654963453</a:t>
            </a:r>
          </a:p>
          <a:p>
            <a:pPr algn="ctr"/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8765612" y="3560799"/>
            <a:ext cx="475667" cy="258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58210" y="2470307"/>
            <a:ext cx="16189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2568" y="1722522"/>
            <a:ext cx="17432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Company Name: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2568" y="2378244"/>
            <a:ext cx="1561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Email Address: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9048" y="1066800"/>
            <a:ext cx="13572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02568" y="3033966"/>
            <a:ext cx="42808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Your Account Hash: 56fw6e54fw6e5f4we56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221667" y="4213969"/>
            <a:ext cx="1842654" cy="471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883258" y="974467"/>
            <a:ext cx="2240375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Account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80929" y="3116912"/>
            <a:ext cx="21269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Go to My Dashboard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03445" y="2378244"/>
            <a:ext cx="1797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Contact Number: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26468" y="1701039"/>
            <a:ext cx="26358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Search for a product/service: </a:t>
            </a:r>
          </a:p>
          <a:p>
            <a:pPr algn="ctr"/>
            <a:r>
              <a:rPr lang="en-US" sz="1600" dirty="0" smtClean="0"/>
              <a:t>[search term]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4666967" y="1808761"/>
            <a:ext cx="811532" cy="2944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939118" y="4973783"/>
            <a:ext cx="4128654" cy="867738"/>
          </a:xfrm>
          <a:prstGeom prst="roundRect">
            <a:avLst/>
          </a:prstGeom>
          <a:solidFill>
            <a:srgbClr val="EC362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Metamask</a:t>
            </a:r>
            <a:r>
              <a:rPr lang="en-US" dirty="0" smtClean="0">
                <a:solidFill>
                  <a:schemeClr val="bg1"/>
                </a:solidFill>
              </a:rPr>
              <a:t> to digitally sign into your wallet to link it with business-ratings before sending email verification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4942" y="2512050"/>
            <a:ext cx="161890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02568" y="1722522"/>
            <a:ext cx="17432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Company Name: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2568" y="2378244"/>
            <a:ext cx="1561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Email Address: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89048" y="1066800"/>
            <a:ext cx="13572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02568" y="3033966"/>
            <a:ext cx="42808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Your Account Hash: 56fw6e54fw6e5f4we56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221667" y="4213969"/>
            <a:ext cx="1842654" cy="471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666915" y="1953489"/>
            <a:ext cx="2952158" cy="189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account has been created, verify your email address to use your account!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883258" y="974467"/>
            <a:ext cx="2240375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Account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180929" y="3116912"/>
            <a:ext cx="21269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Go to My Dashboard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6468" y="1701039"/>
            <a:ext cx="26358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/>
              <a:t>Search for a product/service: </a:t>
            </a:r>
          </a:p>
          <a:p>
            <a:pPr algn="ctr"/>
            <a:r>
              <a:rPr lang="en-US" sz="1600" dirty="0" smtClean="0"/>
              <a:t>[search term]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4666967" y="1808761"/>
            <a:ext cx="811532" cy="2944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34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7971" y="1614756"/>
            <a:ext cx="2116109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Create Project </a:t>
            </a:r>
            <a:r>
              <a:rPr lang="en-US" sz="1400" smtClean="0"/>
              <a:t>for Feedback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1841" y="1722522"/>
            <a:ext cx="1371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Title: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1841" y="2378244"/>
            <a:ext cx="20345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Description: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6652" y="3033966"/>
            <a:ext cx="42795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Enter email address of Client: abc@xyz.com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89048" y="1066800"/>
            <a:ext cx="2054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Account Dashboard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290940" y="4063941"/>
            <a:ext cx="1842654" cy="6210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Project for Feedback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2098" y="1066800"/>
            <a:ext cx="25826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Add Project for Feedback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54108" y="2747576"/>
            <a:ext cx="1605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Give Feedback: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54108" y="339855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658497" y="339855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54108" y="4030131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658497" y="4030131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54108" y="465751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658497" y="465751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37869" y="341005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7869" y="4041631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37869" y="466901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25236" y="237824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782291" y="1672161"/>
            <a:ext cx="1856509" cy="46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Projects Pending Feedback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65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8350" y="1722522"/>
            <a:ext cx="2838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Project for Feedback: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484" y="1718827"/>
            <a:ext cx="1371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Title: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0484" y="2374549"/>
            <a:ext cx="20345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 Description: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50484" y="3030271"/>
            <a:ext cx="35003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Enter email of Client: abc@xyz.com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89048" y="1066800"/>
            <a:ext cx="2054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Account Dashboard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269583" y="4210274"/>
            <a:ext cx="1842654" cy="47105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7598643" y="2189882"/>
            <a:ext cx="2952158" cy="22444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Sent to Client for Feedback!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4108" y="2747576"/>
            <a:ext cx="1693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Give Feedbacks: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4108" y="339855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8497" y="339855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54108" y="4030131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8497" y="4030131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4108" y="465751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58497" y="465751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37869" y="341005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37869" y="4041631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7869" y="466901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25236" y="237824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5753" y="1672161"/>
            <a:ext cx="921327" cy="46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 Feedback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12098" y="1066800"/>
            <a:ext cx="25826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Add Project for Feedback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577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93766" y="595744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08350" y="1722522"/>
            <a:ext cx="2838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Project for Feedback: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0485" y="1957546"/>
            <a:ext cx="12573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Title-1: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31536" y="1957546"/>
            <a:ext cx="17711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Description-1: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50484" y="2382301"/>
            <a:ext cx="27621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Enter email of Client: abc@xyz.com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589048" y="1066800"/>
            <a:ext cx="2054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Account Dashboard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54108" y="2747576"/>
            <a:ext cx="1693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Give Feedbacks: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4108" y="339855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8497" y="339855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54108" y="4030131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8497" y="4030131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4108" y="465751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58497" y="465751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37869" y="341005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37869" y="4041631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7869" y="466901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25236" y="237824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65753" y="1672161"/>
            <a:ext cx="921327" cy="4658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 Feedback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786144" y="279581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50485" y="2948032"/>
            <a:ext cx="12573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Title-2: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431536" y="2948032"/>
            <a:ext cx="17711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Description-2: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50484" y="3372787"/>
            <a:ext cx="27621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Enter email of Client: abc@xyz.com</a:t>
            </a:r>
            <a:endParaRPr lang="en-US" sz="1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786144" y="3786300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50485" y="3924984"/>
            <a:ext cx="12573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Title-3: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31536" y="3924984"/>
            <a:ext cx="177119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Description-3: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050484" y="4349739"/>
            <a:ext cx="27621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Enter email of Client: abc@xyz.com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786144" y="4763252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76402" y="985834"/>
            <a:ext cx="199823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Pending Feedbacks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32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93766" y="609048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248175" y="1064430"/>
            <a:ext cx="1796369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 Page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44132" y="1902446"/>
            <a:ext cx="111152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Title: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41418" y="1902446"/>
            <a:ext cx="162531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Project Description: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36416" y="2812086"/>
            <a:ext cx="1964577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Vendor Company Name: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36416" y="2332757"/>
            <a:ext cx="326954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Vendor Hash:6s5d4f6s5d456sdf66s5d4f65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163457" y="2814472"/>
            <a:ext cx="120327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Vendor Email: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36416" y="3442608"/>
            <a:ext cx="147355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Enter Score: 8.5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37216" y="4026808"/>
            <a:ext cx="361001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Add Comments: </a:t>
            </a:r>
            <a:r>
              <a:rPr lang="en-US" sz="1400" i="1" dirty="0" smtClean="0"/>
              <a:t>“recommend this vendor”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2" name="Rounded Rectangle 31"/>
          <p:cNvSpPr/>
          <p:nvPr/>
        </p:nvSpPr>
        <p:spPr>
          <a:xfrm>
            <a:off x="7920894" y="4505521"/>
            <a:ext cx="1842654" cy="471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Rating!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7984" y="595745"/>
            <a:ext cx="5019361" cy="555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308350" y="1722522"/>
            <a:ext cx="28388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 Project for Feedback: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89048" y="1066800"/>
            <a:ext cx="20540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Account Dashboard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254108" y="2747576"/>
            <a:ext cx="16933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Give Feedbacks: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54108" y="339855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658497" y="3398556"/>
            <a:ext cx="1510540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54108" y="4030131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658497" y="4030131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54108" y="4657516"/>
            <a:ext cx="1033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Project-3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3658497" y="4657516"/>
            <a:ext cx="1510540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Rating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37869" y="341005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637869" y="4041631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37869" y="4669016"/>
            <a:ext cx="6048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025236" y="2378244"/>
            <a:ext cx="44750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565753" y="1672161"/>
            <a:ext cx="921327" cy="46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Pending Feedback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014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802</Words>
  <Application>Microsoft Office PowerPoint</Application>
  <PresentationFormat>Widescreen</PresentationFormat>
  <Paragraphs>251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38</cp:revision>
  <dcterms:created xsi:type="dcterms:W3CDTF">2018-09-10T04:20:27Z</dcterms:created>
  <dcterms:modified xsi:type="dcterms:W3CDTF">2018-10-17T05:31:11Z</dcterms:modified>
</cp:coreProperties>
</file>